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sz="4000">
                <a:solidFill>
                  <a:srgbClr val="0000FF"/>
                </a:solidFill>
              </a:rPr>
              <a:t>CYBER SECURITY  (E2324)</a:t>
            </a:r>
            <a:endParaRPr altLang="en-US" lang="zh-CN">
              <a:solidFill>
                <a:srgbClr val="0000FF"/>
              </a:solidFill>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dirty="0" sz="2000" lang="en-IN">
                <a:solidFill>
                  <a:schemeClr val="accent1">
                    <a:lumMod val="75000"/>
                  </a:schemeClr>
                </a:solidFill>
                <a:latin typeface="Arial"/>
                <a:cs typeface="Arial"/>
              </a:rPr>
              <a:t> </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a:t>
            </a:r>
            <a:endParaRPr altLang="en-US" lang="zh-CN"/>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
        <p:nvSpPr>
          <p:cNvPr id="1048674" name=""/>
          <p:cNvSpPr txBox="1"/>
          <p:nvPr/>
        </p:nvSpPr>
        <p:spPr>
          <a:xfrm>
            <a:off x="2337953" y="9658928"/>
            <a:ext cx="4572000" cy="21884640"/>
          </a:xfrm>
          <a:prstGeom prst="rect"/>
        </p:spPr>
        <p:txBody>
          <a:bodyPr rtlCol="0" wrap="square">
            <a:spAutoFit/>
          </a:bodyPr>
          <a:p>
            <a:r>
              <a:rPr sz="2800" lang="en-US">
                <a:solidFill>
                  <a:srgbClr val="000000"/>
                </a:solidFill>
              </a:rPr>
              <a:t>EXIT COURSE
Lesson content
Question 4 of 5Question
04/05
Andrew is working as a UX designer for an e-commerce website.
Which of the following responsibilities are part of his role?
Select all that apply.
Wireframing and prototyping 
Writing code for back-end development
Creating graphical elements for the website
Conducting usability tests and analyzing user feedback
SUBMIT
NEXT
Question 5 of 5Question
05/05
Lily is responsible for organizing and structuring the content and information within a fashion app. 
What is Lily’s role?
Information architect
Product designer
UX designer
UI designer</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vigneshselvam42004@gmail.com</cp:lastModifiedBy>
  <dcterms:created xsi:type="dcterms:W3CDTF">2021-05-25T18:50:10Z</dcterms:created>
  <dcterms:modified xsi:type="dcterms:W3CDTF">2024-04-05T10:03:59Z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9fc62c0da2ed41858293bf48c288a28d</vt:lpwstr>
  </property>
</Properties>
</file>