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9" r:id="rId9"/>
    <p:sldId id="270" r:id="rId10"/>
    <p:sldId id="271" r:id="rId11"/>
    <p:sldId id="272" r:id="rId12"/>
    <p:sldId id="274" r:id="rId13"/>
    <p:sldId id="275"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aaj758@gmail.com" userId="4377437ee7648c7a" providerId="LiveId" clId="{EA7F7C51-81F4-46AF-86E8-0DA26013FDBA}"/>
    <pc:docChg chg="addSld modSld sldOrd">
      <pc:chgData name="anitaaj758@gmail.com" userId="4377437ee7648c7a" providerId="LiveId" clId="{EA7F7C51-81F4-46AF-86E8-0DA26013FDBA}" dt="2024-05-03T05:41:02.712" v="19" actId="1076"/>
      <pc:docMkLst>
        <pc:docMk/>
      </pc:docMkLst>
      <pc:sldChg chg="modSp new mod ord">
        <pc:chgData name="anitaaj758@gmail.com" userId="4377437ee7648c7a" providerId="LiveId" clId="{EA7F7C51-81F4-46AF-86E8-0DA26013FDBA}" dt="2024-05-03T05:40:38.427" v="18" actId="1076"/>
        <pc:sldMkLst>
          <pc:docMk/>
          <pc:sldMk cId="2611817443" sldId="274"/>
        </pc:sldMkLst>
        <pc:spChg chg="mod">
          <ac:chgData name="anitaaj758@gmail.com" userId="4377437ee7648c7a" providerId="LiveId" clId="{EA7F7C51-81F4-46AF-86E8-0DA26013FDBA}" dt="2024-05-03T05:38:24.595" v="9" actId="1076"/>
          <ac:spMkLst>
            <pc:docMk/>
            <pc:sldMk cId="2611817443" sldId="274"/>
            <ac:spMk id="2" creationId="{F243881F-F60B-D2BE-8EA5-1A39D5C1C0D5}"/>
          </ac:spMkLst>
        </pc:spChg>
        <pc:spChg chg="mod">
          <ac:chgData name="anitaaj758@gmail.com" userId="4377437ee7648c7a" providerId="LiveId" clId="{EA7F7C51-81F4-46AF-86E8-0DA26013FDBA}" dt="2024-05-03T05:40:38.427" v="18" actId="1076"/>
          <ac:spMkLst>
            <pc:docMk/>
            <pc:sldMk cId="2611817443" sldId="274"/>
            <ac:spMk id="3" creationId="{04EFA123-DF91-EC9C-4A22-F902E98B785A}"/>
          </ac:spMkLst>
        </pc:spChg>
      </pc:sldChg>
      <pc:sldChg chg="modSp new mod">
        <pc:chgData name="anitaaj758@gmail.com" userId="4377437ee7648c7a" providerId="LiveId" clId="{EA7F7C51-81F4-46AF-86E8-0DA26013FDBA}" dt="2024-05-03T05:41:02.712" v="19" actId="1076"/>
        <pc:sldMkLst>
          <pc:docMk/>
          <pc:sldMk cId="3261656466" sldId="275"/>
        </pc:sldMkLst>
        <pc:spChg chg="mod">
          <ac:chgData name="anitaaj758@gmail.com" userId="4377437ee7648c7a" providerId="LiveId" clId="{EA7F7C51-81F4-46AF-86E8-0DA26013FDBA}" dt="2024-05-03T05:39:18.214" v="12" actId="1076"/>
          <ac:spMkLst>
            <pc:docMk/>
            <pc:sldMk cId="3261656466" sldId="275"/>
            <ac:spMk id="2" creationId="{A802597F-26DE-CC5F-7CAA-89732D50517B}"/>
          </ac:spMkLst>
        </pc:spChg>
        <pc:spChg chg="mod">
          <ac:chgData name="anitaaj758@gmail.com" userId="4377437ee7648c7a" providerId="LiveId" clId="{EA7F7C51-81F4-46AF-86E8-0DA26013FDBA}" dt="2024-05-03T05:41:02.712" v="19" actId="1076"/>
          <ac:spMkLst>
            <pc:docMk/>
            <pc:sldMk cId="3261656466" sldId="275"/>
            <ac:spMk id="3" creationId="{B43A45EA-202A-AEEB-FF0F-7E52B563D4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EF99-C302-3529-269A-965FA5729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D806C9-5FC8-AB9C-3D79-FBF5E3505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B28BBF-BE10-E81D-8069-E57492860ADE}"/>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78041192-09EA-D78B-99D0-77441D66F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04A67-55CB-63E2-05AE-C458C14D2F65}"/>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59423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8AD2-B5C9-E274-6EF2-602033221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3AFBEC-FDC9-2903-9EB4-F054DC26D1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EEDE8B-D829-2251-B407-6AE364460174}"/>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43E7A3A0-D706-7ACA-478A-D9697F7FC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E1159-3BE3-BBF6-C621-6690F35EAD99}"/>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292364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58F34-ECB4-8836-245A-FA9E2A448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4361DC-D783-AB33-D6AC-25B325FCE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1C5A37-D269-567B-EF9E-71A8F4175241}"/>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9F7A218A-C31E-4326-B55F-35B58C6140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FDAAF-513E-CC74-9B80-AC278874BAE9}"/>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381664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23F3-F8D4-9E0A-212E-99481AD94D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2C01E-7D25-B707-FBA7-0778549FD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0198A-6334-03B1-01DA-3E1EB6BB954E}"/>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1C4A2C52-91FC-3740-3248-9019A83FCA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6C8E4-3A1D-B72E-A3B0-E41F5FEE0F4D}"/>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218039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9E86-1B26-4EAF-6764-FDBFBD31B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4E54B2-FF6D-A4F2-ADA9-7DEB7DCE5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D3050B-7BD1-F89C-3037-56227C8F5320}"/>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409B042B-76FD-C8D6-BE72-72997448F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921B5-B00D-E80B-1B81-5AA84094D3E1}"/>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121713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DF96-7BD5-BC1A-1353-0E9E79FEE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8EAD6C-F0BC-72BD-D0E7-81C9CB38B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2D04DF-A677-77B9-9810-D53804649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9D2EF1-BAE6-79CF-882A-2071FA7649B3}"/>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6" name="Footer Placeholder 5">
            <a:extLst>
              <a:ext uri="{FF2B5EF4-FFF2-40B4-BE49-F238E27FC236}">
                <a16:creationId xmlns:a16="http://schemas.microsoft.com/office/drawing/2014/main" id="{78687A88-7B9F-09F5-F73A-2F0FE3342F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2BFF9-9CE1-11A7-D3E3-D9C18DBB5059}"/>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418296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1ED7-06F9-D3A9-5959-5CA9E1B3A6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8792EE-286E-5CD7-0C86-B69B7E49F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A238E7-1A8B-2B4A-F223-86F048FB53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570A98-B13D-CF65-C3F1-893AC7823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35118-0050-D391-C42E-A8307CB7A8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607867-2D47-8CE9-01D0-294DD88DCB1F}"/>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8" name="Footer Placeholder 7">
            <a:extLst>
              <a:ext uri="{FF2B5EF4-FFF2-40B4-BE49-F238E27FC236}">
                <a16:creationId xmlns:a16="http://schemas.microsoft.com/office/drawing/2014/main" id="{49DEE8A4-84D4-5032-DFE4-68A668741C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9B22D5-E71E-62FB-1CAE-BB456FAC15F5}"/>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372605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E98E-3AF9-EFE7-B0D0-13553767EB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51A025-E343-6EB4-C7B8-869243B0640C}"/>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4" name="Footer Placeholder 3">
            <a:extLst>
              <a:ext uri="{FF2B5EF4-FFF2-40B4-BE49-F238E27FC236}">
                <a16:creationId xmlns:a16="http://schemas.microsoft.com/office/drawing/2014/main" id="{65D6B43E-260C-82FD-5F80-4748D98A15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743E31-4D4C-CFD0-C86A-A0D8D3DB6986}"/>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424029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4BDE1-9F74-BF8D-2FC2-7687EEBA0D4B}"/>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3" name="Footer Placeholder 2">
            <a:extLst>
              <a:ext uri="{FF2B5EF4-FFF2-40B4-BE49-F238E27FC236}">
                <a16:creationId xmlns:a16="http://schemas.microsoft.com/office/drawing/2014/main" id="{6F5AA160-5C17-D009-0B63-4DF1AD32D6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E472BA-DD51-916E-8D44-C6B701A3E7BB}"/>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130103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869A-464F-DA8D-57DD-5D3DA97E0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531C70-C5E6-BB5A-0528-C62B1B8FF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CEE975-C018-FE01-A78A-F1CE72FCC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9E687-1D36-C8F5-EC14-E3C6E110C5E2}"/>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6" name="Footer Placeholder 5">
            <a:extLst>
              <a:ext uri="{FF2B5EF4-FFF2-40B4-BE49-F238E27FC236}">
                <a16:creationId xmlns:a16="http://schemas.microsoft.com/office/drawing/2014/main" id="{FA45D3CD-50AD-FFFE-B667-ADAE9656A7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EE2B9-B675-4AF9-B2BC-4CF0EE764E77}"/>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406837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8636-297B-6B3B-2784-AC1786A77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E5F47A-DD59-B665-7455-0B55E4846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75DCDD-642E-8549-606D-4B3F219B8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7225B-5928-4085-F8A6-9FDB6344D07B}"/>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6" name="Footer Placeholder 5">
            <a:extLst>
              <a:ext uri="{FF2B5EF4-FFF2-40B4-BE49-F238E27FC236}">
                <a16:creationId xmlns:a16="http://schemas.microsoft.com/office/drawing/2014/main" id="{48BCF4D0-7D5C-2821-63B1-AD27782764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ACA35A-96C0-E459-DA26-5E09D0ED6A53}"/>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352968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A3CDE-5B23-103D-FF53-6E67C402F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070173-1605-0113-2A15-5A88367BD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EADB1-CD6B-A8BD-2272-72719C2EB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701A9855-0834-ACB1-C401-597C43768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96FCEF-A9C1-F32D-7221-174281DAD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1B1E3-4E92-4348-AD75-F40E39ACE094}" type="slidenum">
              <a:rPr lang="en-IN" smtClean="0"/>
              <a:t>‹#›</a:t>
            </a:fld>
            <a:endParaRPr lang="en-IN"/>
          </a:p>
        </p:txBody>
      </p:sp>
    </p:spTree>
    <p:extLst>
      <p:ext uri="{BB962C8B-B14F-4D97-AF65-F5344CB8AC3E}">
        <p14:creationId xmlns:p14="http://schemas.microsoft.com/office/powerpoint/2010/main" val="86045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9A87-EA2D-7B4E-66E2-D7EE0E9E7253}"/>
              </a:ext>
            </a:extLst>
          </p:cNvPr>
          <p:cNvSpPr>
            <a:spLocks noGrp="1"/>
          </p:cNvSpPr>
          <p:nvPr>
            <p:ph type="ctrTitle"/>
          </p:nvPr>
        </p:nvSpPr>
        <p:spPr>
          <a:xfrm>
            <a:off x="1160208" y="648929"/>
            <a:ext cx="9144000" cy="1101060"/>
          </a:xfrm>
        </p:spPr>
        <p:txBody>
          <a:bodyPr/>
          <a:lstStyle/>
          <a:p>
            <a:r>
              <a:rPr lang="en-US" dirty="0">
                <a:latin typeface="Times New Roman" panose="02020603050405020304" pitchFamily="18" charset="0"/>
                <a:cs typeface="Times New Roman" panose="02020603050405020304" pitchFamily="18" charset="0"/>
              </a:rPr>
              <a:t>Interactive Movie Guide App</a:t>
            </a:r>
            <a:endParaRPr lang="en-IN" dirty="0"/>
          </a:p>
        </p:txBody>
      </p:sp>
      <p:sp>
        <p:nvSpPr>
          <p:cNvPr id="3" name="Subtitle 2">
            <a:extLst>
              <a:ext uri="{FF2B5EF4-FFF2-40B4-BE49-F238E27FC236}">
                <a16:creationId xmlns:a16="http://schemas.microsoft.com/office/drawing/2014/main" id="{7F00BF78-901B-F93F-95FD-9A9BDD10C579}"/>
              </a:ext>
            </a:extLst>
          </p:cNvPr>
          <p:cNvSpPr>
            <a:spLocks noGrp="1"/>
          </p:cNvSpPr>
          <p:nvPr>
            <p:ph type="subTitle" idx="1"/>
          </p:nvPr>
        </p:nvSpPr>
        <p:spPr>
          <a:xfrm>
            <a:off x="1976284" y="2566219"/>
            <a:ext cx="9144000" cy="2664542"/>
          </a:xfrm>
        </p:spPr>
        <p:txBody>
          <a:bodyPr>
            <a:normAutofit fontScale="92500" lnSpcReduction="20000"/>
          </a:bodyPr>
          <a:lstStyle/>
          <a:p>
            <a:pPr marL="0" indent="0">
              <a:buNone/>
            </a:pPr>
            <a:r>
              <a:rPr lang="en-US" sz="3200" b="1" dirty="0">
                <a:latin typeface="Times New Roman" panose="02020603050405020304" pitchFamily="18" charset="0"/>
                <a:cs typeface="Times New Roman" panose="02020603050405020304" pitchFamily="18" charset="0"/>
              </a:rPr>
              <a:t>             Group Name: </a:t>
            </a:r>
            <a:r>
              <a:rPr lang="en-US" sz="2600" dirty="0">
                <a:latin typeface="Times New Roman" panose="02020603050405020304" pitchFamily="18" charset="0"/>
                <a:cs typeface="Times New Roman" panose="02020603050405020304" pitchFamily="18" charset="0"/>
              </a:rPr>
              <a:t>Uncrushable Coders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Presented By:</a:t>
            </a:r>
          </a:p>
          <a:p>
            <a:pPr marL="0" indent="0">
              <a:buNone/>
            </a:pPr>
            <a:r>
              <a:rPr lang="en-US" sz="2400" dirty="0">
                <a:latin typeface="Times New Roman" panose="02020603050405020304" pitchFamily="18" charset="0"/>
                <a:cs typeface="Times New Roman" panose="02020603050405020304" pitchFamily="18" charset="0"/>
              </a:rPr>
              <a:t>Anitha               3BR22EC009</a:t>
            </a:r>
          </a:p>
          <a:p>
            <a:pPr marL="0" indent="0">
              <a:buNone/>
            </a:pPr>
            <a:r>
              <a:rPr lang="en-US" sz="2400" dirty="0">
                <a:latin typeface="Times New Roman" panose="02020603050405020304" pitchFamily="18" charset="0"/>
                <a:cs typeface="Times New Roman" panose="02020603050405020304" pitchFamily="18" charset="0"/>
              </a:rPr>
              <a:t>H.K.Sindhu       3BR22EC048</a:t>
            </a:r>
          </a:p>
          <a:p>
            <a:pPr marL="0" indent="0">
              <a:buNone/>
            </a:pPr>
            <a:r>
              <a:rPr lang="en-US" sz="2400" dirty="0">
                <a:latin typeface="Times New Roman" panose="02020603050405020304" pitchFamily="18" charset="0"/>
                <a:cs typeface="Times New Roman" panose="02020603050405020304" pitchFamily="18" charset="0"/>
              </a:rPr>
              <a:t>Anusha.C.M      3BR22EC013</a:t>
            </a:r>
          </a:p>
          <a:p>
            <a:pPr marL="0" indent="0">
              <a:buNone/>
            </a:pPr>
            <a:r>
              <a:rPr lang="en-US" sz="2400" dirty="0">
                <a:latin typeface="Times New Roman" panose="02020603050405020304" pitchFamily="18" charset="0"/>
                <a:cs typeface="Times New Roman" panose="02020603050405020304" pitchFamily="18" charset="0"/>
              </a:rPr>
              <a:t>Renuka              3BR22EC133</a:t>
            </a:r>
          </a:p>
          <a:p>
            <a:endParaRPr lang="en-IN" dirty="0"/>
          </a:p>
        </p:txBody>
      </p:sp>
    </p:spTree>
    <p:extLst>
      <p:ext uri="{BB962C8B-B14F-4D97-AF65-F5344CB8AC3E}">
        <p14:creationId xmlns:p14="http://schemas.microsoft.com/office/powerpoint/2010/main" val="1669527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305686F-38DC-D227-1662-50CC27085E44}"/>
              </a:ext>
            </a:extLst>
          </p:cNvPr>
          <p:cNvSpPr>
            <a:spLocks noGrp="1"/>
          </p:cNvSpPr>
          <p:nvPr>
            <p:ph sz="half" idx="1"/>
          </p:nvPr>
        </p:nvSpPr>
        <p:spPr>
          <a:xfrm>
            <a:off x="314632" y="875071"/>
            <a:ext cx="5705168" cy="5301892"/>
          </a:xfrm>
        </p:spPr>
        <p:txBody>
          <a:bodyPr>
            <a:normAutofit fontScale="70000" lnSpcReduction="20000"/>
          </a:bodyPr>
          <a:lstStyle/>
          <a:p>
            <a:pPr marL="0" indent="0">
              <a:buNone/>
            </a:pPr>
            <a:r>
              <a:rPr lang="en-US" sz="2800" dirty="0">
                <a:latin typeface="Times New Roman" panose="02020603050405020304" pitchFamily="18" charset="0"/>
                <a:cs typeface="Times New Roman" panose="02020603050405020304" pitchFamily="18" charset="0"/>
              </a:rPr>
              <a:t>Welcome to the Interactive Movie Guide!</a:t>
            </a:r>
          </a:p>
          <a:p>
            <a:pPr marL="0" indent="0">
              <a:buNone/>
            </a:pPr>
            <a:r>
              <a:rPr lang="en-US" sz="2800" dirty="0">
                <a:latin typeface="Times New Roman" panose="02020603050405020304" pitchFamily="18" charset="0"/>
                <a:cs typeface="Times New Roman" panose="02020603050405020304" pitchFamily="18" charset="0"/>
              </a:rPr>
              <a:t>1. Add a movie</a:t>
            </a:r>
          </a:p>
          <a:p>
            <a:pPr marL="0" indent="0">
              <a:buNone/>
            </a:pPr>
            <a:r>
              <a:rPr lang="en-US" sz="2800" dirty="0">
                <a:latin typeface="Times New Roman" panose="02020603050405020304" pitchFamily="18" charset="0"/>
                <a:cs typeface="Times New Roman" panose="02020603050405020304" pitchFamily="18" charset="0"/>
              </a:rPr>
              <a:t>2. display all movie</a:t>
            </a:r>
          </a:p>
          <a:p>
            <a:pPr marL="0" indent="0">
              <a:buNone/>
            </a:pPr>
            <a:r>
              <a:rPr lang="en-US" sz="2800" dirty="0">
                <a:latin typeface="Times New Roman" panose="02020603050405020304" pitchFamily="18" charset="0"/>
                <a:cs typeface="Times New Roman" panose="02020603050405020304" pitchFamily="18" charset="0"/>
              </a:rPr>
              <a:t>3. Update a movie</a:t>
            </a:r>
          </a:p>
          <a:p>
            <a:pPr marL="0" indent="0">
              <a:buNone/>
            </a:pPr>
            <a:r>
              <a:rPr lang="en-US" sz="2800" dirty="0">
                <a:latin typeface="Times New Roman" panose="02020603050405020304" pitchFamily="18" charset="0"/>
                <a:cs typeface="Times New Roman" panose="02020603050405020304" pitchFamily="18" charset="0"/>
              </a:rPr>
              <a:t>4. Delete a movie</a:t>
            </a:r>
          </a:p>
          <a:p>
            <a:pPr marL="0" indent="0">
              <a:buNone/>
            </a:pPr>
            <a:r>
              <a:rPr lang="en-US" sz="2800" dirty="0">
                <a:latin typeface="Times New Roman" panose="02020603050405020304" pitchFamily="18" charset="0"/>
                <a:cs typeface="Times New Roman" panose="02020603050405020304" pitchFamily="18" charset="0"/>
              </a:rPr>
              <a:t>5. Take the Quiz</a:t>
            </a:r>
          </a:p>
          <a:p>
            <a:pPr marL="0" indent="0">
              <a:buNone/>
            </a:pPr>
            <a:r>
              <a:rPr lang="en-US" sz="2800" dirty="0">
                <a:latin typeface="Times New Roman" panose="02020603050405020304" pitchFamily="18" charset="0"/>
                <a:cs typeface="Times New Roman" panose="02020603050405020304" pitchFamily="18" charset="0"/>
              </a:rPr>
              <a:t>6. Exit</a:t>
            </a:r>
          </a:p>
          <a:p>
            <a:pPr marL="0" indent="0">
              <a:buNone/>
            </a:pPr>
            <a:r>
              <a:rPr lang="en-US" sz="2800" dirty="0">
                <a:latin typeface="Times New Roman" panose="02020603050405020304" pitchFamily="18" charset="0"/>
                <a:cs typeface="Times New Roman" panose="02020603050405020304" pitchFamily="18" charset="0"/>
              </a:rPr>
              <a:t>Enter your choice (1-6): 2</a:t>
            </a:r>
          </a:p>
          <a:p>
            <a:pPr marL="0" indent="0">
              <a:buNone/>
            </a:pPr>
            <a:r>
              <a:rPr lang="en-US" sz="2800" dirty="0">
                <a:latin typeface="Times New Roman" panose="02020603050405020304" pitchFamily="18" charset="0"/>
                <a:cs typeface="Times New Roman" panose="02020603050405020304" pitchFamily="18" charset="0"/>
              </a:rPr>
              <a:t>Movie database:</a:t>
            </a:r>
          </a:p>
          <a:p>
            <a:pPr marL="0" indent="0">
              <a:buNone/>
            </a:pPr>
            <a:r>
              <a:rPr lang="en-US" sz="2800" dirty="0">
                <a:latin typeface="Times New Roman" panose="02020603050405020304" pitchFamily="18" charset="0"/>
                <a:cs typeface="Times New Roman" panose="02020603050405020304" pitchFamily="18" charset="0"/>
              </a:rPr>
              <a:t>Title: kgf, Director: prashant, Year: 2019, Genre: action</a:t>
            </a:r>
          </a:p>
          <a:p>
            <a:pPr marL="0" indent="0">
              <a:buNone/>
            </a:pPr>
            <a:endParaRPr lang="en-IN" sz="2800" dirty="0">
              <a:latin typeface="Times New Roman" panose="02020603050405020304" pitchFamily="18" charset="0"/>
              <a:cs typeface="Times New Roman" panose="02020603050405020304" pitchFamily="18" charset="0"/>
            </a:endParaRPr>
          </a:p>
          <a:p>
            <a:endParaRPr lang="en-IN" dirty="0"/>
          </a:p>
        </p:txBody>
      </p:sp>
      <p:sp>
        <p:nvSpPr>
          <p:cNvPr id="9" name="Content Placeholder 8">
            <a:extLst>
              <a:ext uri="{FF2B5EF4-FFF2-40B4-BE49-F238E27FC236}">
                <a16:creationId xmlns:a16="http://schemas.microsoft.com/office/drawing/2014/main" id="{FF28C5CD-84BE-F9BF-1234-4B7F61649438}"/>
              </a:ext>
            </a:extLst>
          </p:cNvPr>
          <p:cNvSpPr>
            <a:spLocks noGrp="1"/>
          </p:cNvSpPr>
          <p:nvPr>
            <p:ph sz="half" idx="2"/>
          </p:nvPr>
        </p:nvSpPr>
        <p:spPr>
          <a:xfrm>
            <a:off x="6172200" y="875071"/>
            <a:ext cx="5181600" cy="5301892"/>
          </a:xfrm>
        </p:spPr>
        <p:txBody>
          <a:bodyPr>
            <a:normAutofit fontScale="70000" lnSpcReduction="20000"/>
          </a:bodyPr>
          <a:lstStyle/>
          <a:p>
            <a:pPr marL="0" indent="0">
              <a:buNone/>
            </a:pPr>
            <a:r>
              <a:rPr lang="en-US" sz="2800" dirty="0">
                <a:latin typeface="Times New Roman" panose="02020603050405020304" pitchFamily="18" charset="0"/>
                <a:cs typeface="Times New Roman" panose="02020603050405020304" pitchFamily="18" charset="0"/>
              </a:rPr>
              <a:t>Welcome to the Interactive Movie Guide!</a:t>
            </a:r>
          </a:p>
          <a:p>
            <a:pPr marL="0" indent="0">
              <a:buNone/>
            </a:pPr>
            <a:r>
              <a:rPr lang="en-US" sz="2800" dirty="0">
                <a:latin typeface="Times New Roman" panose="02020603050405020304" pitchFamily="18" charset="0"/>
                <a:cs typeface="Times New Roman" panose="02020603050405020304" pitchFamily="18" charset="0"/>
              </a:rPr>
              <a:t>1. Add a movie</a:t>
            </a:r>
          </a:p>
          <a:p>
            <a:pPr marL="0" indent="0">
              <a:buNone/>
            </a:pPr>
            <a:r>
              <a:rPr lang="en-US" sz="2800" dirty="0">
                <a:latin typeface="Times New Roman" panose="02020603050405020304" pitchFamily="18" charset="0"/>
                <a:cs typeface="Times New Roman" panose="02020603050405020304" pitchFamily="18" charset="0"/>
              </a:rPr>
              <a:t>2. display all movie</a:t>
            </a:r>
          </a:p>
          <a:p>
            <a:pPr marL="0" indent="0">
              <a:buNone/>
            </a:pPr>
            <a:r>
              <a:rPr lang="en-US" sz="2800" dirty="0">
                <a:latin typeface="Times New Roman" panose="02020603050405020304" pitchFamily="18" charset="0"/>
                <a:cs typeface="Times New Roman" panose="02020603050405020304" pitchFamily="18" charset="0"/>
              </a:rPr>
              <a:t>3. Update a movie</a:t>
            </a:r>
          </a:p>
          <a:p>
            <a:pPr marL="0" indent="0">
              <a:buNone/>
            </a:pPr>
            <a:r>
              <a:rPr lang="en-US" sz="2800" dirty="0">
                <a:latin typeface="Times New Roman" panose="02020603050405020304" pitchFamily="18" charset="0"/>
                <a:cs typeface="Times New Roman" panose="02020603050405020304" pitchFamily="18" charset="0"/>
              </a:rPr>
              <a:t>4. Delete a movie</a:t>
            </a:r>
          </a:p>
          <a:p>
            <a:pPr marL="0" indent="0">
              <a:buNone/>
            </a:pPr>
            <a:r>
              <a:rPr lang="en-US" sz="2800" dirty="0">
                <a:latin typeface="Times New Roman" panose="02020603050405020304" pitchFamily="18" charset="0"/>
                <a:cs typeface="Times New Roman" panose="02020603050405020304" pitchFamily="18" charset="0"/>
              </a:rPr>
              <a:t>5. Take the Quiz</a:t>
            </a:r>
          </a:p>
          <a:p>
            <a:pPr marL="0" indent="0">
              <a:buNone/>
            </a:pPr>
            <a:r>
              <a:rPr lang="en-US" sz="2800" dirty="0">
                <a:latin typeface="Times New Roman" panose="02020603050405020304" pitchFamily="18" charset="0"/>
                <a:cs typeface="Times New Roman" panose="02020603050405020304" pitchFamily="18" charset="0"/>
              </a:rPr>
              <a:t>6. Exit</a:t>
            </a:r>
          </a:p>
          <a:p>
            <a:pPr marL="0" indent="0">
              <a:buNone/>
            </a:pPr>
            <a:r>
              <a:rPr lang="en-US" sz="2800" dirty="0">
                <a:latin typeface="Times New Roman" panose="02020603050405020304" pitchFamily="18" charset="0"/>
                <a:cs typeface="Times New Roman" panose="02020603050405020304" pitchFamily="18" charset="0"/>
              </a:rPr>
              <a:t>Enter your choice (1-6): 5</a:t>
            </a:r>
          </a:p>
          <a:p>
            <a:pPr marL="0" indent="0">
              <a:buNone/>
            </a:pPr>
            <a:r>
              <a:rPr lang="en-US" sz="2800" dirty="0">
                <a:latin typeface="Times New Roman" panose="02020603050405020304" pitchFamily="18" charset="0"/>
                <a:cs typeface="Times New Roman" panose="02020603050405020304" pitchFamily="18" charset="0"/>
              </a:rPr>
              <a:t>Welcome to the Movie Quiz!</a:t>
            </a:r>
          </a:p>
          <a:p>
            <a:pPr marL="0" indent="0">
              <a:buNone/>
            </a:pPr>
            <a:r>
              <a:rPr lang="en-US" sz="2800" dirty="0">
                <a:latin typeface="Times New Roman" panose="02020603050405020304" pitchFamily="18" charset="0"/>
                <a:cs typeface="Times New Roman" panose="02020603050405020304" pitchFamily="18" charset="0"/>
              </a:rPr>
              <a:t>What year was the movie 'KGF' released? 2018 Correct!</a:t>
            </a:r>
          </a:p>
          <a:p>
            <a:pPr marL="0" indent="0">
              <a:buNone/>
            </a:pPr>
            <a:r>
              <a:rPr lang="en-US" sz="2800" dirty="0">
                <a:latin typeface="Times New Roman" panose="02020603050405020304" pitchFamily="18" charset="0"/>
                <a:cs typeface="Times New Roman" panose="02020603050405020304" pitchFamily="18" charset="0"/>
              </a:rPr>
              <a:t>Who directed the movie 'Kantara'? Rishab Incorrect!.</a:t>
            </a:r>
          </a:p>
          <a:p>
            <a:pPr marL="0" indent="0">
              <a:buNone/>
            </a:pPr>
            <a:r>
              <a:rPr lang="en-US" sz="2800" dirty="0">
                <a:latin typeface="Times New Roman" panose="02020603050405020304" pitchFamily="18" charset="0"/>
                <a:cs typeface="Times New Roman" panose="02020603050405020304" pitchFamily="18" charset="0"/>
              </a:rPr>
              <a:t>What is the genre of the kgf movie ? Action Correct!</a:t>
            </a:r>
          </a:p>
          <a:p>
            <a:pPr marL="0" indent="0">
              <a:buNone/>
            </a:pPr>
            <a:r>
              <a:rPr lang="en-US" sz="2800" dirty="0">
                <a:latin typeface="Times New Roman" panose="02020603050405020304" pitchFamily="18" charset="0"/>
                <a:cs typeface="Times New Roman" panose="02020603050405020304" pitchFamily="18" charset="0"/>
              </a:rPr>
              <a:t>You scored 2 out of 3.</a:t>
            </a:r>
          </a:p>
          <a:p>
            <a:pPr marL="0" indent="0">
              <a:buNone/>
            </a:pP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277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6BE3A9-3BB3-5206-064F-6928ECB324CB}"/>
              </a:ext>
            </a:extLst>
          </p:cNvPr>
          <p:cNvSpPr txBox="1"/>
          <p:nvPr/>
        </p:nvSpPr>
        <p:spPr>
          <a:xfrm>
            <a:off x="816078" y="631917"/>
            <a:ext cx="4896464" cy="5262979"/>
          </a:xfrm>
          <a:prstGeom prst="rect">
            <a:avLst/>
          </a:prstGeom>
          <a:noFill/>
        </p:spPr>
        <p:txBody>
          <a:bodyPr wrap="square">
            <a:spAutoFit/>
          </a:bodyPr>
          <a:lstStyle/>
          <a:p>
            <a:pPr marL="0" indent="0">
              <a:buNone/>
            </a:pPr>
            <a:r>
              <a:rPr lang="en-US" sz="2400" dirty="0">
                <a:latin typeface="Times New Roman" panose="02020603050405020304" pitchFamily="18" charset="0"/>
                <a:cs typeface="Times New Roman" panose="02020603050405020304" pitchFamily="18" charset="0"/>
              </a:rPr>
              <a:t>Welcome to the Interactive Movie Guide!</a:t>
            </a:r>
          </a:p>
          <a:p>
            <a:pPr marL="0" indent="0">
              <a:buNone/>
            </a:pPr>
            <a:r>
              <a:rPr lang="en-US" sz="2400" dirty="0">
                <a:latin typeface="Times New Roman" panose="02020603050405020304" pitchFamily="18" charset="0"/>
                <a:cs typeface="Times New Roman" panose="02020603050405020304" pitchFamily="18" charset="0"/>
              </a:rPr>
              <a:t>1. Add a movie</a:t>
            </a:r>
          </a:p>
          <a:p>
            <a:pPr marL="0" indent="0">
              <a:buNone/>
            </a:pPr>
            <a:r>
              <a:rPr lang="en-US" sz="2400" dirty="0">
                <a:latin typeface="Times New Roman" panose="02020603050405020304" pitchFamily="18" charset="0"/>
                <a:cs typeface="Times New Roman" panose="02020603050405020304" pitchFamily="18" charset="0"/>
              </a:rPr>
              <a:t>2. display all movie</a:t>
            </a:r>
          </a:p>
          <a:p>
            <a:pPr marL="0" indent="0">
              <a:buNone/>
            </a:pPr>
            <a:r>
              <a:rPr lang="en-US" sz="2400" dirty="0">
                <a:latin typeface="Times New Roman" panose="02020603050405020304" pitchFamily="18" charset="0"/>
                <a:cs typeface="Times New Roman" panose="02020603050405020304" pitchFamily="18" charset="0"/>
              </a:rPr>
              <a:t>3. Update a movie</a:t>
            </a:r>
          </a:p>
          <a:p>
            <a:pPr marL="0" indent="0">
              <a:buNone/>
            </a:pPr>
            <a:r>
              <a:rPr lang="en-US" sz="2400" dirty="0">
                <a:latin typeface="Times New Roman" panose="02020603050405020304" pitchFamily="18" charset="0"/>
                <a:cs typeface="Times New Roman" panose="02020603050405020304" pitchFamily="18" charset="0"/>
              </a:rPr>
              <a:t>4. Delete a movie</a:t>
            </a:r>
          </a:p>
          <a:p>
            <a:pPr marL="0" indent="0">
              <a:buNone/>
            </a:pPr>
            <a:r>
              <a:rPr lang="en-US" sz="2400" dirty="0">
                <a:latin typeface="Times New Roman" panose="02020603050405020304" pitchFamily="18" charset="0"/>
                <a:cs typeface="Times New Roman" panose="02020603050405020304" pitchFamily="18" charset="0"/>
              </a:rPr>
              <a:t>5. Take the Quiz</a:t>
            </a:r>
          </a:p>
          <a:p>
            <a:pPr marL="0" indent="0">
              <a:buNone/>
            </a:pPr>
            <a:r>
              <a:rPr lang="en-US" sz="2400" dirty="0">
                <a:latin typeface="Times New Roman" panose="02020603050405020304" pitchFamily="18" charset="0"/>
                <a:cs typeface="Times New Roman" panose="02020603050405020304" pitchFamily="18" charset="0"/>
              </a:rPr>
              <a:t>6. Exit</a:t>
            </a:r>
          </a:p>
          <a:p>
            <a:pPr marL="0" indent="0">
              <a:buNone/>
            </a:pPr>
            <a:r>
              <a:rPr lang="en-US" sz="2400" dirty="0">
                <a:latin typeface="Times New Roman" panose="02020603050405020304" pitchFamily="18" charset="0"/>
                <a:cs typeface="Times New Roman" panose="02020603050405020304" pitchFamily="18" charset="0"/>
              </a:rPr>
              <a:t>Enter your choice (1-6): 6</a:t>
            </a:r>
          </a:p>
          <a:p>
            <a:pPr marL="0" indent="0">
              <a:buNone/>
            </a:pPr>
            <a:r>
              <a:rPr lang="en-US" sz="2400" dirty="0">
                <a:latin typeface="Times New Roman" panose="02020603050405020304" pitchFamily="18" charset="0"/>
                <a:cs typeface="Times New Roman" panose="02020603050405020304" pitchFamily="18" charset="0"/>
              </a:rPr>
              <a:t>Exiting the program.</a:t>
            </a:r>
          </a:p>
          <a:p>
            <a:pPr marL="0" indent="0">
              <a:buNone/>
            </a:pPr>
            <a:r>
              <a:rPr lang="en-US" sz="2400" dirty="0">
                <a:latin typeface="Times New Roman" panose="02020603050405020304" pitchFamily="18" charset="0"/>
                <a:cs typeface="Times New Roman" panose="02020603050405020304" pitchFamily="18" charset="0"/>
              </a:rPr>
              <a:t>Goodbye! Process finished with exit code 0</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75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81F-F60B-D2BE-8EA5-1A39D5C1C0D5}"/>
              </a:ext>
            </a:extLst>
          </p:cNvPr>
          <p:cNvSpPr>
            <a:spLocks noGrp="1"/>
          </p:cNvSpPr>
          <p:nvPr>
            <p:ph type="title"/>
          </p:nvPr>
        </p:nvSpPr>
        <p:spPr>
          <a:xfrm>
            <a:off x="651388" y="266802"/>
            <a:ext cx="10515600" cy="1325563"/>
          </a:xfrm>
        </p:spPr>
        <p:txBody>
          <a:bodyPr/>
          <a:lstStyle/>
          <a:p>
            <a:r>
              <a:rPr lang="en-IN" sz="4400" dirty="0">
                <a:latin typeface="Times New Roman" panose="02020603050405020304" pitchFamily="18" charset="0"/>
                <a:cs typeface="Times New Roman" panose="02020603050405020304" pitchFamily="18" charset="0"/>
              </a:rPr>
              <a:t>Challenges</a:t>
            </a:r>
            <a:endParaRPr lang="en-IN" dirty="0"/>
          </a:p>
        </p:txBody>
      </p:sp>
      <p:sp>
        <p:nvSpPr>
          <p:cNvPr id="3" name="Content Placeholder 2">
            <a:extLst>
              <a:ext uri="{FF2B5EF4-FFF2-40B4-BE49-F238E27FC236}">
                <a16:creationId xmlns:a16="http://schemas.microsoft.com/office/drawing/2014/main" id="{04EFA123-DF91-EC9C-4A22-F902E98B785A}"/>
              </a:ext>
            </a:extLst>
          </p:cNvPr>
          <p:cNvSpPr>
            <a:spLocks noGrp="1"/>
          </p:cNvSpPr>
          <p:nvPr>
            <p:ph idx="1"/>
          </p:nvPr>
        </p:nvSpPr>
        <p:spPr>
          <a:xfrm>
            <a:off x="1133168" y="1592365"/>
            <a:ext cx="9731477"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Uploading this code might face challenges like ensuring stable internet for file transfer, managing versions using Git, conducting thorough code reviews, documenting functionality, testing for reliability, ensuring security measures, and integrating with existing systems.</a:t>
            </a:r>
          </a:p>
          <a:p>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61181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597F-26DE-CC5F-7CAA-89732D50517B}"/>
              </a:ext>
            </a:extLst>
          </p:cNvPr>
          <p:cNvSpPr>
            <a:spLocks noGrp="1"/>
          </p:cNvSpPr>
          <p:nvPr>
            <p:ph type="title"/>
          </p:nvPr>
        </p:nvSpPr>
        <p:spPr>
          <a:xfrm>
            <a:off x="523568" y="256970"/>
            <a:ext cx="10515600" cy="1325563"/>
          </a:xfrm>
        </p:spPr>
        <p:txBody>
          <a:bodyPr/>
          <a:lstStyle/>
          <a:p>
            <a:r>
              <a:rPr lang="en-IN" sz="4400"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B43A45EA-202A-AEEB-FF0F-7E52B563D4C6}"/>
              </a:ext>
            </a:extLst>
          </p:cNvPr>
          <p:cNvSpPr>
            <a:spLocks noGrp="1"/>
          </p:cNvSpPr>
          <p:nvPr>
            <p:ph idx="1"/>
          </p:nvPr>
        </p:nvSpPr>
        <p:spPr>
          <a:xfrm>
            <a:off x="1161435" y="1874786"/>
            <a:ext cx="9239865"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code creates an interactive movie database system in Python. It lets users add, display, update, or delete movies, and also take a movie quiz. It's built using classes, methods, and a menu-driven interface.</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26165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4BB22B-FA85-8508-F7FD-B248C02A3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241" y="963562"/>
            <a:ext cx="6931740" cy="4434348"/>
          </a:xfrm>
        </p:spPr>
      </p:pic>
    </p:spTree>
    <p:extLst>
      <p:ext uri="{BB962C8B-B14F-4D97-AF65-F5344CB8AC3E}">
        <p14:creationId xmlns:p14="http://schemas.microsoft.com/office/powerpoint/2010/main" val="51402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0144-B80B-3529-76D3-F8F316BC6799}"/>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E6EED619-D8A9-6620-2BAF-A783B0A8D860}"/>
              </a:ext>
            </a:extLst>
          </p:cNvPr>
          <p:cNvSpPr>
            <a:spLocks noGrp="1"/>
          </p:cNvSpPr>
          <p:nvPr>
            <p:ph idx="1"/>
          </p:nvPr>
        </p:nvSpPr>
        <p:spPr>
          <a:xfrm>
            <a:off x="698091" y="1779639"/>
            <a:ext cx="10144432" cy="3473092"/>
          </a:xfrm>
        </p:spPr>
        <p:txBody>
          <a:bodyPr>
            <a:normAutofit/>
          </a:bodyPr>
          <a:lstStyle/>
          <a:p>
            <a:r>
              <a:rPr lang="en-US" sz="2400" dirty="0">
                <a:latin typeface="Times New Roman" panose="02020603050405020304" pitchFamily="18" charset="0"/>
                <a:cs typeface="Times New Roman" panose="02020603050405020304" pitchFamily="18" charset="0"/>
              </a:rPr>
              <a:t>Users struggle to find movies that match their preferences among the vast options available on streaming platforms.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Existing movie guide apps lack interactivity, personalization, and seamless integration with streaming services, leading to a disjointed and inefficient movie-watching experience.</a:t>
            </a:r>
          </a:p>
          <a:p>
            <a:pPr marL="0" indent="0">
              <a:buNone/>
            </a:pPr>
            <a:endParaRPr lang="en-IN" sz="2400" dirty="0"/>
          </a:p>
        </p:txBody>
      </p:sp>
    </p:spTree>
    <p:extLst>
      <p:ext uri="{BB962C8B-B14F-4D97-AF65-F5344CB8AC3E}">
        <p14:creationId xmlns:p14="http://schemas.microsoft.com/office/powerpoint/2010/main" val="203299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53B4-A845-41DC-7653-861EC2620FF7}"/>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535E25ED-A56A-CAE7-D197-F633160CC41F}"/>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An interactive movie guide app is like having a personal movie expert in your pocket.</a:t>
            </a:r>
          </a:p>
          <a:p>
            <a:r>
              <a:rPr lang="en-US" sz="2400" dirty="0">
                <a:latin typeface="Times New Roman" panose="02020603050405020304" pitchFamily="18" charset="0"/>
                <a:cs typeface="Times New Roman" panose="02020603050405020304" pitchFamily="18" charset="0"/>
              </a:rPr>
              <a:t> It offers comprehensive information about movies, including plot summaries, cast details, reviews, and ratings.</a:t>
            </a:r>
          </a:p>
          <a:p>
            <a:r>
              <a:rPr lang="en-US" sz="2400" dirty="0">
                <a:latin typeface="Times New Roman" panose="02020603050405020304" pitchFamily="18" charset="0"/>
                <a:cs typeface="Times New Roman" panose="02020603050405020304" pitchFamily="18" charset="0"/>
              </a:rPr>
              <a:t> But what makes it truly interactive is its ability to tailor recommendations based on your preferences. </a:t>
            </a:r>
          </a:p>
          <a:p>
            <a:r>
              <a:rPr lang="en-US" sz="2400" dirty="0">
                <a:latin typeface="Times New Roman" panose="02020603050405020304" pitchFamily="18" charset="0"/>
                <a:cs typeface="Times New Roman" panose="02020603050405020304" pitchFamily="18" charset="0"/>
              </a:rPr>
              <a:t>Whether you're in the mood for action, romance, or comedy, the app suggests movies that match your tastes. </a:t>
            </a:r>
          </a:p>
          <a:p>
            <a:r>
              <a:rPr lang="en-US" sz="2400" dirty="0">
                <a:latin typeface="Times New Roman" panose="02020603050405020304" pitchFamily="18" charset="0"/>
                <a:cs typeface="Times New Roman" panose="02020603050405020304" pitchFamily="18" charset="0"/>
              </a:rPr>
              <a:t> Overall, it's a user-friendly tool designed to make choosing what to watch a breeze.</a:t>
            </a:r>
          </a:p>
          <a:p>
            <a:endParaRPr lang="en-IN" sz="2400" dirty="0"/>
          </a:p>
        </p:txBody>
      </p:sp>
    </p:spTree>
    <p:extLst>
      <p:ext uri="{BB962C8B-B14F-4D97-AF65-F5344CB8AC3E}">
        <p14:creationId xmlns:p14="http://schemas.microsoft.com/office/powerpoint/2010/main" val="196416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70C8-A9E7-E5EE-7EC5-A385F65073A8}"/>
              </a:ext>
            </a:extLst>
          </p:cNvPr>
          <p:cNvSpPr>
            <a:spLocks noGrp="1"/>
          </p:cNvSpPr>
          <p:nvPr>
            <p:ph type="title"/>
          </p:nvPr>
        </p:nvSpPr>
        <p:spPr>
          <a:xfrm>
            <a:off x="572729" y="109486"/>
            <a:ext cx="10515600" cy="1070385"/>
          </a:xfrm>
        </p:spPr>
        <p:txBody>
          <a:bodyPr/>
          <a:lstStyle/>
          <a:p>
            <a:r>
              <a:rPr lang="en-IN" sz="4400" dirty="0">
                <a:latin typeface="Times New Roman" panose="02020603050405020304" pitchFamily="18" charset="0"/>
                <a:cs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19454F21-15EA-9545-E093-C504AF496647}"/>
              </a:ext>
            </a:extLst>
          </p:cNvPr>
          <p:cNvSpPr>
            <a:spLocks noGrp="1"/>
          </p:cNvSpPr>
          <p:nvPr>
            <p:ph idx="1"/>
          </p:nvPr>
        </p:nvSpPr>
        <p:spPr>
          <a:xfrm>
            <a:off x="838200" y="1179871"/>
            <a:ext cx="10515600" cy="4486275"/>
          </a:xfrm>
        </p:spPr>
        <p:txBody>
          <a:bodyPr>
            <a:noAutofit/>
          </a:bodyPr>
          <a:lstStyle/>
          <a:p>
            <a:r>
              <a:rPr lang="en-US" sz="2000" b="1" u="sng" dirty="0">
                <a:latin typeface="Times New Roman" panose="02020603050405020304" pitchFamily="18" charset="0"/>
                <a:cs typeface="Times New Roman" panose="02020603050405020304" pitchFamily="18" charset="0"/>
              </a:rPr>
              <a:t>Classes</a:t>
            </a:r>
            <a:r>
              <a:rPr lang="en-US" sz="2000" u="sng"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There are two classes defined: Movie and MovieDatabase. Movie is an abstract base class (ABC) with an abstract method display_info().                                                                                                        MovieDatabase is a class that manages a collection of movies and implements methods for adding, displaying, updating, and deleting movies, as well as for conducting a movie quiz.</a:t>
            </a:r>
          </a:p>
          <a:p>
            <a:pPr marL="0" indent="0">
              <a:buNone/>
            </a:pPr>
            <a:endParaRPr lang="en-US" sz="2000" dirty="0"/>
          </a:p>
          <a:p>
            <a:r>
              <a:rPr lang="en-US" sz="2000" b="1" u="sng" dirty="0">
                <a:latin typeface="Times New Roman" panose="02020603050405020304" pitchFamily="18" charset="0"/>
                <a:cs typeface="Times New Roman" panose="02020603050405020304" pitchFamily="18" charset="0"/>
              </a:rPr>
              <a:t>Methods: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add_movie(): Prompts the user to input details of a movie and adds it to the movie database.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display_movies(): Displays all movies currently stored in the database.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update_movie(): Allows the user to update information about a specific movie.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delete_movie(): Allows the user to delete a movie from the database.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take_quiz(): Conducts a movie quiz by asking predefined questions and evaluating user responses.</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1863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FA362-637E-7730-D779-03AF00CA44A4}"/>
              </a:ext>
            </a:extLst>
          </p:cNvPr>
          <p:cNvSpPr>
            <a:spLocks noGrp="1"/>
          </p:cNvSpPr>
          <p:nvPr>
            <p:ph idx="1"/>
          </p:nvPr>
        </p:nvSpPr>
        <p:spPr>
          <a:xfrm>
            <a:off x="838200" y="806245"/>
            <a:ext cx="10515600" cy="5370718"/>
          </a:xfrm>
        </p:spPr>
        <p:txBody>
          <a:bodyPr>
            <a:normAutofit fontScale="92500" lnSpcReduction="10000"/>
          </a:bodyPr>
          <a:lstStyle/>
          <a:p>
            <a:r>
              <a:rPr lang="en-US" b="1" u="sng" dirty="0">
                <a:latin typeface="Times New Roman" panose="02020603050405020304" pitchFamily="18" charset="0"/>
                <a:cs typeface="Times New Roman" panose="02020603050405020304" pitchFamily="18" charset="0"/>
              </a:rPr>
              <a:t>Attributes:</a:t>
            </a:r>
          </a:p>
          <a:p>
            <a:pPr marL="0" indent="0">
              <a:buNone/>
            </a:pPr>
            <a:r>
              <a:rPr lang="en-US" sz="2800" dirty="0">
                <a:latin typeface="Times New Roman" panose="02020603050405020304" pitchFamily="18" charset="0"/>
                <a:cs typeface="Times New Roman" panose="02020603050405020304" pitchFamily="18" charset="0"/>
              </a:rPr>
              <a:t>movies: A dictionary storing movie titles as keys and their corresponding details (director, year, genre) as values. </a:t>
            </a:r>
          </a:p>
          <a:p>
            <a:pPr marL="0" indent="0">
              <a:buNone/>
            </a:pPr>
            <a:r>
              <a:rPr lang="en-US" sz="2800" dirty="0">
                <a:latin typeface="Times New Roman" panose="02020603050405020304" pitchFamily="18" charset="0"/>
                <a:cs typeface="Times New Roman" panose="02020603050405020304" pitchFamily="18" charset="0"/>
              </a:rPr>
              <a:t>score: Tracks the score of the user during the quiz.</a:t>
            </a:r>
          </a:p>
          <a:p>
            <a:pPr marL="0" indent="0">
              <a:buNone/>
            </a:pPr>
            <a:r>
              <a:rPr lang="en-US" sz="2800" dirty="0">
                <a:latin typeface="Times New Roman" panose="02020603050405020304" pitchFamily="18" charset="0"/>
                <a:cs typeface="Times New Roman" panose="02020603050405020304" pitchFamily="18" charset="0"/>
              </a:rPr>
              <a:t>quiz_questions:  A dictionary containing quiz questions as keys and their corresponding answers as values.</a:t>
            </a:r>
          </a:p>
          <a:p>
            <a:pPr marL="0" indent="0">
              <a:buNone/>
            </a:pPr>
            <a:endParaRPr lang="en-US" sz="2400"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Flow</a:t>
            </a:r>
            <a:r>
              <a:rPr lang="en-US" b="1"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The program runs in an infinite loop, allowing the user to perform various actions. Based on user input, different methods of the MovieDatabase class are executed. The program terminates when the user chooses to exit.</a:t>
            </a:r>
          </a:p>
          <a:p>
            <a:pPr marL="0" indent="0">
              <a:buNone/>
            </a:pPr>
            <a:r>
              <a:rPr lang="en-US" sz="2800" dirty="0">
                <a:latin typeface="Times New Roman" panose="02020603050405020304" pitchFamily="18" charset="0"/>
                <a:cs typeface="Times New Roman" panose="02020603050405020304" pitchFamily="18" charset="0"/>
              </a:rPr>
              <a:t>Interactivity: The program provides a user-friendly interface, allowing users to interactively manage the movie database by adding, updating, and deleting movies, as well as taking a quiz.</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963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DF52-6E48-DB40-2C08-63DCDD53E84B}"/>
              </a:ext>
            </a:extLst>
          </p:cNvPr>
          <p:cNvSpPr>
            <a:spLocks noGrp="1"/>
          </p:cNvSpPr>
          <p:nvPr>
            <p:ph type="title"/>
          </p:nvPr>
        </p:nvSpPr>
        <p:spPr>
          <a:xfrm>
            <a:off x="395748" y="18256"/>
            <a:ext cx="10515600" cy="768326"/>
          </a:xfrm>
        </p:spPr>
        <p:txBody>
          <a:bodyPr/>
          <a:lstStyle/>
          <a:p>
            <a:r>
              <a:rPr lang="en-US" sz="4400" dirty="0">
                <a:latin typeface="Times New Roman" panose="02020603050405020304" pitchFamily="18" charset="0"/>
                <a:cs typeface="Times New Roman" panose="02020603050405020304" pitchFamily="18" charset="0"/>
              </a:rPr>
              <a:t>Flow Chart</a:t>
            </a:r>
            <a:endParaRPr lang="en-IN" dirty="0"/>
          </a:p>
        </p:txBody>
      </p:sp>
      <p:pic>
        <p:nvPicPr>
          <p:cNvPr id="4" name="Picture Placeholder 15">
            <a:extLst>
              <a:ext uri="{FF2B5EF4-FFF2-40B4-BE49-F238E27FC236}">
                <a16:creationId xmlns:a16="http://schemas.microsoft.com/office/drawing/2014/main" id="{B1BEF20D-A8A1-CA70-D29D-CD52AC8E874A}"/>
              </a:ext>
            </a:extLst>
          </p:cNvPr>
          <p:cNvPicPr>
            <a:picLocks noGrp="1" noChangeAspect="1"/>
          </p:cNvPicPr>
          <p:nvPr>
            <p:ph idx="1"/>
          </p:nvPr>
        </p:nvPicPr>
        <p:blipFill rotWithShape="1">
          <a:blip r:embed="rId2"/>
          <a:srcRect l="18278" t="7703" r="19129" b="7028"/>
          <a:stretch/>
        </p:blipFill>
        <p:spPr>
          <a:xfrm>
            <a:off x="914400" y="678427"/>
            <a:ext cx="9763432" cy="6056670"/>
          </a:xfrm>
        </p:spPr>
      </p:pic>
    </p:spTree>
    <p:extLst>
      <p:ext uri="{BB962C8B-B14F-4D97-AF65-F5344CB8AC3E}">
        <p14:creationId xmlns:p14="http://schemas.microsoft.com/office/powerpoint/2010/main" val="403536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355E-E046-CF67-279C-1F38A4D95D94}"/>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Output</a:t>
            </a:r>
            <a:endParaRPr lang="en-IN" dirty="0"/>
          </a:p>
        </p:txBody>
      </p:sp>
      <p:sp>
        <p:nvSpPr>
          <p:cNvPr id="4" name="Content Placeholder 3">
            <a:extLst>
              <a:ext uri="{FF2B5EF4-FFF2-40B4-BE49-F238E27FC236}">
                <a16:creationId xmlns:a16="http://schemas.microsoft.com/office/drawing/2014/main" id="{195841EB-0C95-F32E-0E6B-0510814B40A0}"/>
              </a:ext>
            </a:extLst>
          </p:cNvPr>
          <p:cNvSpPr>
            <a:spLocks noGrp="1"/>
          </p:cNvSpPr>
          <p:nvPr>
            <p:ph sz="half" idx="1"/>
          </p:nvPr>
        </p:nvSpPr>
        <p:spPr>
          <a:xfrm>
            <a:off x="543233" y="1432335"/>
            <a:ext cx="5181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1</a:t>
            </a:r>
          </a:p>
          <a:p>
            <a:pPr marL="0" indent="0">
              <a:buNone/>
            </a:pPr>
            <a:r>
              <a:rPr lang="en-US" sz="2000" dirty="0">
                <a:latin typeface="Times New Roman" panose="02020603050405020304" pitchFamily="18" charset="0"/>
                <a:cs typeface="Times New Roman" panose="02020603050405020304" pitchFamily="18" charset="0"/>
              </a:rPr>
              <a:t>Enter the movie title:  kgf</a:t>
            </a:r>
          </a:p>
          <a:p>
            <a:pPr marL="0" indent="0">
              <a:buNone/>
            </a:pPr>
            <a:r>
              <a:rPr lang="en-US" sz="2000" dirty="0">
                <a:latin typeface="Times New Roman" panose="02020603050405020304" pitchFamily="18" charset="0"/>
                <a:cs typeface="Times New Roman" panose="02020603050405020304" pitchFamily="18" charset="0"/>
              </a:rPr>
              <a:t>Enter the director's name: Prashant</a:t>
            </a:r>
          </a:p>
          <a:p>
            <a:pPr marL="0" indent="0">
              <a:buNone/>
            </a:pPr>
            <a:r>
              <a:rPr lang="en-US" sz="2000" dirty="0">
                <a:latin typeface="Times New Roman" panose="02020603050405020304" pitchFamily="18" charset="0"/>
                <a:cs typeface="Times New Roman" panose="02020603050405020304" pitchFamily="18" charset="0"/>
              </a:rPr>
              <a:t>Enter the release year: 2018</a:t>
            </a:r>
          </a:p>
          <a:p>
            <a:pPr marL="0" indent="0">
              <a:buNone/>
            </a:pPr>
            <a:r>
              <a:rPr lang="en-US" sz="2000" dirty="0">
                <a:latin typeface="Times New Roman" panose="02020603050405020304" pitchFamily="18" charset="0"/>
                <a:cs typeface="Times New Roman" panose="02020603050405020304" pitchFamily="18" charset="0"/>
              </a:rPr>
              <a:t>Enter the genre: action</a:t>
            </a:r>
          </a:p>
          <a:p>
            <a:pPr marL="0" indent="0">
              <a:buNone/>
            </a:pPr>
            <a:r>
              <a:rPr lang="en-US" sz="2000" dirty="0">
                <a:latin typeface="Times New Roman" panose="02020603050405020304" pitchFamily="18" charset="0"/>
                <a:cs typeface="Times New Roman" panose="02020603050405020304" pitchFamily="18" charset="0"/>
              </a:rPr>
              <a:t>kgf added to the movie database</a:t>
            </a:r>
          </a:p>
          <a:p>
            <a:endParaRPr lang="en-IN" sz="2000" dirty="0"/>
          </a:p>
        </p:txBody>
      </p:sp>
      <p:sp>
        <p:nvSpPr>
          <p:cNvPr id="5" name="Content Placeholder 4">
            <a:extLst>
              <a:ext uri="{FF2B5EF4-FFF2-40B4-BE49-F238E27FC236}">
                <a16:creationId xmlns:a16="http://schemas.microsoft.com/office/drawing/2014/main" id="{C99F2E64-C688-BA64-B9D6-AF648128D2F7}"/>
              </a:ext>
            </a:extLst>
          </p:cNvPr>
          <p:cNvSpPr>
            <a:spLocks noGrp="1"/>
          </p:cNvSpPr>
          <p:nvPr>
            <p:ph sz="half" idx="2"/>
          </p:nvPr>
        </p:nvSpPr>
        <p:spPr>
          <a:xfrm>
            <a:off x="6019800" y="1432335"/>
            <a:ext cx="5181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1</a:t>
            </a:r>
          </a:p>
          <a:p>
            <a:pPr marL="0" indent="0">
              <a:buNone/>
            </a:pPr>
            <a:r>
              <a:rPr lang="en-US" sz="2000" dirty="0">
                <a:latin typeface="Times New Roman" panose="02020603050405020304" pitchFamily="18" charset="0"/>
                <a:cs typeface="Times New Roman" panose="02020603050405020304" pitchFamily="18" charset="0"/>
              </a:rPr>
              <a:t>Enter the movie title:  kgf</a:t>
            </a:r>
          </a:p>
          <a:p>
            <a:pPr marL="0" indent="0">
              <a:buNone/>
            </a:pPr>
            <a:r>
              <a:rPr lang="en-US" sz="2000" dirty="0">
                <a:latin typeface="Times New Roman" panose="02020603050405020304" pitchFamily="18" charset="0"/>
                <a:cs typeface="Times New Roman" panose="02020603050405020304" pitchFamily="18" charset="0"/>
              </a:rPr>
              <a:t>Enter the director's name: Prashant</a:t>
            </a:r>
          </a:p>
          <a:p>
            <a:pPr marL="0" indent="0">
              <a:buNone/>
            </a:pPr>
            <a:r>
              <a:rPr lang="en-US" sz="2000" dirty="0">
                <a:latin typeface="Times New Roman" panose="02020603050405020304" pitchFamily="18" charset="0"/>
                <a:cs typeface="Times New Roman" panose="02020603050405020304" pitchFamily="18" charset="0"/>
              </a:rPr>
              <a:t>Enter the release year: 2018</a:t>
            </a:r>
          </a:p>
          <a:p>
            <a:pPr marL="0" indent="0">
              <a:buNone/>
            </a:pPr>
            <a:r>
              <a:rPr lang="en-US" sz="2000" dirty="0">
                <a:latin typeface="Times New Roman" panose="02020603050405020304" pitchFamily="18" charset="0"/>
                <a:cs typeface="Times New Roman" panose="02020603050405020304" pitchFamily="18" charset="0"/>
              </a:rPr>
              <a:t>Enter the genre: action</a:t>
            </a:r>
          </a:p>
          <a:p>
            <a:pPr marL="0" indent="0">
              <a:buNone/>
            </a:pPr>
            <a:r>
              <a:rPr lang="en-US" sz="2000" dirty="0">
                <a:latin typeface="Times New Roman" panose="02020603050405020304" pitchFamily="18" charset="0"/>
                <a:cs typeface="Times New Roman" panose="02020603050405020304" pitchFamily="18" charset="0"/>
              </a:rPr>
              <a:t>kgf added to the movie database</a:t>
            </a:r>
          </a:p>
          <a:p>
            <a:endParaRPr lang="en-IN" sz="2000" dirty="0"/>
          </a:p>
        </p:txBody>
      </p:sp>
    </p:spTree>
    <p:extLst>
      <p:ext uri="{BB962C8B-B14F-4D97-AF65-F5344CB8AC3E}">
        <p14:creationId xmlns:p14="http://schemas.microsoft.com/office/powerpoint/2010/main" val="61058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8E066-8E02-848D-634C-5BF9A99194E6}"/>
              </a:ext>
            </a:extLst>
          </p:cNvPr>
          <p:cNvSpPr>
            <a:spLocks noGrp="1"/>
          </p:cNvSpPr>
          <p:nvPr>
            <p:ph sz="half" idx="1"/>
          </p:nvPr>
        </p:nvSpPr>
        <p:spPr>
          <a:xfrm>
            <a:off x="363794" y="599768"/>
            <a:ext cx="5656006" cy="557719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2</a:t>
            </a:r>
          </a:p>
          <a:p>
            <a:pPr marL="0" indent="0">
              <a:buNone/>
            </a:pPr>
            <a:r>
              <a:rPr lang="en-US" sz="2000" dirty="0">
                <a:latin typeface="Times New Roman" panose="02020603050405020304" pitchFamily="18" charset="0"/>
                <a:cs typeface="Times New Roman" panose="02020603050405020304" pitchFamily="18" charset="0"/>
              </a:rPr>
              <a:t>Movie database:</a:t>
            </a:r>
          </a:p>
          <a:p>
            <a:pPr marL="0" indent="0">
              <a:buNone/>
            </a:pPr>
            <a:r>
              <a:rPr lang="en-US" sz="2000" dirty="0">
                <a:latin typeface="Times New Roman" panose="02020603050405020304" pitchFamily="18" charset="0"/>
                <a:cs typeface="Times New Roman" panose="02020603050405020304" pitchFamily="18" charset="0"/>
              </a:rPr>
              <a:t>Title : kgf , Director : Prashant , Year: 2018, Genre: action</a:t>
            </a:r>
          </a:p>
          <a:p>
            <a:pPr marL="0" indent="0">
              <a:buNone/>
            </a:pPr>
            <a:r>
              <a:rPr lang="en-US" sz="2000" dirty="0">
                <a:latin typeface="Times New Roman" panose="02020603050405020304" pitchFamily="18" charset="0"/>
                <a:cs typeface="Times New Roman" panose="02020603050405020304" pitchFamily="18" charset="0"/>
              </a:rPr>
              <a:t>Title: kantara , Director: Rishab , Year: 2022, Genre: action thriller</a:t>
            </a: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Content Placeholder 3">
            <a:extLst>
              <a:ext uri="{FF2B5EF4-FFF2-40B4-BE49-F238E27FC236}">
                <a16:creationId xmlns:a16="http://schemas.microsoft.com/office/drawing/2014/main" id="{6CA91A61-A833-0759-5C5C-EBDECADE41A0}"/>
              </a:ext>
            </a:extLst>
          </p:cNvPr>
          <p:cNvSpPr>
            <a:spLocks noGrp="1"/>
          </p:cNvSpPr>
          <p:nvPr>
            <p:ph sz="half" idx="2"/>
          </p:nvPr>
        </p:nvSpPr>
        <p:spPr>
          <a:xfrm>
            <a:off x="6172200" y="599768"/>
            <a:ext cx="5181600" cy="557719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3</a:t>
            </a:r>
          </a:p>
          <a:p>
            <a:pPr marL="0" indent="0">
              <a:buNone/>
            </a:pPr>
            <a:r>
              <a:rPr lang="en-US" sz="2000" dirty="0">
                <a:latin typeface="Times New Roman" panose="02020603050405020304" pitchFamily="18" charset="0"/>
                <a:cs typeface="Times New Roman" panose="02020603050405020304" pitchFamily="18" charset="0"/>
              </a:rPr>
              <a:t>Enter the title of the movie you want to update: kgf</a:t>
            </a:r>
          </a:p>
          <a:p>
            <a:pPr marL="0" indent="0">
              <a:buNone/>
            </a:pPr>
            <a:r>
              <a:rPr lang="en-US" sz="2000" dirty="0">
                <a:latin typeface="Times New Roman" panose="02020603050405020304" pitchFamily="18" charset="0"/>
                <a:cs typeface="Times New Roman" panose="02020603050405020304" pitchFamily="18" charset="0"/>
              </a:rPr>
              <a:t>Enter new information (leave blank to keep current value):Director (prashant): </a:t>
            </a:r>
          </a:p>
          <a:p>
            <a:pPr marL="0" indent="0">
              <a:buNone/>
            </a:pPr>
            <a:r>
              <a:rPr lang="en-US" sz="2000" dirty="0">
                <a:latin typeface="Times New Roman" panose="02020603050405020304" pitchFamily="18" charset="0"/>
                <a:cs typeface="Times New Roman" panose="02020603050405020304" pitchFamily="18" charset="0"/>
              </a:rPr>
              <a:t>Year (2018): 2019</a:t>
            </a:r>
          </a:p>
          <a:p>
            <a:pPr marL="0" indent="0">
              <a:buNone/>
            </a:pPr>
            <a:r>
              <a:rPr lang="en-US" sz="2000" dirty="0">
                <a:latin typeface="Times New Roman" panose="02020603050405020304" pitchFamily="18" charset="0"/>
                <a:cs typeface="Times New Roman" panose="02020603050405020304" pitchFamily="18" charset="0"/>
              </a:rPr>
              <a:t>Genre (action):</a:t>
            </a:r>
          </a:p>
          <a:p>
            <a:pPr marL="0" indent="0">
              <a:buNone/>
            </a:pPr>
            <a:r>
              <a:rPr lang="en-US" sz="2000" dirty="0">
                <a:latin typeface="Times New Roman" panose="02020603050405020304" pitchFamily="18" charset="0"/>
                <a:cs typeface="Times New Roman" panose="02020603050405020304" pitchFamily="18" charset="0"/>
              </a:rPr>
              <a:t> kgf updated in the movie database.</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1169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610B2-BD7B-9A9D-6C9D-03B7AED9A836}"/>
              </a:ext>
            </a:extLst>
          </p:cNvPr>
          <p:cNvSpPr>
            <a:spLocks noGrp="1"/>
          </p:cNvSpPr>
          <p:nvPr>
            <p:ph sz="half" idx="1"/>
          </p:nvPr>
        </p:nvSpPr>
        <p:spPr>
          <a:xfrm>
            <a:off x="661220" y="586325"/>
            <a:ext cx="5358581" cy="548870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2</a:t>
            </a:r>
          </a:p>
          <a:p>
            <a:pPr marL="0" indent="0">
              <a:buNone/>
            </a:pPr>
            <a:r>
              <a:rPr lang="en-US" sz="2000" dirty="0">
                <a:latin typeface="Times New Roman" panose="02020603050405020304" pitchFamily="18" charset="0"/>
                <a:cs typeface="Times New Roman" panose="02020603050405020304" pitchFamily="18" charset="0"/>
              </a:rPr>
              <a:t>Movie database:</a:t>
            </a:r>
          </a:p>
          <a:p>
            <a:pPr marL="0" indent="0">
              <a:buNone/>
            </a:pPr>
            <a:r>
              <a:rPr lang="en-US" sz="2000" dirty="0">
                <a:latin typeface="Times New Roman" panose="02020603050405020304" pitchFamily="18" charset="0"/>
                <a:cs typeface="Times New Roman" panose="02020603050405020304" pitchFamily="18" charset="0"/>
              </a:rPr>
              <a:t>Title:  kgf  , Director : Prashant , Year: 2019, Genre: action</a:t>
            </a:r>
          </a:p>
          <a:p>
            <a:pPr marL="0" indent="0">
              <a:buNone/>
            </a:pPr>
            <a:r>
              <a:rPr lang="en-US" sz="2000" dirty="0">
                <a:latin typeface="Times New Roman" panose="02020603050405020304" pitchFamily="18" charset="0"/>
                <a:cs typeface="Times New Roman" panose="02020603050405020304" pitchFamily="18" charset="0"/>
              </a:rPr>
              <a:t>Title: kantara , Director: Rishab ,  Year: 2022, Genre: action thriller</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Content Placeholder 3">
            <a:extLst>
              <a:ext uri="{FF2B5EF4-FFF2-40B4-BE49-F238E27FC236}">
                <a16:creationId xmlns:a16="http://schemas.microsoft.com/office/drawing/2014/main" id="{41C94316-AE56-CC51-F9EA-E02370835BEA}"/>
              </a:ext>
            </a:extLst>
          </p:cNvPr>
          <p:cNvSpPr>
            <a:spLocks noGrp="1"/>
          </p:cNvSpPr>
          <p:nvPr>
            <p:ph sz="half" idx="2"/>
          </p:nvPr>
        </p:nvSpPr>
        <p:spPr>
          <a:xfrm>
            <a:off x="6172200" y="688258"/>
            <a:ext cx="5181600" cy="5488705"/>
          </a:xfrm>
        </p:spPr>
        <p:txBody>
          <a:bodyPr>
            <a:noAutofit/>
          </a:bodyPr>
          <a:lstStyle/>
          <a:p>
            <a:pPr marL="0" indent="0">
              <a:buNone/>
            </a:pPr>
            <a:r>
              <a:rPr lang="en-US" sz="2000">
                <a:latin typeface="Times New Roman" panose="02020603050405020304" pitchFamily="18" charset="0"/>
                <a:cs typeface="Times New Roman" panose="02020603050405020304" pitchFamily="18" charset="0"/>
              </a:rPr>
              <a:t>Welcome to the Interactive Movie Guide!</a:t>
            </a:r>
          </a:p>
          <a:p>
            <a:pPr marL="0" indent="0">
              <a:buNone/>
            </a:pPr>
            <a:r>
              <a:rPr lang="en-US" sz="2000">
                <a:latin typeface="Times New Roman" panose="02020603050405020304" pitchFamily="18" charset="0"/>
                <a:cs typeface="Times New Roman" panose="02020603050405020304" pitchFamily="18" charset="0"/>
              </a:rPr>
              <a:t>1. Add a movie</a:t>
            </a:r>
          </a:p>
          <a:p>
            <a:pPr marL="0" indent="0">
              <a:buNone/>
            </a:pPr>
            <a:r>
              <a:rPr lang="en-US" sz="2000">
                <a:latin typeface="Times New Roman" panose="02020603050405020304" pitchFamily="18" charset="0"/>
                <a:cs typeface="Times New Roman" panose="02020603050405020304" pitchFamily="18" charset="0"/>
              </a:rPr>
              <a:t>2. display all movie</a:t>
            </a:r>
          </a:p>
          <a:p>
            <a:pPr marL="0" indent="0">
              <a:buNone/>
            </a:pPr>
            <a:r>
              <a:rPr lang="en-US" sz="2000">
                <a:latin typeface="Times New Roman" panose="02020603050405020304" pitchFamily="18" charset="0"/>
                <a:cs typeface="Times New Roman" panose="02020603050405020304" pitchFamily="18" charset="0"/>
              </a:rPr>
              <a:t>3. Update a movie</a:t>
            </a:r>
          </a:p>
          <a:p>
            <a:pPr marL="0" indent="0">
              <a:buNone/>
            </a:pPr>
            <a:r>
              <a:rPr lang="en-US" sz="2000">
                <a:latin typeface="Times New Roman" panose="02020603050405020304" pitchFamily="18" charset="0"/>
                <a:cs typeface="Times New Roman" panose="02020603050405020304" pitchFamily="18" charset="0"/>
              </a:rPr>
              <a:t>4. Delete a movie</a:t>
            </a:r>
          </a:p>
          <a:p>
            <a:pPr marL="0" indent="0">
              <a:buNone/>
            </a:pPr>
            <a:r>
              <a:rPr lang="en-US" sz="2000">
                <a:latin typeface="Times New Roman" panose="02020603050405020304" pitchFamily="18" charset="0"/>
                <a:cs typeface="Times New Roman" panose="02020603050405020304" pitchFamily="18" charset="0"/>
              </a:rPr>
              <a:t>5. Take the Quiz</a:t>
            </a:r>
          </a:p>
          <a:p>
            <a:pPr marL="0" indent="0">
              <a:buNone/>
            </a:pPr>
            <a:r>
              <a:rPr lang="en-US" sz="2000">
                <a:latin typeface="Times New Roman" panose="02020603050405020304" pitchFamily="18" charset="0"/>
                <a:cs typeface="Times New Roman" panose="02020603050405020304" pitchFamily="18" charset="0"/>
              </a:rPr>
              <a:t>6. Exit</a:t>
            </a:r>
          </a:p>
          <a:p>
            <a:pPr marL="0" indent="0">
              <a:buNone/>
            </a:pPr>
            <a:r>
              <a:rPr lang="en-US" sz="2000">
                <a:latin typeface="Times New Roman" panose="02020603050405020304" pitchFamily="18" charset="0"/>
                <a:cs typeface="Times New Roman" panose="02020603050405020304" pitchFamily="18" charset="0"/>
              </a:rPr>
              <a:t>Enter your choice (1-6): 4</a:t>
            </a:r>
          </a:p>
          <a:p>
            <a:pPr marL="0" indent="0">
              <a:buNone/>
            </a:pPr>
            <a:r>
              <a:rPr lang="en-US" sz="2000">
                <a:latin typeface="Times New Roman" panose="02020603050405020304" pitchFamily="18" charset="0"/>
                <a:cs typeface="Times New Roman" panose="02020603050405020304" pitchFamily="18" charset="0"/>
              </a:rPr>
              <a:t>Enter the title of the movie you want to delete: kantara</a:t>
            </a:r>
          </a:p>
          <a:p>
            <a:pPr marL="0" indent="0">
              <a:buNone/>
            </a:pPr>
            <a:r>
              <a:rPr lang="en-US" sz="2000">
                <a:latin typeface="Times New Roman" panose="02020603050405020304" pitchFamily="18" charset="0"/>
                <a:cs typeface="Times New Roman" panose="02020603050405020304" pitchFamily="18" charset="0"/>
              </a:rPr>
              <a:t>kantara deleted from the movie database.</a:t>
            </a:r>
          </a:p>
          <a:p>
            <a:pPr marL="0" indent="0">
              <a:buNone/>
            </a:pPr>
            <a:endParaRPr lang="en-IN" sz="200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8266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1178</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Interactive Movie Guide App</vt:lpstr>
      <vt:lpstr>Problem Statement</vt:lpstr>
      <vt:lpstr>Introduction</vt:lpstr>
      <vt:lpstr>Module Description</vt:lpstr>
      <vt:lpstr>PowerPoint Presentation</vt:lpstr>
      <vt:lpstr>Flow Chart</vt:lpstr>
      <vt:lpstr>Output</vt:lpstr>
      <vt:lpstr>PowerPoint Presentation</vt:lpstr>
      <vt:lpstr>PowerPoint Presentation</vt:lpstr>
      <vt:lpstr>PowerPoint Presentation</vt:lpstr>
      <vt:lpstr>PowerPoint Presentation</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Movie Guide App</dc:title>
  <dc:creator>anitaaj758@gmail.com</dc:creator>
  <cp:lastModifiedBy>anitaaj758@gmail.com</cp:lastModifiedBy>
  <cp:revision>1</cp:revision>
  <dcterms:created xsi:type="dcterms:W3CDTF">2024-05-03T05:09:00Z</dcterms:created>
  <dcterms:modified xsi:type="dcterms:W3CDTF">2024-05-03T05:41:13Z</dcterms:modified>
</cp:coreProperties>
</file>