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48192" y="1059053"/>
            <a:ext cx="8191615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4215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77655" y="5654115"/>
            <a:ext cx="14932689" cy="1324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24215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24215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24215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4195" y="711676"/>
            <a:ext cx="7469505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24215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3774" y="2023559"/>
            <a:ext cx="16600450" cy="581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8160" cy="10294620"/>
            <a:chOff x="0" y="0"/>
            <a:chExt cx="18298160" cy="10294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7032" y="6459907"/>
              <a:ext cx="2501000" cy="38346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5382940" cy="46227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782419" y="4687866"/>
            <a:ext cx="8686800" cy="2530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400" spc="-919" b="1">
                <a:solidFill>
                  <a:srgbClr val="484278"/>
                </a:solidFill>
                <a:latin typeface="Tahoma"/>
                <a:cs typeface="Tahoma"/>
              </a:rPr>
              <a:t>PROJECT</a:t>
            </a:r>
            <a:endParaRPr sz="16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5754" y="1392398"/>
            <a:ext cx="11660505" cy="1268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94275" algn="l"/>
              </a:tabLst>
            </a:pPr>
            <a:r>
              <a:rPr dirty="0" sz="8150" spc="-690" b="1">
                <a:solidFill>
                  <a:srgbClr val="484278"/>
                </a:solidFill>
                <a:latin typeface="Tahoma"/>
                <a:cs typeface="Tahoma"/>
              </a:rPr>
              <a:t>ANDROID	</a:t>
            </a:r>
            <a:r>
              <a:rPr dirty="0" sz="8150" spc="-459" b="1">
                <a:solidFill>
                  <a:srgbClr val="484278"/>
                </a:solidFill>
                <a:latin typeface="Tahoma"/>
                <a:cs typeface="Tahoma"/>
              </a:rPr>
              <a:t>APPLICATION</a:t>
            </a:r>
            <a:endParaRPr sz="8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41665" y="6136876"/>
            <a:ext cx="1417955" cy="1419225"/>
          </a:xfrm>
          <a:custGeom>
            <a:avLst/>
            <a:gdLst/>
            <a:ahLst/>
            <a:cxnLst/>
            <a:rect l="l" t="t" r="r" b="b"/>
            <a:pathLst>
              <a:path w="1417955" h="1419225">
                <a:moveTo>
                  <a:pt x="660283" y="1641"/>
                </a:moveTo>
                <a:lnTo>
                  <a:pt x="757192" y="1641"/>
                </a:lnTo>
                <a:lnTo>
                  <a:pt x="804729" y="6494"/>
                </a:lnTo>
                <a:lnTo>
                  <a:pt x="851305" y="14451"/>
                </a:lnTo>
                <a:lnTo>
                  <a:pt x="896812" y="25407"/>
                </a:lnTo>
                <a:lnTo>
                  <a:pt x="941144" y="39254"/>
                </a:lnTo>
                <a:lnTo>
                  <a:pt x="984193" y="55886"/>
                </a:lnTo>
                <a:lnTo>
                  <a:pt x="1025852" y="75196"/>
                </a:lnTo>
                <a:lnTo>
                  <a:pt x="1066014" y="97077"/>
                </a:lnTo>
                <a:lnTo>
                  <a:pt x="1104572" y="121423"/>
                </a:lnTo>
                <a:lnTo>
                  <a:pt x="1141419" y="148128"/>
                </a:lnTo>
                <a:lnTo>
                  <a:pt x="1176448" y="177083"/>
                </a:lnTo>
                <a:lnTo>
                  <a:pt x="1209550" y="208184"/>
                </a:lnTo>
                <a:lnTo>
                  <a:pt x="1240621" y="241323"/>
                </a:lnTo>
                <a:lnTo>
                  <a:pt x="1269551" y="276393"/>
                </a:lnTo>
                <a:lnTo>
                  <a:pt x="1296235" y="313288"/>
                </a:lnTo>
                <a:lnTo>
                  <a:pt x="1320565" y="351901"/>
                </a:lnTo>
                <a:lnTo>
                  <a:pt x="1342433" y="392125"/>
                </a:lnTo>
                <a:lnTo>
                  <a:pt x="1361734" y="433855"/>
                </a:lnTo>
                <a:lnTo>
                  <a:pt x="1378358" y="476982"/>
                </a:lnTo>
                <a:lnTo>
                  <a:pt x="1392201" y="521401"/>
                </a:lnTo>
                <a:lnTo>
                  <a:pt x="1403154" y="567004"/>
                </a:lnTo>
                <a:lnTo>
                  <a:pt x="1411110" y="613686"/>
                </a:lnTo>
                <a:lnTo>
                  <a:pt x="1415962" y="661339"/>
                </a:lnTo>
                <a:lnTo>
                  <a:pt x="1417603" y="709857"/>
                </a:lnTo>
                <a:lnTo>
                  <a:pt x="1415962" y="758249"/>
                </a:lnTo>
                <a:lnTo>
                  <a:pt x="1411110" y="805786"/>
                </a:lnTo>
                <a:lnTo>
                  <a:pt x="1403154" y="852362"/>
                </a:lnTo>
                <a:lnTo>
                  <a:pt x="1392201" y="897869"/>
                </a:lnTo>
                <a:lnTo>
                  <a:pt x="1378358" y="942201"/>
                </a:lnTo>
                <a:lnTo>
                  <a:pt x="1361734" y="985250"/>
                </a:lnTo>
                <a:lnTo>
                  <a:pt x="1342433" y="1026909"/>
                </a:lnTo>
                <a:lnTo>
                  <a:pt x="1320565" y="1067071"/>
                </a:lnTo>
                <a:lnTo>
                  <a:pt x="1296235" y="1105629"/>
                </a:lnTo>
                <a:lnTo>
                  <a:pt x="1269551" y="1142476"/>
                </a:lnTo>
                <a:lnTo>
                  <a:pt x="1240621" y="1177504"/>
                </a:lnTo>
                <a:lnTo>
                  <a:pt x="1209550" y="1210607"/>
                </a:lnTo>
                <a:lnTo>
                  <a:pt x="1176448" y="1241677"/>
                </a:lnTo>
                <a:lnTo>
                  <a:pt x="1141419" y="1270608"/>
                </a:lnTo>
                <a:lnTo>
                  <a:pt x="1104572" y="1297291"/>
                </a:lnTo>
                <a:lnTo>
                  <a:pt x="1066014" y="1321621"/>
                </a:lnTo>
                <a:lnTo>
                  <a:pt x="1025852" y="1343489"/>
                </a:lnTo>
                <a:lnTo>
                  <a:pt x="984193" y="1362790"/>
                </a:lnTo>
                <a:lnTo>
                  <a:pt x="941144" y="1379415"/>
                </a:lnTo>
                <a:lnTo>
                  <a:pt x="896812" y="1393257"/>
                </a:lnTo>
                <a:lnTo>
                  <a:pt x="851305" y="1404210"/>
                </a:lnTo>
                <a:lnTo>
                  <a:pt x="804729" y="1412166"/>
                </a:lnTo>
                <a:lnTo>
                  <a:pt x="757192" y="1417018"/>
                </a:lnTo>
                <a:lnTo>
                  <a:pt x="708807" y="1418659"/>
                </a:lnTo>
                <a:lnTo>
                  <a:pt x="660288" y="1417018"/>
                </a:lnTo>
                <a:lnTo>
                  <a:pt x="612650" y="1412166"/>
                </a:lnTo>
                <a:lnTo>
                  <a:pt x="565993" y="1404210"/>
                </a:lnTo>
                <a:lnTo>
                  <a:pt x="520422" y="1393257"/>
                </a:lnTo>
                <a:lnTo>
                  <a:pt x="476044" y="1379415"/>
                </a:lnTo>
                <a:lnTo>
                  <a:pt x="432963" y="1362790"/>
                </a:lnTo>
                <a:lnTo>
                  <a:pt x="391286" y="1343489"/>
                </a:lnTo>
                <a:lnTo>
                  <a:pt x="351118" y="1321621"/>
                </a:lnTo>
                <a:lnTo>
                  <a:pt x="312565" y="1297291"/>
                </a:lnTo>
                <a:lnTo>
                  <a:pt x="275734" y="1270608"/>
                </a:lnTo>
                <a:lnTo>
                  <a:pt x="240728" y="1241677"/>
                </a:lnTo>
                <a:lnTo>
                  <a:pt x="207656" y="1210607"/>
                </a:lnTo>
                <a:lnTo>
                  <a:pt x="176621" y="1177504"/>
                </a:lnTo>
                <a:lnTo>
                  <a:pt x="147730" y="1142476"/>
                </a:lnTo>
                <a:lnTo>
                  <a:pt x="121089" y="1105629"/>
                </a:lnTo>
                <a:lnTo>
                  <a:pt x="96803" y="1067071"/>
                </a:lnTo>
                <a:lnTo>
                  <a:pt x="75786" y="1028396"/>
                </a:lnTo>
                <a:lnTo>
                  <a:pt x="708801" y="1028396"/>
                </a:lnTo>
                <a:lnTo>
                  <a:pt x="755684" y="1024924"/>
                </a:lnTo>
                <a:lnTo>
                  <a:pt x="800495" y="1014842"/>
                </a:lnTo>
                <a:lnTo>
                  <a:pt x="842728" y="998655"/>
                </a:lnTo>
                <a:lnTo>
                  <a:pt x="881881" y="976867"/>
                </a:lnTo>
                <a:lnTo>
                  <a:pt x="917448" y="949982"/>
                </a:lnTo>
                <a:lnTo>
                  <a:pt x="948926" y="918504"/>
                </a:lnTo>
                <a:lnTo>
                  <a:pt x="975811" y="882937"/>
                </a:lnTo>
                <a:lnTo>
                  <a:pt x="997599" y="843785"/>
                </a:lnTo>
                <a:lnTo>
                  <a:pt x="1013786" y="801551"/>
                </a:lnTo>
                <a:lnTo>
                  <a:pt x="1023868" y="756741"/>
                </a:lnTo>
                <a:lnTo>
                  <a:pt x="1027340" y="709848"/>
                </a:lnTo>
                <a:lnTo>
                  <a:pt x="1023868" y="662974"/>
                </a:lnTo>
                <a:lnTo>
                  <a:pt x="1013786" y="618163"/>
                </a:lnTo>
                <a:lnTo>
                  <a:pt x="997599" y="575930"/>
                </a:lnTo>
                <a:lnTo>
                  <a:pt x="975811" y="536777"/>
                </a:lnTo>
                <a:lnTo>
                  <a:pt x="948926" y="501210"/>
                </a:lnTo>
                <a:lnTo>
                  <a:pt x="917448" y="469732"/>
                </a:lnTo>
                <a:lnTo>
                  <a:pt x="881881" y="442846"/>
                </a:lnTo>
                <a:lnTo>
                  <a:pt x="842728" y="421058"/>
                </a:lnTo>
                <a:lnTo>
                  <a:pt x="800495" y="404872"/>
                </a:lnTo>
                <a:lnTo>
                  <a:pt x="755684" y="394790"/>
                </a:lnTo>
                <a:lnTo>
                  <a:pt x="708801" y="391317"/>
                </a:lnTo>
                <a:lnTo>
                  <a:pt x="74953" y="391317"/>
                </a:lnTo>
                <a:lnTo>
                  <a:pt x="96334" y="351901"/>
                </a:lnTo>
                <a:lnTo>
                  <a:pt x="120625" y="313288"/>
                </a:lnTo>
                <a:lnTo>
                  <a:pt x="147281" y="276393"/>
                </a:lnTo>
                <a:lnTo>
                  <a:pt x="176195" y="241323"/>
                </a:lnTo>
                <a:lnTo>
                  <a:pt x="207260" y="208184"/>
                </a:lnTo>
                <a:lnTo>
                  <a:pt x="240368" y="177083"/>
                </a:lnTo>
                <a:lnTo>
                  <a:pt x="275413" y="148128"/>
                </a:lnTo>
                <a:lnTo>
                  <a:pt x="312287" y="121423"/>
                </a:lnTo>
                <a:lnTo>
                  <a:pt x="350884" y="97077"/>
                </a:lnTo>
                <a:lnTo>
                  <a:pt x="391095" y="75196"/>
                </a:lnTo>
                <a:lnTo>
                  <a:pt x="432815" y="55886"/>
                </a:lnTo>
                <a:lnTo>
                  <a:pt x="475935" y="39254"/>
                </a:lnTo>
                <a:lnTo>
                  <a:pt x="520349" y="25407"/>
                </a:lnTo>
                <a:lnTo>
                  <a:pt x="565950" y="14451"/>
                </a:lnTo>
                <a:lnTo>
                  <a:pt x="612630" y="6494"/>
                </a:lnTo>
                <a:lnTo>
                  <a:pt x="660283" y="1641"/>
                </a:lnTo>
                <a:close/>
              </a:path>
              <a:path w="1417955" h="1419225">
                <a:moveTo>
                  <a:pt x="74953" y="391317"/>
                </a:moveTo>
                <a:lnTo>
                  <a:pt x="708801" y="391317"/>
                </a:lnTo>
                <a:lnTo>
                  <a:pt x="661917" y="394790"/>
                </a:lnTo>
                <a:lnTo>
                  <a:pt x="617107" y="404872"/>
                </a:lnTo>
                <a:lnTo>
                  <a:pt x="574873" y="421058"/>
                </a:lnTo>
                <a:lnTo>
                  <a:pt x="535721" y="442846"/>
                </a:lnTo>
                <a:lnTo>
                  <a:pt x="500154" y="469732"/>
                </a:lnTo>
                <a:lnTo>
                  <a:pt x="468676" y="501210"/>
                </a:lnTo>
                <a:lnTo>
                  <a:pt x="441791" y="536777"/>
                </a:lnTo>
                <a:lnTo>
                  <a:pt x="420003" y="575930"/>
                </a:lnTo>
                <a:lnTo>
                  <a:pt x="403816" y="618163"/>
                </a:lnTo>
                <a:lnTo>
                  <a:pt x="393735" y="662974"/>
                </a:lnTo>
                <a:lnTo>
                  <a:pt x="390262" y="709857"/>
                </a:lnTo>
                <a:lnTo>
                  <a:pt x="393711" y="756741"/>
                </a:lnTo>
                <a:lnTo>
                  <a:pt x="403731" y="801551"/>
                </a:lnTo>
                <a:lnTo>
                  <a:pt x="419832" y="843785"/>
                </a:lnTo>
                <a:lnTo>
                  <a:pt x="441525" y="882937"/>
                </a:lnTo>
                <a:lnTo>
                  <a:pt x="468319" y="918504"/>
                </a:lnTo>
                <a:lnTo>
                  <a:pt x="499726" y="949982"/>
                </a:lnTo>
                <a:lnTo>
                  <a:pt x="535255" y="976867"/>
                </a:lnTo>
                <a:lnTo>
                  <a:pt x="574417" y="998655"/>
                </a:lnTo>
                <a:lnTo>
                  <a:pt x="616721" y="1014842"/>
                </a:lnTo>
                <a:lnTo>
                  <a:pt x="661679" y="1024924"/>
                </a:lnTo>
                <a:lnTo>
                  <a:pt x="708801" y="1028396"/>
                </a:lnTo>
                <a:lnTo>
                  <a:pt x="75786" y="1028396"/>
                </a:lnTo>
                <a:lnTo>
                  <a:pt x="55720" y="985250"/>
                </a:lnTo>
                <a:lnTo>
                  <a:pt x="39135" y="942201"/>
                </a:lnTo>
                <a:lnTo>
                  <a:pt x="25328" y="897869"/>
                </a:lnTo>
                <a:lnTo>
                  <a:pt x="14405" y="852362"/>
                </a:lnTo>
                <a:lnTo>
                  <a:pt x="6472" y="805786"/>
                </a:lnTo>
                <a:lnTo>
                  <a:pt x="1635" y="758249"/>
                </a:lnTo>
                <a:lnTo>
                  <a:pt x="0" y="709848"/>
                </a:lnTo>
                <a:lnTo>
                  <a:pt x="1514" y="661339"/>
                </a:lnTo>
                <a:lnTo>
                  <a:pt x="6251" y="613686"/>
                </a:lnTo>
                <a:lnTo>
                  <a:pt x="14102" y="567004"/>
                </a:lnTo>
                <a:lnTo>
                  <a:pt x="24962" y="521401"/>
                </a:lnTo>
                <a:lnTo>
                  <a:pt x="38722" y="476982"/>
                </a:lnTo>
                <a:lnTo>
                  <a:pt x="55275" y="433855"/>
                </a:lnTo>
                <a:lnTo>
                  <a:pt x="74515" y="392125"/>
                </a:lnTo>
                <a:lnTo>
                  <a:pt x="74953" y="391317"/>
                </a:lnTo>
                <a:close/>
              </a:path>
              <a:path w="1417955" h="1419225">
                <a:moveTo>
                  <a:pt x="708801" y="0"/>
                </a:moveTo>
                <a:lnTo>
                  <a:pt x="757192" y="1641"/>
                </a:lnTo>
                <a:lnTo>
                  <a:pt x="660283" y="1641"/>
                </a:lnTo>
                <a:lnTo>
                  <a:pt x="708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958314" y="7956055"/>
            <a:ext cx="1184275" cy="1184275"/>
          </a:xfrm>
          <a:custGeom>
            <a:avLst/>
            <a:gdLst/>
            <a:ahLst/>
            <a:cxnLst/>
            <a:rect l="l" t="t" r="r" b="b"/>
            <a:pathLst>
              <a:path w="1184275" h="1184275">
                <a:moveTo>
                  <a:pt x="256996" y="759719"/>
                </a:moveTo>
                <a:lnTo>
                  <a:pt x="591499" y="759719"/>
                </a:lnTo>
                <a:lnTo>
                  <a:pt x="201882" y="1149335"/>
                </a:lnTo>
                <a:lnTo>
                  <a:pt x="162758" y="1175303"/>
                </a:lnTo>
                <a:lnTo>
                  <a:pt x="118266" y="1183958"/>
                </a:lnTo>
                <a:lnTo>
                  <a:pt x="73749" y="1175285"/>
                </a:lnTo>
                <a:lnTo>
                  <a:pt x="34650" y="1149335"/>
                </a:lnTo>
                <a:lnTo>
                  <a:pt x="8657" y="1110181"/>
                </a:lnTo>
                <a:lnTo>
                  <a:pt x="0" y="1065675"/>
                </a:lnTo>
                <a:lnTo>
                  <a:pt x="8672" y="1021161"/>
                </a:lnTo>
                <a:lnTo>
                  <a:pt x="34690" y="982024"/>
                </a:lnTo>
                <a:lnTo>
                  <a:pt x="256996" y="759719"/>
                </a:lnTo>
                <a:close/>
              </a:path>
              <a:path w="1184275" h="1184275">
                <a:moveTo>
                  <a:pt x="1065717" y="0"/>
                </a:moveTo>
                <a:lnTo>
                  <a:pt x="1110216" y="8663"/>
                </a:lnTo>
                <a:lnTo>
                  <a:pt x="1149333" y="34652"/>
                </a:lnTo>
                <a:lnTo>
                  <a:pt x="1175301" y="73766"/>
                </a:lnTo>
                <a:lnTo>
                  <a:pt x="1183956" y="118268"/>
                </a:lnTo>
                <a:lnTo>
                  <a:pt x="1175301" y="162771"/>
                </a:lnTo>
                <a:lnTo>
                  <a:pt x="1149333" y="201884"/>
                </a:lnTo>
                <a:lnTo>
                  <a:pt x="758770" y="592447"/>
                </a:lnTo>
                <a:lnTo>
                  <a:pt x="1148413" y="982064"/>
                </a:lnTo>
                <a:lnTo>
                  <a:pt x="1174358" y="1021178"/>
                </a:lnTo>
                <a:lnTo>
                  <a:pt x="1183008" y="1065685"/>
                </a:lnTo>
                <a:lnTo>
                  <a:pt x="1174343" y="1110199"/>
                </a:lnTo>
                <a:lnTo>
                  <a:pt x="1148387" y="1149296"/>
                </a:lnTo>
                <a:lnTo>
                  <a:pt x="1109251" y="1175285"/>
                </a:lnTo>
                <a:lnTo>
                  <a:pt x="1064737" y="1183949"/>
                </a:lnTo>
                <a:lnTo>
                  <a:pt x="1020230" y="1175285"/>
                </a:lnTo>
                <a:lnTo>
                  <a:pt x="981116" y="1149296"/>
                </a:lnTo>
                <a:lnTo>
                  <a:pt x="591499" y="759719"/>
                </a:lnTo>
                <a:lnTo>
                  <a:pt x="256996" y="759719"/>
                </a:lnTo>
                <a:lnTo>
                  <a:pt x="424267" y="592447"/>
                </a:lnTo>
                <a:lnTo>
                  <a:pt x="257029" y="425176"/>
                </a:lnTo>
                <a:lnTo>
                  <a:pt x="591538" y="425176"/>
                </a:lnTo>
                <a:lnTo>
                  <a:pt x="982062" y="34652"/>
                </a:lnTo>
                <a:lnTo>
                  <a:pt x="1000627" y="19492"/>
                </a:lnTo>
                <a:lnTo>
                  <a:pt x="1021214" y="8663"/>
                </a:lnTo>
                <a:lnTo>
                  <a:pt x="1043138" y="2165"/>
                </a:lnTo>
                <a:lnTo>
                  <a:pt x="1065717" y="0"/>
                </a:lnTo>
                <a:close/>
              </a:path>
              <a:path w="1184275" h="1184275">
                <a:moveTo>
                  <a:pt x="118345" y="946"/>
                </a:moveTo>
                <a:lnTo>
                  <a:pt x="162829" y="9609"/>
                </a:lnTo>
                <a:lnTo>
                  <a:pt x="201961" y="35599"/>
                </a:lnTo>
                <a:lnTo>
                  <a:pt x="591538" y="425176"/>
                </a:lnTo>
                <a:lnTo>
                  <a:pt x="257029" y="425176"/>
                </a:lnTo>
                <a:lnTo>
                  <a:pt x="34729" y="202831"/>
                </a:lnTo>
                <a:lnTo>
                  <a:pt x="8740" y="163717"/>
                </a:lnTo>
                <a:lnTo>
                  <a:pt x="76" y="119215"/>
                </a:lnTo>
                <a:lnTo>
                  <a:pt x="8740" y="74712"/>
                </a:lnTo>
                <a:lnTo>
                  <a:pt x="34729" y="35599"/>
                </a:lnTo>
                <a:lnTo>
                  <a:pt x="73861" y="9609"/>
                </a:lnTo>
                <a:lnTo>
                  <a:pt x="118345" y="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841665" y="2731406"/>
            <a:ext cx="1417955" cy="1419225"/>
          </a:xfrm>
          <a:custGeom>
            <a:avLst/>
            <a:gdLst/>
            <a:ahLst/>
            <a:cxnLst/>
            <a:rect l="l" t="t" r="r" b="b"/>
            <a:pathLst>
              <a:path w="1417955" h="1419225">
                <a:moveTo>
                  <a:pt x="708796" y="0"/>
                </a:moveTo>
                <a:lnTo>
                  <a:pt x="757192" y="1641"/>
                </a:lnTo>
                <a:lnTo>
                  <a:pt x="804729" y="6493"/>
                </a:lnTo>
                <a:lnTo>
                  <a:pt x="851305" y="14451"/>
                </a:lnTo>
                <a:lnTo>
                  <a:pt x="896812" y="25406"/>
                </a:lnTo>
                <a:lnTo>
                  <a:pt x="941144" y="39254"/>
                </a:lnTo>
                <a:lnTo>
                  <a:pt x="984193" y="55885"/>
                </a:lnTo>
                <a:lnTo>
                  <a:pt x="1025852" y="75195"/>
                </a:lnTo>
                <a:lnTo>
                  <a:pt x="1066014" y="97077"/>
                </a:lnTo>
                <a:lnTo>
                  <a:pt x="1104572" y="121423"/>
                </a:lnTo>
                <a:lnTo>
                  <a:pt x="1141419" y="148127"/>
                </a:lnTo>
                <a:lnTo>
                  <a:pt x="1176448" y="177083"/>
                </a:lnTo>
                <a:lnTo>
                  <a:pt x="1209550" y="208184"/>
                </a:lnTo>
                <a:lnTo>
                  <a:pt x="1240621" y="241322"/>
                </a:lnTo>
                <a:lnTo>
                  <a:pt x="1269551" y="276392"/>
                </a:lnTo>
                <a:lnTo>
                  <a:pt x="1296235" y="313287"/>
                </a:lnTo>
                <a:lnTo>
                  <a:pt x="1320565" y="351900"/>
                </a:lnTo>
                <a:lnTo>
                  <a:pt x="1342433" y="392125"/>
                </a:lnTo>
                <a:lnTo>
                  <a:pt x="1361734" y="433854"/>
                </a:lnTo>
                <a:lnTo>
                  <a:pt x="1378358" y="476981"/>
                </a:lnTo>
                <a:lnTo>
                  <a:pt x="1392201" y="521400"/>
                </a:lnTo>
                <a:lnTo>
                  <a:pt x="1403154" y="567004"/>
                </a:lnTo>
                <a:lnTo>
                  <a:pt x="1411110" y="613686"/>
                </a:lnTo>
                <a:lnTo>
                  <a:pt x="1415962" y="661339"/>
                </a:lnTo>
                <a:lnTo>
                  <a:pt x="1417603" y="709857"/>
                </a:lnTo>
                <a:lnTo>
                  <a:pt x="1415962" y="758248"/>
                </a:lnTo>
                <a:lnTo>
                  <a:pt x="1411110" y="805785"/>
                </a:lnTo>
                <a:lnTo>
                  <a:pt x="1403154" y="852361"/>
                </a:lnTo>
                <a:lnTo>
                  <a:pt x="1392201" y="897869"/>
                </a:lnTo>
                <a:lnTo>
                  <a:pt x="1378358" y="942200"/>
                </a:lnTo>
                <a:lnTo>
                  <a:pt x="1361734" y="985249"/>
                </a:lnTo>
                <a:lnTo>
                  <a:pt x="1342433" y="1026908"/>
                </a:lnTo>
                <a:lnTo>
                  <a:pt x="1320565" y="1067071"/>
                </a:lnTo>
                <a:lnTo>
                  <a:pt x="1296235" y="1105629"/>
                </a:lnTo>
                <a:lnTo>
                  <a:pt x="1269551" y="1142475"/>
                </a:lnTo>
                <a:lnTo>
                  <a:pt x="1240621" y="1177504"/>
                </a:lnTo>
                <a:lnTo>
                  <a:pt x="1209550" y="1210607"/>
                </a:lnTo>
                <a:lnTo>
                  <a:pt x="1176448" y="1241677"/>
                </a:lnTo>
                <a:lnTo>
                  <a:pt x="1141419" y="1270607"/>
                </a:lnTo>
                <a:lnTo>
                  <a:pt x="1104572" y="1297291"/>
                </a:lnTo>
                <a:lnTo>
                  <a:pt x="1066014" y="1321621"/>
                </a:lnTo>
                <a:lnTo>
                  <a:pt x="1025852" y="1343489"/>
                </a:lnTo>
                <a:lnTo>
                  <a:pt x="984193" y="1362789"/>
                </a:lnTo>
                <a:lnTo>
                  <a:pt x="941144" y="1379414"/>
                </a:lnTo>
                <a:lnTo>
                  <a:pt x="896812" y="1393257"/>
                </a:lnTo>
                <a:lnTo>
                  <a:pt x="851305" y="1404210"/>
                </a:lnTo>
                <a:lnTo>
                  <a:pt x="804729" y="1412166"/>
                </a:lnTo>
                <a:lnTo>
                  <a:pt x="757192" y="1417018"/>
                </a:lnTo>
                <a:lnTo>
                  <a:pt x="708801" y="1418659"/>
                </a:lnTo>
                <a:lnTo>
                  <a:pt x="660288" y="1417018"/>
                </a:lnTo>
                <a:lnTo>
                  <a:pt x="612650" y="1412166"/>
                </a:lnTo>
                <a:lnTo>
                  <a:pt x="565993" y="1404210"/>
                </a:lnTo>
                <a:lnTo>
                  <a:pt x="520422" y="1393257"/>
                </a:lnTo>
                <a:lnTo>
                  <a:pt x="476044" y="1379414"/>
                </a:lnTo>
                <a:lnTo>
                  <a:pt x="432963" y="1362789"/>
                </a:lnTo>
                <a:lnTo>
                  <a:pt x="391286" y="1343489"/>
                </a:lnTo>
                <a:lnTo>
                  <a:pt x="351118" y="1321621"/>
                </a:lnTo>
                <a:lnTo>
                  <a:pt x="312565" y="1297291"/>
                </a:lnTo>
                <a:lnTo>
                  <a:pt x="275734" y="1270607"/>
                </a:lnTo>
                <a:lnTo>
                  <a:pt x="240728" y="1241677"/>
                </a:lnTo>
                <a:lnTo>
                  <a:pt x="207656" y="1210607"/>
                </a:lnTo>
                <a:lnTo>
                  <a:pt x="176621" y="1177504"/>
                </a:lnTo>
                <a:lnTo>
                  <a:pt x="147730" y="1142475"/>
                </a:lnTo>
                <a:lnTo>
                  <a:pt x="121089" y="1105629"/>
                </a:lnTo>
                <a:lnTo>
                  <a:pt x="96803" y="1067071"/>
                </a:lnTo>
                <a:lnTo>
                  <a:pt x="75787" y="1028396"/>
                </a:lnTo>
                <a:lnTo>
                  <a:pt x="708801" y="1028396"/>
                </a:lnTo>
                <a:lnTo>
                  <a:pt x="755684" y="1024923"/>
                </a:lnTo>
                <a:lnTo>
                  <a:pt x="800495" y="1014842"/>
                </a:lnTo>
                <a:lnTo>
                  <a:pt x="842728" y="998655"/>
                </a:lnTo>
                <a:lnTo>
                  <a:pt x="881881" y="976867"/>
                </a:lnTo>
                <a:lnTo>
                  <a:pt x="917448" y="949982"/>
                </a:lnTo>
                <a:lnTo>
                  <a:pt x="948926" y="918504"/>
                </a:lnTo>
                <a:lnTo>
                  <a:pt x="975811" y="882936"/>
                </a:lnTo>
                <a:lnTo>
                  <a:pt x="997599" y="843784"/>
                </a:lnTo>
                <a:lnTo>
                  <a:pt x="1013786" y="801551"/>
                </a:lnTo>
                <a:lnTo>
                  <a:pt x="1023868" y="756740"/>
                </a:lnTo>
                <a:lnTo>
                  <a:pt x="1027340" y="709847"/>
                </a:lnTo>
                <a:lnTo>
                  <a:pt x="1023868" y="662973"/>
                </a:lnTo>
                <a:lnTo>
                  <a:pt x="1013786" y="618163"/>
                </a:lnTo>
                <a:lnTo>
                  <a:pt x="997599" y="575929"/>
                </a:lnTo>
                <a:lnTo>
                  <a:pt x="975811" y="536777"/>
                </a:lnTo>
                <a:lnTo>
                  <a:pt x="948926" y="501209"/>
                </a:lnTo>
                <a:lnTo>
                  <a:pt x="917448" y="469731"/>
                </a:lnTo>
                <a:lnTo>
                  <a:pt x="881881" y="442846"/>
                </a:lnTo>
                <a:lnTo>
                  <a:pt x="842728" y="421058"/>
                </a:lnTo>
                <a:lnTo>
                  <a:pt x="800495" y="404871"/>
                </a:lnTo>
                <a:lnTo>
                  <a:pt x="755684" y="394790"/>
                </a:lnTo>
                <a:lnTo>
                  <a:pt x="708801" y="391317"/>
                </a:lnTo>
                <a:lnTo>
                  <a:pt x="74953" y="391317"/>
                </a:lnTo>
                <a:lnTo>
                  <a:pt x="96334" y="351900"/>
                </a:lnTo>
                <a:lnTo>
                  <a:pt x="120625" y="313287"/>
                </a:lnTo>
                <a:lnTo>
                  <a:pt x="147281" y="276392"/>
                </a:lnTo>
                <a:lnTo>
                  <a:pt x="176195" y="241322"/>
                </a:lnTo>
                <a:lnTo>
                  <a:pt x="207260" y="208184"/>
                </a:lnTo>
                <a:lnTo>
                  <a:pt x="240368" y="177083"/>
                </a:lnTo>
                <a:lnTo>
                  <a:pt x="275413" y="148127"/>
                </a:lnTo>
                <a:lnTo>
                  <a:pt x="312287" y="121423"/>
                </a:lnTo>
                <a:lnTo>
                  <a:pt x="350884" y="97077"/>
                </a:lnTo>
                <a:lnTo>
                  <a:pt x="391095" y="75195"/>
                </a:lnTo>
                <a:lnTo>
                  <a:pt x="432815" y="55885"/>
                </a:lnTo>
                <a:lnTo>
                  <a:pt x="475935" y="39254"/>
                </a:lnTo>
                <a:lnTo>
                  <a:pt x="520349" y="25406"/>
                </a:lnTo>
                <a:lnTo>
                  <a:pt x="565950" y="14451"/>
                </a:lnTo>
                <a:lnTo>
                  <a:pt x="612630" y="6493"/>
                </a:lnTo>
                <a:lnTo>
                  <a:pt x="660283" y="1641"/>
                </a:lnTo>
                <a:lnTo>
                  <a:pt x="708796" y="0"/>
                </a:lnTo>
                <a:close/>
              </a:path>
              <a:path w="1417955" h="1419225">
                <a:moveTo>
                  <a:pt x="74953" y="391317"/>
                </a:moveTo>
                <a:lnTo>
                  <a:pt x="708801" y="391317"/>
                </a:lnTo>
                <a:lnTo>
                  <a:pt x="661917" y="394790"/>
                </a:lnTo>
                <a:lnTo>
                  <a:pt x="617107" y="404871"/>
                </a:lnTo>
                <a:lnTo>
                  <a:pt x="574873" y="421058"/>
                </a:lnTo>
                <a:lnTo>
                  <a:pt x="535721" y="442846"/>
                </a:lnTo>
                <a:lnTo>
                  <a:pt x="500154" y="469731"/>
                </a:lnTo>
                <a:lnTo>
                  <a:pt x="468676" y="501209"/>
                </a:lnTo>
                <a:lnTo>
                  <a:pt x="441791" y="536777"/>
                </a:lnTo>
                <a:lnTo>
                  <a:pt x="420003" y="575929"/>
                </a:lnTo>
                <a:lnTo>
                  <a:pt x="403816" y="618163"/>
                </a:lnTo>
                <a:lnTo>
                  <a:pt x="393735" y="662973"/>
                </a:lnTo>
                <a:lnTo>
                  <a:pt x="390262" y="709857"/>
                </a:lnTo>
                <a:lnTo>
                  <a:pt x="393711" y="756740"/>
                </a:lnTo>
                <a:lnTo>
                  <a:pt x="403731" y="801551"/>
                </a:lnTo>
                <a:lnTo>
                  <a:pt x="419832" y="843784"/>
                </a:lnTo>
                <a:lnTo>
                  <a:pt x="441525" y="882936"/>
                </a:lnTo>
                <a:lnTo>
                  <a:pt x="468319" y="918504"/>
                </a:lnTo>
                <a:lnTo>
                  <a:pt x="499726" y="949982"/>
                </a:lnTo>
                <a:lnTo>
                  <a:pt x="535255" y="976867"/>
                </a:lnTo>
                <a:lnTo>
                  <a:pt x="574417" y="998655"/>
                </a:lnTo>
                <a:lnTo>
                  <a:pt x="616721" y="1014842"/>
                </a:lnTo>
                <a:lnTo>
                  <a:pt x="661679" y="1024923"/>
                </a:lnTo>
                <a:lnTo>
                  <a:pt x="708801" y="1028396"/>
                </a:lnTo>
                <a:lnTo>
                  <a:pt x="75787" y="1028396"/>
                </a:lnTo>
                <a:lnTo>
                  <a:pt x="55720" y="985249"/>
                </a:lnTo>
                <a:lnTo>
                  <a:pt x="39135" y="942200"/>
                </a:lnTo>
                <a:lnTo>
                  <a:pt x="25328" y="897869"/>
                </a:lnTo>
                <a:lnTo>
                  <a:pt x="14405" y="852361"/>
                </a:lnTo>
                <a:lnTo>
                  <a:pt x="6472" y="805785"/>
                </a:lnTo>
                <a:lnTo>
                  <a:pt x="1635" y="758248"/>
                </a:lnTo>
                <a:lnTo>
                  <a:pt x="0" y="709847"/>
                </a:lnTo>
                <a:lnTo>
                  <a:pt x="1514" y="661339"/>
                </a:lnTo>
                <a:lnTo>
                  <a:pt x="6251" y="613686"/>
                </a:lnTo>
                <a:lnTo>
                  <a:pt x="14102" y="567004"/>
                </a:lnTo>
                <a:lnTo>
                  <a:pt x="24962" y="521400"/>
                </a:lnTo>
                <a:lnTo>
                  <a:pt x="38722" y="476981"/>
                </a:lnTo>
                <a:lnTo>
                  <a:pt x="55275" y="433854"/>
                </a:lnTo>
                <a:lnTo>
                  <a:pt x="74515" y="392125"/>
                </a:lnTo>
                <a:lnTo>
                  <a:pt x="74953" y="391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58314" y="4550585"/>
            <a:ext cx="1184275" cy="1184275"/>
          </a:xfrm>
          <a:custGeom>
            <a:avLst/>
            <a:gdLst/>
            <a:ahLst/>
            <a:cxnLst/>
            <a:rect l="l" t="t" r="r" b="b"/>
            <a:pathLst>
              <a:path w="1184275" h="1184275">
                <a:moveTo>
                  <a:pt x="256996" y="759719"/>
                </a:moveTo>
                <a:lnTo>
                  <a:pt x="591499" y="759719"/>
                </a:lnTo>
                <a:lnTo>
                  <a:pt x="201882" y="1149335"/>
                </a:lnTo>
                <a:lnTo>
                  <a:pt x="162758" y="1175303"/>
                </a:lnTo>
                <a:lnTo>
                  <a:pt x="118266" y="1183958"/>
                </a:lnTo>
                <a:lnTo>
                  <a:pt x="73749" y="1175285"/>
                </a:lnTo>
                <a:lnTo>
                  <a:pt x="34650" y="1149335"/>
                </a:lnTo>
                <a:lnTo>
                  <a:pt x="8657" y="1110181"/>
                </a:lnTo>
                <a:lnTo>
                  <a:pt x="0" y="1065675"/>
                </a:lnTo>
                <a:lnTo>
                  <a:pt x="8672" y="1021161"/>
                </a:lnTo>
                <a:lnTo>
                  <a:pt x="34690" y="982024"/>
                </a:lnTo>
                <a:lnTo>
                  <a:pt x="256996" y="759719"/>
                </a:lnTo>
                <a:close/>
              </a:path>
              <a:path w="1184275" h="1184275">
                <a:moveTo>
                  <a:pt x="1065717" y="0"/>
                </a:moveTo>
                <a:lnTo>
                  <a:pt x="1110216" y="8663"/>
                </a:lnTo>
                <a:lnTo>
                  <a:pt x="1149333" y="34652"/>
                </a:lnTo>
                <a:lnTo>
                  <a:pt x="1175301" y="73766"/>
                </a:lnTo>
                <a:lnTo>
                  <a:pt x="1183956" y="118268"/>
                </a:lnTo>
                <a:lnTo>
                  <a:pt x="1175301" y="162771"/>
                </a:lnTo>
                <a:lnTo>
                  <a:pt x="1149333" y="201884"/>
                </a:lnTo>
                <a:lnTo>
                  <a:pt x="758770" y="592447"/>
                </a:lnTo>
                <a:lnTo>
                  <a:pt x="1148413" y="982064"/>
                </a:lnTo>
                <a:lnTo>
                  <a:pt x="1174358" y="1021178"/>
                </a:lnTo>
                <a:lnTo>
                  <a:pt x="1183008" y="1065685"/>
                </a:lnTo>
                <a:lnTo>
                  <a:pt x="1174343" y="1110199"/>
                </a:lnTo>
                <a:lnTo>
                  <a:pt x="1148387" y="1149296"/>
                </a:lnTo>
                <a:lnTo>
                  <a:pt x="1109251" y="1175285"/>
                </a:lnTo>
                <a:lnTo>
                  <a:pt x="1064737" y="1183949"/>
                </a:lnTo>
                <a:lnTo>
                  <a:pt x="1020230" y="1175285"/>
                </a:lnTo>
                <a:lnTo>
                  <a:pt x="981116" y="1149296"/>
                </a:lnTo>
                <a:lnTo>
                  <a:pt x="591499" y="759719"/>
                </a:lnTo>
                <a:lnTo>
                  <a:pt x="256996" y="759719"/>
                </a:lnTo>
                <a:lnTo>
                  <a:pt x="424267" y="592447"/>
                </a:lnTo>
                <a:lnTo>
                  <a:pt x="257029" y="425176"/>
                </a:lnTo>
                <a:lnTo>
                  <a:pt x="591538" y="425176"/>
                </a:lnTo>
                <a:lnTo>
                  <a:pt x="982062" y="34652"/>
                </a:lnTo>
                <a:lnTo>
                  <a:pt x="1000627" y="19492"/>
                </a:lnTo>
                <a:lnTo>
                  <a:pt x="1021214" y="8663"/>
                </a:lnTo>
                <a:lnTo>
                  <a:pt x="1043138" y="2165"/>
                </a:lnTo>
                <a:lnTo>
                  <a:pt x="1065717" y="0"/>
                </a:lnTo>
                <a:close/>
              </a:path>
              <a:path w="1184275" h="1184275">
                <a:moveTo>
                  <a:pt x="118345" y="946"/>
                </a:moveTo>
                <a:lnTo>
                  <a:pt x="162829" y="9609"/>
                </a:lnTo>
                <a:lnTo>
                  <a:pt x="201961" y="35599"/>
                </a:lnTo>
                <a:lnTo>
                  <a:pt x="591538" y="425176"/>
                </a:lnTo>
                <a:lnTo>
                  <a:pt x="257029" y="425176"/>
                </a:lnTo>
                <a:lnTo>
                  <a:pt x="34729" y="202831"/>
                </a:lnTo>
                <a:lnTo>
                  <a:pt x="8740" y="163717"/>
                </a:lnTo>
                <a:lnTo>
                  <a:pt x="76" y="119215"/>
                </a:lnTo>
                <a:lnTo>
                  <a:pt x="8740" y="74712"/>
                </a:lnTo>
                <a:lnTo>
                  <a:pt x="34729" y="35599"/>
                </a:lnTo>
                <a:lnTo>
                  <a:pt x="73861" y="9609"/>
                </a:lnTo>
                <a:lnTo>
                  <a:pt x="118345" y="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958314" y="1145114"/>
            <a:ext cx="1184275" cy="1184275"/>
          </a:xfrm>
          <a:custGeom>
            <a:avLst/>
            <a:gdLst/>
            <a:ahLst/>
            <a:cxnLst/>
            <a:rect l="l" t="t" r="r" b="b"/>
            <a:pathLst>
              <a:path w="1184275" h="1184275">
                <a:moveTo>
                  <a:pt x="256996" y="759719"/>
                </a:moveTo>
                <a:lnTo>
                  <a:pt x="591499" y="759719"/>
                </a:lnTo>
                <a:lnTo>
                  <a:pt x="201882" y="1149335"/>
                </a:lnTo>
                <a:lnTo>
                  <a:pt x="162758" y="1175303"/>
                </a:lnTo>
                <a:lnTo>
                  <a:pt x="118266" y="1183958"/>
                </a:lnTo>
                <a:lnTo>
                  <a:pt x="73749" y="1175285"/>
                </a:lnTo>
                <a:lnTo>
                  <a:pt x="34650" y="1149335"/>
                </a:lnTo>
                <a:lnTo>
                  <a:pt x="8657" y="1110181"/>
                </a:lnTo>
                <a:lnTo>
                  <a:pt x="0" y="1065675"/>
                </a:lnTo>
                <a:lnTo>
                  <a:pt x="8672" y="1021161"/>
                </a:lnTo>
                <a:lnTo>
                  <a:pt x="34690" y="982024"/>
                </a:lnTo>
                <a:lnTo>
                  <a:pt x="256996" y="759719"/>
                </a:lnTo>
                <a:close/>
              </a:path>
              <a:path w="1184275" h="1184275">
                <a:moveTo>
                  <a:pt x="1065717" y="0"/>
                </a:moveTo>
                <a:lnTo>
                  <a:pt x="1110216" y="8663"/>
                </a:lnTo>
                <a:lnTo>
                  <a:pt x="1149333" y="34652"/>
                </a:lnTo>
                <a:lnTo>
                  <a:pt x="1175301" y="73766"/>
                </a:lnTo>
                <a:lnTo>
                  <a:pt x="1183956" y="118268"/>
                </a:lnTo>
                <a:lnTo>
                  <a:pt x="1175301" y="162771"/>
                </a:lnTo>
                <a:lnTo>
                  <a:pt x="1149333" y="201884"/>
                </a:lnTo>
                <a:lnTo>
                  <a:pt x="758770" y="592447"/>
                </a:lnTo>
                <a:lnTo>
                  <a:pt x="1148413" y="982064"/>
                </a:lnTo>
                <a:lnTo>
                  <a:pt x="1174358" y="1021178"/>
                </a:lnTo>
                <a:lnTo>
                  <a:pt x="1183008" y="1065685"/>
                </a:lnTo>
                <a:lnTo>
                  <a:pt x="1174343" y="1110199"/>
                </a:lnTo>
                <a:lnTo>
                  <a:pt x="1148387" y="1149296"/>
                </a:lnTo>
                <a:lnTo>
                  <a:pt x="1109251" y="1175285"/>
                </a:lnTo>
                <a:lnTo>
                  <a:pt x="1064737" y="1183949"/>
                </a:lnTo>
                <a:lnTo>
                  <a:pt x="1020230" y="1175285"/>
                </a:lnTo>
                <a:lnTo>
                  <a:pt x="981116" y="1149296"/>
                </a:lnTo>
                <a:lnTo>
                  <a:pt x="591499" y="759719"/>
                </a:lnTo>
                <a:lnTo>
                  <a:pt x="256996" y="759719"/>
                </a:lnTo>
                <a:lnTo>
                  <a:pt x="424267" y="592447"/>
                </a:lnTo>
                <a:lnTo>
                  <a:pt x="257029" y="425176"/>
                </a:lnTo>
                <a:lnTo>
                  <a:pt x="591538" y="425176"/>
                </a:lnTo>
                <a:lnTo>
                  <a:pt x="982062" y="34652"/>
                </a:lnTo>
                <a:lnTo>
                  <a:pt x="1000627" y="19492"/>
                </a:lnTo>
                <a:lnTo>
                  <a:pt x="1021214" y="8663"/>
                </a:lnTo>
                <a:lnTo>
                  <a:pt x="1043138" y="2165"/>
                </a:lnTo>
                <a:lnTo>
                  <a:pt x="1065717" y="0"/>
                </a:lnTo>
                <a:close/>
              </a:path>
              <a:path w="1184275" h="1184275">
                <a:moveTo>
                  <a:pt x="118345" y="946"/>
                </a:moveTo>
                <a:lnTo>
                  <a:pt x="162829" y="9609"/>
                </a:lnTo>
                <a:lnTo>
                  <a:pt x="201961" y="35599"/>
                </a:lnTo>
                <a:lnTo>
                  <a:pt x="591538" y="425176"/>
                </a:lnTo>
                <a:lnTo>
                  <a:pt x="257029" y="425176"/>
                </a:lnTo>
                <a:lnTo>
                  <a:pt x="34729" y="202831"/>
                </a:lnTo>
                <a:lnTo>
                  <a:pt x="8740" y="163717"/>
                </a:lnTo>
                <a:lnTo>
                  <a:pt x="76" y="119215"/>
                </a:lnTo>
                <a:lnTo>
                  <a:pt x="8740" y="74712"/>
                </a:lnTo>
                <a:lnTo>
                  <a:pt x="34729" y="35599"/>
                </a:lnTo>
                <a:lnTo>
                  <a:pt x="73861" y="9609"/>
                </a:lnTo>
                <a:lnTo>
                  <a:pt x="118345" y="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9966" y="40323"/>
            <a:ext cx="6623050" cy="132715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0" spc="-330" b="0">
                <a:solidFill>
                  <a:srgbClr val="484278"/>
                </a:solidFill>
                <a:latin typeface="Times New Roman"/>
                <a:cs typeface="Times New Roman"/>
              </a:rPr>
              <a:t>p</a:t>
            </a:r>
            <a:r>
              <a:rPr dirty="0" sz="8500" spc="15" b="0">
                <a:solidFill>
                  <a:srgbClr val="484278"/>
                </a:solidFill>
                <a:latin typeface="Times New Roman"/>
                <a:cs typeface="Times New Roman"/>
              </a:rPr>
              <a:t>u</a:t>
            </a:r>
            <a:r>
              <a:rPr dirty="0" sz="8500" spc="235" b="0">
                <a:solidFill>
                  <a:srgbClr val="484278"/>
                </a:solidFill>
                <a:latin typeface="Times New Roman"/>
                <a:cs typeface="Times New Roman"/>
              </a:rPr>
              <a:t>r</a:t>
            </a:r>
            <a:r>
              <a:rPr dirty="0" sz="8500" spc="-330" b="0">
                <a:solidFill>
                  <a:srgbClr val="484278"/>
                </a:solidFill>
                <a:latin typeface="Times New Roman"/>
                <a:cs typeface="Times New Roman"/>
              </a:rPr>
              <a:t>p</a:t>
            </a:r>
            <a:r>
              <a:rPr dirty="0" sz="8500" spc="-780" b="0">
                <a:solidFill>
                  <a:srgbClr val="484278"/>
                </a:solidFill>
                <a:latin typeface="Times New Roman"/>
                <a:cs typeface="Times New Roman"/>
              </a:rPr>
              <a:t>o</a:t>
            </a:r>
            <a:r>
              <a:rPr dirty="0" sz="8500" spc="-615" b="0">
                <a:solidFill>
                  <a:srgbClr val="484278"/>
                </a:solidFill>
                <a:latin typeface="Times New Roman"/>
                <a:cs typeface="Times New Roman"/>
              </a:rPr>
              <a:t>s</a:t>
            </a:r>
            <a:r>
              <a:rPr dirty="0" sz="8500" spc="-70" b="0">
                <a:solidFill>
                  <a:srgbClr val="484278"/>
                </a:solidFill>
                <a:latin typeface="Times New Roman"/>
                <a:cs typeface="Times New Roman"/>
              </a:rPr>
              <a:t>e</a:t>
            </a:r>
            <a:r>
              <a:rPr dirty="0" sz="8500" spc="-515" b="0">
                <a:solidFill>
                  <a:srgbClr val="484278"/>
                </a:solidFill>
                <a:latin typeface="Times New Roman"/>
                <a:cs typeface="Times New Roman"/>
              </a:rPr>
              <a:t> </a:t>
            </a:r>
            <a:r>
              <a:rPr dirty="0" sz="8500" spc="-615" b="0">
                <a:solidFill>
                  <a:srgbClr val="484278"/>
                </a:solidFill>
                <a:latin typeface="Times New Roman"/>
                <a:cs typeface="Times New Roman"/>
              </a:rPr>
              <a:t>s</a:t>
            </a:r>
            <a:r>
              <a:rPr dirty="0" sz="8500" spc="-780" b="0">
                <a:solidFill>
                  <a:srgbClr val="484278"/>
                </a:solidFill>
                <a:latin typeface="Times New Roman"/>
                <a:cs typeface="Times New Roman"/>
              </a:rPr>
              <a:t>o</a:t>
            </a:r>
            <a:r>
              <a:rPr dirty="0" sz="8500" spc="-275" b="0">
                <a:solidFill>
                  <a:srgbClr val="484278"/>
                </a:solidFill>
                <a:latin typeface="Times New Roman"/>
                <a:cs typeface="Times New Roman"/>
              </a:rPr>
              <a:t>l</a:t>
            </a:r>
            <a:r>
              <a:rPr dirty="0" sz="8500" spc="15" b="0">
                <a:solidFill>
                  <a:srgbClr val="484278"/>
                </a:solidFill>
                <a:latin typeface="Times New Roman"/>
                <a:cs typeface="Times New Roman"/>
              </a:rPr>
              <a:t>u</a:t>
            </a:r>
            <a:r>
              <a:rPr dirty="0" sz="8500" spc="175" b="0">
                <a:solidFill>
                  <a:srgbClr val="484278"/>
                </a:solidFill>
                <a:latin typeface="Times New Roman"/>
                <a:cs typeface="Times New Roman"/>
              </a:rPr>
              <a:t>t</a:t>
            </a:r>
            <a:r>
              <a:rPr dirty="0" sz="8500" spc="-200" b="0">
                <a:solidFill>
                  <a:srgbClr val="484278"/>
                </a:solidFill>
                <a:latin typeface="Times New Roman"/>
                <a:cs typeface="Times New Roman"/>
              </a:rPr>
              <a:t>i</a:t>
            </a:r>
            <a:r>
              <a:rPr dirty="0" sz="8500" spc="-780" b="0">
                <a:solidFill>
                  <a:srgbClr val="484278"/>
                </a:solidFill>
                <a:latin typeface="Times New Roman"/>
                <a:cs typeface="Times New Roman"/>
              </a:rPr>
              <a:t>o</a:t>
            </a:r>
            <a:r>
              <a:rPr dirty="0" sz="8500" spc="280" b="0">
                <a:solidFill>
                  <a:srgbClr val="484278"/>
                </a:solidFill>
                <a:latin typeface="Times New Roman"/>
                <a:cs typeface="Times New Roman"/>
              </a:rPr>
              <a:t>n</a:t>
            </a:r>
            <a:endParaRPr sz="8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966" y="2947663"/>
            <a:ext cx="12580620" cy="68326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900" spc="-75" i="1">
                <a:solidFill>
                  <a:srgbClr val="484278"/>
                </a:solidFill>
                <a:latin typeface="Verdana"/>
                <a:cs typeface="Verdana"/>
              </a:rPr>
              <a:t>Sure,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20" i="1">
                <a:solidFill>
                  <a:srgbClr val="484278"/>
                </a:solidFill>
                <a:latin typeface="Verdana"/>
                <a:cs typeface="Verdana"/>
              </a:rPr>
              <a:t>here's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5" i="1">
                <a:solidFill>
                  <a:srgbClr val="484278"/>
                </a:solidFill>
                <a:latin typeface="Verdana"/>
                <a:cs typeface="Verdana"/>
              </a:rPr>
              <a:t>a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personalized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" i="1">
                <a:solidFill>
                  <a:srgbClr val="484278"/>
                </a:solidFill>
                <a:latin typeface="Verdana"/>
                <a:cs typeface="Verdana"/>
              </a:rPr>
              <a:t>travel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75" i="1">
                <a:solidFill>
                  <a:srgbClr val="484278"/>
                </a:solidFill>
                <a:latin typeface="Verdana"/>
                <a:cs typeface="Verdana"/>
              </a:rPr>
              <a:t>planning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0" i="1">
                <a:solidFill>
                  <a:srgbClr val="484278"/>
                </a:solidFill>
                <a:latin typeface="Verdana"/>
                <a:cs typeface="Verdana"/>
              </a:rPr>
              <a:t>tracking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40" i="1">
                <a:solidFill>
                  <a:srgbClr val="484278"/>
                </a:solidFill>
                <a:latin typeface="Verdana"/>
                <a:cs typeface="Verdana"/>
              </a:rPr>
              <a:t>proposed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30" i="1">
                <a:solidFill>
                  <a:srgbClr val="484278"/>
                </a:solidFill>
                <a:latin typeface="Verdana"/>
                <a:cs typeface="Verdana"/>
              </a:rPr>
              <a:t>solution: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900" spc="-80" i="1">
                <a:solidFill>
                  <a:srgbClr val="484278"/>
                </a:solidFill>
                <a:latin typeface="Verdana"/>
                <a:cs typeface="Verdana"/>
              </a:rPr>
              <a:t>T</a:t>
            </a:r>
            <a:r>
              <a:rPr dirty="0" sz="1900" spc="-50" i="1">
                <a:solidFill>
                  <a:srgbClr val="484278"/>
                </a:solidFill>
                <a:latin typeface="Verdana"/>
                <a:cs typeface="Verdana"/>
              </a:rPr>
              <a:t>r</a:t>
            </a:r>
            <a:r>
              <a:rPr dirty="0" sz="1900" spc="150" i="1">
                <a:solidFill>
                  <a:srgbClr val="484278"/>
                </a:solidFill>
                <a:latin typeface="Verdana"/>
                <a:cs typeface="Verdana"/>
              </a:rPr>
              <a:t>a</a:t>
            </a:r>
            <a:r>
              <a:rPr dirty="0" sz="1900" spc="-90" i="1">
                <a:solidFill>
                  <a:srgbClr val="484278"/>
                </a:solidFill>
                <a:latin typeface="Verdana"/>
                <a:cs typeface="Verdana"/>
              </a:rPr>
              <a:t>v</a:t>
            </a:r>
            <a:r>
              <a:rPr dirty="0" sz="1900" spc="15" i="1">
                <a:solidFill>
                  <a:srgbClr val="484278"/>
                </a:solidFill>
                <a:latin typeface="Verdana"/>
                <a:cs typeface="Verdana"/>
              </a:rPr>
              <a:t>e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l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220" i="1">
                <a:solidFill>
                  <a:srgbClr val="484278"/>
                </a:solidFill>
                <a:latin typeface="Verdana"/>
                <a:cs typeface="Verdana"/>
              </a:rPr>
              <a:t>P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l</a:t>
            </a:r>
            <a:r>
              <a:rPr dirty="0" sz="1900" spc="150" i="1">
                <a:solidFill>
                  <a:srgbClr val="484278"/>
                </a:solidFill>
                <a:latin typeface="Verdana"/>
                <a:cs typeface="Verdana"/>
              </a:rPr>
              <a:t>a</a:t>
            </a:r>
            <a:r>
              <a:rPr dirty="0" sz="1900" spc="85" i="1">
                <a:solidFill>
                  <a:srgbClr val="484278"/>
                </a:solidFill>
                <a:latin typeface="Verdana"/>
                <a:cs typeface="Verdana"/>
              </a:rPr>
              <a:t>nn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i</a:t>
            </a:r>
            <a:r>
              <a:rPr dirty="0" sz="1900" spc="85" i="1">
                <a:solidFill>
                  <a:srgbClr val="484278"/>
                </a:solidFill>
                <a:latin typeface="Verdana"/>
                <a:cs typeface="Verdana"/>
              </a:rPr>
              <a:t>n</a:t>
            </a:r>
            <a:r>
              <a:rPr dirty="0" sz="1900" spc="125" i="1">
                <a:solidFill>
                  <a:srgbClr val="484278"/>
                </a:solidFill>
                <a:latin typeface="Verdana"/>
                <a:cs typeface="Verdana"/>
              </a:rPr>
              <a:t>g</a:t>
            </a:r>
            <a:r>
              <a:rPr dirty="0" sz="1900" spc="-459" i="1">
                <a:solidFill>
                  <a:srgbClr val="484278"/>
                </a:solidFill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Create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5" i="1">
                <a:solidFill>
                  <a:srgbClr val="484278"/>
                </a:solidFill>
                <a:latin typeface="Verdana"/>
                <a:cs typeface="Verdana"/>
              </a:rPr>
              <a:t>a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5" i="1">
                <a:solidFill>
                  <a:srgbClr val="484278"/>
                </a:solidFill>
                <a:latin typeface="Verdana"/>
                <a:cs typeface="Verdana"/>
              </a:rPr>
              <a:t>user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75" i="1">
                <a:solidFill>
                  <a:srgbClr val="484278"/>
                </a:solidFill>
                <a:latin typeface="Verdana"/>
                <a:cs typeface="Verdana"/>
              </a:rPr>
              <a:t>account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40" i="1">
                <a:solidFill>
                  <a:srgbClr val="484278"/>
                </a:solidFill>
                <a:latin typeface="Verdana"/>
                <a:cs typeface="Verdana"/>
              </a:rPr>
              <a:t>where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5" i="1">
                <a:solidFill>
                  <a:srgbClr val="484278"/>
                </a:solidFill>
                <a:latin typeface="Verdana"/>
                <a:cs typeface="Verdana"/>
              </a:rPr>
              <a:t>travelers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05" i="1">
                <a:solidFill>
                  <a:srgbClr val="484278"/>
                </a:solidFill>
                <a:latin typeface="Verdana"/>
                <a:cs typeface="Verdana"/>
              </a:rPr>
              <a:t>can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5" i="1">
                <a:solidFill>
                  <a:srgbClr val="484278"/>
                </a:solidFill>
                <a:latin typeface="Verdana"/>
                <a:cs typeface="Verdana"/>
              </a:rPr>
              <a:t>input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" i="1">
                <a:solidFill>
                  <a:srgbClr val="484278"/>
                </a:solidFill>
                <a:latin typeface="Verdana"/>
                <a:cs typeface="Verdana"/>
              </a:rPr>
              <a:t>their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preferences,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30" i="1">
                <a:solidFill>
                  <a:srgbClr val="484278"/>
                </a:solidFill>
                <a:latin typeface="Verdana"/>
                <a:cs typeface="Verdana"/>
              </a:rPr>
              <a:t>interests,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" i="1">
                <a:solidFill>
                  <a:srgbClr val="484278"/>
                </a:solidFill>
                <a:latin typeface="Verdana"/>
                <a:cs typeface="Verdana"/>
              </a:rPr>
              <a:t>travel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details.</a:t>
            </a:r>
            <a:endParaRPr sz="1900">
              <a:latin typeface="Verdana"/>
              <a:cs typeface="Verdana"/>
            </a:endParaRPr>
          </a:p>
          <a:p>
            <a:pPr marL="12700" marR="226060">
              <a:lnSpc>
                <a:spcPct val="118400"/>
              </a:lnSpc>
            </a:pPr>
            <a:r>
              <a:rPr dirty="0" sz="1900" spc="5" i="1">
                <a:solidFill>
                  <a:srgbClr val="484278"/>
                </a:solidFill>
                <a:latin typeface="Verdana"/>
                <a:cs typeface="Verdana"/>
              </a:rPr>
              <a:t>Offer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5" i="1">
                <a:solidFill>
                  <a:srgbClr val="484278"/>
                </a:solidFill>
                <a:latin typeface="Verdana"/>
                <a:cs typeface="Verdana"/>
              </a:rPr>
              <a:t>a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personalized</a:t>
            </a:r>
            <a:r>
              <a:rPr dirty="0" sz="1900" spc="-15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65" i="1">
                <a:solidFill>
                  <a:srgbClr val="484278"/>
                </a:solidFill>
                <a:latin typeface="Verdana"/>
                <a:cs typeface="Verdana"/>
              </a:rPr>
              <a:t>recommendation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5" i="1">
                <a:solidFill>
                  <a:srgbClr val="484278"/>
                </a:solidFill>
                <a:latin typeface="Verdana"/>
                <a:cs typeface="Verdana"/>
              </a:rPr>
              <a:t>engine</a:t>
            </a:r>
            <a:r>
              <a:rPr dirty="0" sz="1900" spc="-15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70" i="1">
                <a:solidFill>
                  <a:srgbClr val="484278"/>
                </a:solidFill>
                <a:latin typeface="Verdana"/>
                <a:cs typeface="Verdana"/>
              </a:rPr>
              <a:t>that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25" i="1">
                <a:solidFill>
                  <a:srgbClr val="484278"/>
                </a:solidFill>
                <a:latin typeface="Verdana"/>
                <a:cs typeface="Verdana"/>
              </a:rPr>
              <a:t>suggests</a:t>
            </a:r>
            <a:r>
              <a:rPr dirty="0" sz="1900" spc="-15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destinations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65" i="1">
                <a:solidFill>
                  <a:srgbClr val="484278"/>
                </a:solidFill>
                <a:latin typeface="Verdana"/>
                <a:cs typeface="Verdana"/>
              </a:rPr>
              <a:t>based</a:t>
            </a:r>
            <a:r>
              <a:rPr dirty="0" sz="1900" spc="-15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65" i="1">
                <a:solidFill>
                  <a:srgbClr val="484278"/>
                </a:solidFill>
                <a:latin typeface="Verdana"/>
                <a:cs typeface="Verdana"/>
              </a:rPr>
              <a:t>on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5" i="1">
                <a:solidFill>
                  <a:srgbClr val="484278"/>
                </a:solidFill>
                <a:latin typeface="Verdana"/>
                <a:cs typeface="Verdana"/>
              </a:rPr>
              <a:t>user</a:t>
            </a:r>
            <a:r>
              <a:rPr dirty="0" sz="1900" spc="-15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preferences. </a:t>
            </a:r>
            <a:r>
              <a:rPr dirty="0" sz="1900" spc="-65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40" i="1">
                <a:solidFill>
                  <a:srgbClr val="484278"/>
                </a:solidFill>
                <a:latin typeface="Verdana"/>
                <a:cs typeface="Verdana"/>
              </a:rPr>
              <a:t>Allow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users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to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" i="1">
                <a:solidFill>
                  <a:srgbClr val="484278"/>
                </a:solidFill>
                <a:latin typeface="Verdana"/>
                <a:cs typeface="Verdana"/>
              </a:rPr>
              <a:t>save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40" i="1">
                <a:solidFill>
                  <a:srgbClr val="484278"/>
                </a:solidFill>
                <a:latin typeface="Verdana"/>
                <a:cs typeface="Verdana"/>
              </a:rPr>
              <a:t>organize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" i="1">
                <a:solidFill>
                  <a:srgbClr val="484278"/>
                </a:solidFill>
                <a:latin typeface="Verdana"/>
                <a:cs typeface="Verdana"/>
              </a:rPr>
              <a:t>their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" i="1">
                <a:solidFill>
                  <a:srgbClr val="484278"/>
                </a:solidFill>
                <a:latin typeface="Verdana"/>
                <a:cs typeface="Verdana"/>
              </a:rPr>
              <a:t>favorite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45" i="1">
                <a:solidFill>
                  <a:srgbClr val="484278"/>
                </a:solidFill>
                <a:latin typeface="Verdana"/>
                <a:cs typeface="Verdana"/>
              </a:rPr>
              <a:t>places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0" i="1">
                <a:solidFill>
                  <a:srgbClr val="484278"/>
                </a:solidFill>
                <a:latin typeface="Verdana"/>
                <a:cs typeface="Verdana"/>
              </a:rPr>
              <a:t>activities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40" i="1">
                <a:solidFill>
                  <a:srgbClr val="484278"/>
                </a:solidFill>
                <a:latin typeface="Verdana"/>
                <a:cs typeface="Verdana"/>
              </a:rPr>
              <a:t>in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" i="1">
                <a:solidFill>
                  <a:srgbClr val="484278"/>
                </a:solidFill>
                <a:latin typeface="Verdana"/>
                <a:cs typeface="Verdana"/>
              </a:rPr>
              <a:t>trip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itineraries.</a:t>
            </a:r>
            <a:endParaRPr sz="1900">
              <a:latin typeface="Verdana"/>
              <a:cs typeface="Verdana"/>
            </a:endParaRPr>
          </a:p>
          <a:p>
            <a:pPr marL="12700" marR="5080">
              <a:lnSpc>
                <a:spcPct val="118400"/>
              </a:lnSpc>
            </a:pP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Provide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options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to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filter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sort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" i="1">
                <a:solidFill>
                  <a:srgbClr val="484278"/>
                </a:solidFill>
                <a:latin typeface="Verdana"/>
                <a:cs typeface="Verdana"/>
              </a:rPr>
              <a:t>attractions,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0" i="1">
                <a:solidFill>
                  <a:srgbClr val="484278"/>
                </a:solidFill>
                <a:latin typeface="Verdana"/>
                <a:cs typeface="Verdana"/>
              </a:rPr>
              <a:t>accommodations,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restaurants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65" i="1">
                <a:solidFill>
                  <a:srgbClr val="484278"/>
                </a:solidFill>
                <a:latin typeface="Verdana"/>
                <a:cs typeface="Verdana"/>
              </a:rPr>
              <a:t>based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65" i="1">
                <a:solidFill>
                  <a:srgbClr val="484278"/>
                </a:solidFill>
                <a:latin typeface="Verdana"/>
                <a:cs typeface="Verdana"/>
              </a:rPr>
              <a:t>on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5" i="1">
                <a:solidFill>
                  <a:srgbClr val="484278"/>
                </a:solidFill>
                <a:latin typeface="Verdana"/>
                <a:cs typeface="Verdana"/>
              </a:rPr>
              <a:t>user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criteria. </a:t>
            </a:r>
            <a:r>
              <a:rPr dirty="0" sz="1900" spc="-65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Trip</a:t>
            </a:r>
            <a:r>
              <a:rPr dirty="0" sz="1900" spc="-17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Tracking: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Verdana"/>
              <a:cs typeface="Verdana"/>
            </a:endParaRPr>
          </a:p>
          <a:p>
            <a:pPr marL="12700" marR="552450">
              <a:lnSpc>
                <a:spcPct val="118400"/>
              </a:lnSpc>
              <a:spcBef>
                <a:spcPts val="5"/>
              </a:spcBef>
            </a:pPr>
            <a:r>
              <a:rPr dirty="0" sz="1900" spc="20" i="1">
                <a:solidFill>
                  <a:srgbClr val="484278"/>
                </a:solidFill>
                <a:latin typeface="Verdana"/>
                <a:cs typeface="Verdana"/>
              </a:rPr>
              <a:t>Integrate </a:t>
            </a:r>
            <a:r>
              <a:rPr dirty="0" sz="1900" spc="155" i="1">
                <a:solidFill>
                  <a:srgbClr val="484278"/>
                </a:solidFill>
                <a:latin typeface="Verdana"/>
                <a:cs typeface="Verdana"/>
              </a:rPr>
              <a:t>a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GPS-based </a:t>
            </a:r>
            <a:r>
              <a:rPr dirty="0" sz="1900" spc="50" i="1">
                <a:solidFill>
                  <a:srgbClr val="484278"/>
                </a:solidFill>
                <a:latin typeface="Verdana"/>
                <a:cs typeface="Verdana"/>
              </a:rPr>
              <a:t>tracking </a:t>
            </a:r>
            <a:r>
              <a:rPr dirty="0" sz="1900" i="1">
                <a:solidFill>
                  <a:srgbClr val="484278"/>
                </a:solidFill>
                <a:latin typeface="Verdana"/>
                <a:cs typeface="Verdana"/>
              </a:rPr>
              <a:t>system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to </a:t>
            </a:r>
            <a:r>
              <a:rPr dirty="0" sz="1900" spc="45" i="1">
                <a:solidFill>
                  <a:srgbClr val="484278"/>
                </a:solidFill>
                <a:latin typeface="Verdana"/>
                <a:cs typeface="Verdana"/>
              </a:rPr>
              <a:t>monitor the </a:t>
            </a:r>
            <a:r>
              <a:rPr dirty="0" sz="1900" spc="-35" i="1">
                <a:solidFill>
                  <a:srgbClr val="484278"/>
                </a:solidFill>
                <a:latin typeface="Verdana"/>
                <a:cs typeface="Verdana"/>
              </a:rPr>
              <a:t>user's </a:t>
            </a:r>
            <a:r>
              <a:rPr dirty="0" sz="1900" spc="20" i="1">
                <a:solidFill>
                  <a:srgbClr val="484278"/>
                </a:solidFill>
                <a:latin typeface="Verdana"/>
                <a:cs typeface="Verdana"/>
              </a:rPr>
              <a:t>real-time </a:t>
            </a:r>
            <a:r>
              <a:rPr dirty="0" sz="1900" spc="50" i="1">
                <a:solidFill>
                  <a:srgbClr val="484278"/>
                </a:solidFill>
                <a:latin typeface="Verdana"/>
                <a:cs typeface="Verdana"/>
              </a:rPr>
              <a:t>location </a:t>
            </a:r>
            <a:r>
              <a:rPr dirty="0" sz="1900" spc="55" i="1">
                <a:solidFill>
                  <a:srgbClr val="484278"/>
                </a:solidFill>
                <a:latin typeface="Verdana"/>
                <a:cs typeface="Verdana"/>
              </a:rPr>
              <a:t>during </a:t>
            </a:r>
            <a:r>
              <a:rPr dirty="0" sz="1900" spc="45" i="1">
                <a:solidFill>
                  <a:srgbClr val="484278"/>
                </a:solidFill>
                <a:latin typeface="Verdana"/>
                <a:cs typeface="Verdana"/>
              </a:rPr>
              <a:t>the </a:t>
            </a:r>
            <a:r>
              <a:rPr dirty="0" sz="1900" spc="-45" i="1">
                <a:solidFill>
                  <a:srgbClr val="484278"/>
                </a:solidFill>
                <a:latin typeface="Verdana"/>
                <a:cs typeface="Verdana"/>
              </a:rPr>
              <a:t>trip. </a:t>
            </a:r>
            <a:r>
              <a:rPr dirty="0" sz="1900" spc="-4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70" i="1">
                <a:solidFill>
                  <a:srgbClr val="484278"/>
                </a:solidFill>
                <a:latin typeface="Verdana"/>
                <a:cs typeface="Verdana"/>
              </a:rPr>
              <a:t>Enable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users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to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25" i="1">
                <a:solidFill>
                  <a:srgbClr val="484278"/>
                </a:solidFill>
                <a:latin typeface="Verdana"/>
                <a:cs typeface="Verdana"/>
              </a:rPr>
              <a:t>check-in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80" i="1">
                <a:solidFill>
                  <a:srgbClr val="484278"/>
                </a:solidFill>
                <a:latin typeface="Verdana"/>
                <a:cs typeface="Verdana"/>
              </a:rPr>
              <a:t>update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" i="1">
                <a:solidFill>
                  <a:srgbClr val="484278"/>
                </a:solidFill>
                <a:latin typeface="Verdana"/>
                <a:cs typeface="Verdana"/>
              </a:rPr>
              <a:t>their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25" i="1">
                <a:solidFill>
                  <a:srgbClr val="484278"/>
                </a:solidFill>
                <a:latin typeface="Verdana"/>
                <a:cs typeface="Verdana"/>
              </a:rPr>
              <a:t>status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65" i="1">
                <a:solidFill>
                  <a:srgbClr val="484278"/>
                </a:solidFill>
                <a:latin typeface="Verdana"/>
                <a:cs typeface="Verdana"/>
              </a:rPr>
              <a:t>on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social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90" i="1">
                <a:solidFill>
                  <a:srgbClr val="484278"/>
                </a:solidFill>
                <a:latin typeface="Verdana"/>
                <a:cs typeface="Verdana"/>
              </a:rPr>
              <a:t>media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40" i="1">
                <a:solidFill>
                  <a:srgbClr val="484278"/>
                </a:solidFill>
                <a:latin typeface="Verdana"/>
                <a:cs typeface="Verdana"/>
              </a:rPr>
              <a:t>platforms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0" i="1">
                <a:solidFill>
                  <a:srgbClr val="484278"/>
                </a:solidFill>
                <a:latin typeface="Verdana"/>
                <a:cs typeface="Verdana"/>
              </a:rPr>
              <a:t>directly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from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45" i="1">
                <a:solidFill>
                  <a:srgbClr val="484278"/>
                </a:solidFill>
                <a:latin typeface="Verdana"/>
                <a:cs typeface="Verdana"/>
              </a:rPr>
              <a:t>the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20" i="1">
                <a:solidFill>
                  <a:srgbClr val="484278"/>
                </a:solidFill>
                <a:latin typeface="Verdana"/>
                <a:cs typeface="Verdana"/>
              </a:rPr>
              <a:t>app. </a:t>
            </a:r>
            <a:r>
              <a:rPr dirty="0" sz="1900" spc="-65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" i="1">
                <a:solidFill>
                  <a:srgbClr val="484278"/>
                </a:solidFill>
                <a:latin typeface="Verdana"/>
                <a:cs typeface="Verdana"/>
              </a:rPr>
              <a:t>Offer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20" i="1">
                <a:solidFill>
                  <a:srgbClr val="484278"/>
                </a:solidFill>
                <a:latin typeface="Verdana"/>
                <a:cs typeface="Verdana"/>
              </a:rPr>
              <a:t>an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0" i="1">
                <a:solidFill>
                  <a:srgbClr val="484278"/>
                </a:solidFill>
                <a:latin typeface="Verdana"/>
                <a:cs typeface="Verdana"/>
              </a:rPr>
              <a:t>offline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85" i="1">
                <a:solidFill>
                  <a:srgbClr val="484278"/>
                </a:solidFill>
                <a:latin typeface="Verdana"/>
                <a:cs typeface="Verdana"/>
              </a:rPr>
              <a:t>mode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for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5" i="1">
                <a:solidFill>
                  <a:srgbClr val="484278"/>
                </a:solidFill>
                <a:latin typeface="Verdana"/>
                <a:cs typeface="Verdana"/>
              </a:rPr>
              <a:t>travelers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to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access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" i="1">
                <a:solidFill>
                  <a:srgbClr val="484278"/>
                </a:solidFill>
                <a:latin typeface="Verdana"/>
                <a:cs typeface="Verdana"/>
              </a:rPr>
              <a:t>their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5" i="1">
                <a:solidFill>
                  <a:srgbClr val="484278"/>
                </a:solidFill>
                <a:latin typeface="Verdana"/>
                <a:cs typeface="Verdana"/>
              </a:rPr>
              <a:t>plans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95" i="1">
                <a:solidFill>
                  <a:srgbClr val="484278"/>
                </a:solidFill>
                <a:latin typeface="Verdana"/>
                <a:cs typeface="Verdana"/>
              </a:rPr>
              <a:t>maps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0" i="1">
                <a:solidFill>
                  <a:srgbClr val="484278"/>
                </a:solidFill>
                <a:latin typeface="Verdana"/>
                <a:cs typeface="Verdana"/>
              </a:rPr>
              <a:t>without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20" i="1">
                <a:solidFill>
                  <a:srgbClr val="484278"/>
                </a:solidFill>
                <a:latin typeface="Verdana"/>
                <a:cs typeface="Verdana"/>
              </a:rPr>
              <a:t>an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25" i="1">
                <a:solidFill>
                  <a:srgbClr val="484278"/>
                </a:solidFill>
                <a:latin typeface="Verdana"/>
                <a:cs typeface="Verdana"/>
              </a:rPr>
              <a:t>internet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20" i="1">
                <a:solidFill>
                  <a:srgbClr val="484278"/>
                </a:solidFill>
                <a:latin typeface="Verdana"/>
                <a:cs typeface="Verdana"/>
              </a:rPr>
              <a:t>connection. </a:t>
            </a:r>
            <a:r>
              <a:rPr dirty="0" sz="1900" spc="-65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20" i="1">
                <a:solidFill>
                  <a:srgbClr val="484278"/>
                </a:solidFill>
                <a:latin typeface="Verdana"/>
                <a:cs typeface="Verdana"/>
              </a:rPr>
              <a:t>Send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personalized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notifications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25" i="1">
                <a:solidFill>
                  <a:srgbClr val="484278"/>
                </a:solidFill>
                <a:latin typeface="Verdana"/>
                <a:cs typeface="Verdana"/>
              </a:rPr>
              <a:t>reminders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for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85" i="1">
                <a:solidFill>
                  <a:srgbClr val="484278"/>
                </a:solidFill>
                <a:latin typeface="Verdana"/>
                <a:cs typeface="Verdana"/>
              </a:rPr>
              <a:t>upcoming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0" i="1">
                <a:solidFill>
                  <a:srgbClr val="484278"/>
                </a:solidFill>
                <a:latin typeface="Verdana"/>
                <a:cs typeface="Verdana"/>
              </a:rPr>
              <a:t>activities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5" i="1">
                <a:solidFill>
                  <a:srgbClr val="484278"/>
                </a:solidFill>
                <a:latin typeface="Verdana"/>
                <a:cs typeface="Verdana"/>
              </a:rPr>
              <a:t>or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20" i="1">
                <a:solidFill>
                  <a:srgbClr val="484278"/>
                </a:solidFill>
                <a:latin typeface="Verdana"/>
                <a:cs typeface="Verdana"/>
              </a:rPr>
              <a:t>reservations.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900" spc="45" i="1">
                <a:solidFill>
                  <a:srgbClr val="484278"/>
                </a:solidFill>
                <a:latin typeface="Verdana"/>
                <a:cs typeface="Verdana"/>
              </a:rPr>
              <a:t>C</a:t>
            </a:r>
            <a:r>
              <a:rPr dirty="0" sz="1900" spc="40" i="1">
                <a:solidFill>
                  <a:srgbClr val="484278"/>
                </a:solidFill>
                <a:latin typeface="Verdana"/>
                <a:cs typeface="Verdana"/>
              </a:rPr>
              <a:t>o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ll</a:t>
            </a:r>
            <a:r>
              <a:rPr dirty="0" sz="1900" spc="150" i="1">
                <a:solidFill>
                  <a:srgbClr val="484278"/>
                </a:solidFill>
                <a:latin typeface="Verdana"/>
                <a:cs typeface="Verdana"/>
              </a:rPr>
              <a:t>a</a:t>
            </a:r>
            <a:r>
              <a:rPr dirty="0" sz="1900" spc="105" i="1">
                <a:solidFill>
                  <a:srgbClr val="484278"/>
                </a:solidFill>
                <a:latin typeface="Verdana"/>
                <a:cs typeface="Verdana"/>
              </a:rPr>
              <a:t>b</a:t>
            </a:r>
            <a:r>
              <a:rPr dirty="0" sz="1900" spc="40" i="1">
                <a:solidFill>
                  <a:srgbClr val="484278"/>
                </a:solidFill>
                <a:latin typeface="Verdana"/>
                <a:cs typeface="Verdana"/>
              </a:rPr>
              <a:t>o</a:t>
            </a:r>
            <a:r>
              <a:rPr dirty="0" sz="1900" spc="-50" i="1">
                <a:solidFill>
                  <a:srgbClr val="484278"/>
                </a:solidFill>
                <a:latin typeface="Verdana"/>
                <a:cs typeface="Verdana"/>
              </a:rPr>
              <a:t>r</a:t>
            </a:r>
            <a:r>
              <a:rPr dirty="0" sz="1900" spc="150" i="1">
                <a:solidFill>
                  <a:srgbClr val="484278"/>
                </a:solidFill>
                <a:latin typeface="Verdana"/>
                <a:cs typeface="Verdana"/>
              </a:rPr>
              <a:t>a</a:t>
            </a:r>
            <a:r>
              <a:rPr dirty="0" sz="1900" spc="20" i="1">
                <a:solidFill>
                  <a:srgbClr val="484278"/>
                </a:solidFill>
                <a:latin typeface="Verdana"/>
                <a:cs typeface="Verdana"/>
              </a:rPr>
              <a:t>t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i</a:t>
            </a:r>
            <a:r>
              <a:rPr dirty="0" sz="1900" spc="40" i="1">
                <a:solidFill>
                  <a:srgbClr val="484278"/>
                </a:solidFill>
                <a:latin typeface="Verdana"/>
                <a:cs typeface="Verdana"/>
              </a:rPr>
              <a:t>o</a:t>
            </a:r>
            <a:r>
              <a:rPr dirty="0" sz="1900" spc="90" i="1">
                <a:solidFill>
                  <a:srgbClr val="484278"/>
                </a:solidFill>
                <a:latin typeface="Verdana"/>
                <a:cs typeface="Verdana"/>
              </a:rPr>
              <a:t>n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0" i="1">
                <a:solidFill>
                  <a:srgbClr val="484278"/>
                </a:solidFill>
                <a:latin typeface="Verdana"/>
                <a:cs typeface="Verdana"/>
              </a:rPr>
              <a:t>a</a:t>
            </a:r>
            <a:r>
              <a:rPr dirty="0" sz="1900" spc="85" i="1">
                <a:solidFill>
                  <a:srgbClr val="484278"/>
                </a:solidFill>
                <a:latin typeface="Verdana"/>
                <a:cs typeface="Verdana"/>
              </a:rPr>
              <a:t>n</a:t>
            </a:r>
            <a:r>
              <a:rPr dirty="0" sz="1900" spc="110" i="1">
                <a:solidFill>
                  <a:srgbClr val="484278"/>
                </a:solidFill>
                <a:latin typeface="Verdana"/>
                <a:cs typeface="Verdana"/>
              </a:rPr>
              <a:t>d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30" i="1">
                <a:solidFill>
                  <a:srgbClr val="484278"/>
                </a:solidFill>
                <a:latin typeface="Verdana"/>
                <a:cs typeface="Verdana"/>
              </a:rPr>
              <a:t>S</a:t>
            </a:r>
            <a:r>
              <a:rPr dirty="0" sz="1900" spc="85" i="1">
                <a:solidFill>
                  <a:srgbClr val="484278"/>
                </a:solidFill>
                <a:latin typeface="Verdana"/>
                <a:cs typeface="Verdana"/>
              </a:rPr>
              <a:t>h</a:t>
            </a:r>
            <a:r>
              <a:rPr dirty="0" sz="1900" spc="150" i="1">
                <a:solidFill>
                  <a:srgbClr val="484278"/>
                </a:solidFill>
                <a:latin typeface="Verdana"/>
                <a:cs typeface="Verdana"/>
              </a:rPr>
              <a:t>a</a:t>
            </a:r>
            <a:r>
              <a:rPr dirty="0" sz="1900" spc="-50" i="1">
                <a:solidFill>
                  <a:srgbClr val="484278"/>
                </a:solidFill>
                <a:latin typeface="Verdana"/>
                <a:cs typeface="Verdana"/>
              </a:rPr>
              <a:t>r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i</a:t>
            </a:r>
            <a:r>
              <a:rPr dirty="0" sz="1900" spc="85" i="1">
                <a:solidFill>
                  <a:srgbClr val="484278"/>
                </a:solidFill>
                <a:latin typeface="Verdana"/>
                <a:cs typeface="Verdana"/>
              </a:rPr>
              <a:t>n</a:t>
            </a:r>
            <a:r>
              <a:rPr dirty="0" sz="1900" spc="125" i="1">
                <a:solidFill>
                  <a:srgbClr val="484278"/>
                </a:solidFill>
                <a:latin typeface="Verdana"/>
                <a:cs typeface="Verdana"/>
              </a:rPr>
              <a:t>g</a:t>
            </a:r>
            <a:r>
              <a:rPr dirty="0" sz="1900" spc="-459" i="1">
                <a:solidFill>
                  <a:srgbClr val="484278"/>
                </a:solidFill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Verdana"/>
              <a:cs typeface="Verdana"/>
            </a:endParaRPr>
          </a:p>
          <a:p>
            <a:pPr marL="12700" marR="322580">
              <a:lnSpc>
                <a:spcPct val="118400"/>
              </a:lnSpc>
            </a:pPr>
            <a:r>
              <a:rPr dirty="0" sz="1900" spc="40" i="1">
                <a:solidFill>
                  <a:srgbClr val="484278"/>
                </a:solidFill>
                <a:latin typeface="Verdana"/>
                <a:cs typeface="Verdana"/>
              </a:rPr>
              <a:t>Allow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users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to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i="1">
                <a:solidFill>
                  <a:srgbClr val="484278"/>
                </a:solidFill>
                <a:latin typeface="Verdana"/>
                <a:cs typeface="Verdana"/>
              </a:rPr>
              <a:t>invite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0" i="1">
                <a:solidFill>
                  <a:srgbClr val="484278"/>
                </a:solidFill>
                <a:latin typeface="Verdana"/>
                <a:cs typeface="Verdana"/>
              </a:rPr>
              <a:t>friends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5" i="1">
                <a:solidFill>
                  <a:srgbClr val="484278"/>
                </a:solidFill>
                <a:latin typeface="Verdana"/>
                <a:cs typeface="Verdana"/>
              </a:rPr>
              <a:t>or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family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5" i="1">
                <a:solidFill>
                  <a:srgbClr val="484278"/>
                </a:solidFill>
                <a:latin typeface="Verdana"/>
                <a:cs typeface="Verdana"/>
              </a:rPr>
              <a:t>members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to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0" i="1">
                <a:solidFill>
                  <a:srgbClr val="484278"/>
                </a:solidFill>
                <a:latin typeface="Verdana"/>
                <a:cs typeface="Verdana"/>
              </a:rPr>
              <a:t>collaborate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65" i="1">
                <a:solidFill>
                  <a:srgbClr val="484278"/>
                </a:solidFill>
                <a:latin typeface="Verdana"/>
                <a:cs typeface="Verdana"/>
              </a:rPr>
              <a:t>on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" i="1">
                <a:solidFill>
                  <a:srgbClr val="484278"/>
                </a:solidFill>
                <a:latin typeface="Verdana"/>
                <a:cs typeface="Verdana"/>
              </a:rPr>
              <a:t>trip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75" i="1">
                <a:solidFill>
                  <a:srgbClr val="484278"/>
                </a:solidFill>
                <a:latin typeface="Verdana"/>
                <a:cs typeface="Verdana"/>
              </a:rPr>
              <a:t>planning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share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itineraries. </a:t>
            </a:r>
            <a:r>
              <a:rPr dirty="0" sz="1900" spc="-65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Provide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5" i="1">
                <a:solidFill>
                  <a:srgbClr val="484278"/>
                </a:solidFill>
                <a:latin typeface="Verdana"/>
                <a:cs typeface="Verdana"/>
              </a:rPr>
              <a:t>a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40" i="1">
                <a:solidFill>
                  <a:srgbClr val="484278"/>
                </a:solidFill>
                <a:latin typeface="Verdana"/>
                <a:cs typeface="Verdana"/>
              </a:rPr>
              <a:t>shared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65" i="1">
                <a:solidFill>
                  <a:srgbClr val="484278"/>
                </a:solidFill>
                <a:latin typeface="Verdana"/>
                <a:cs typeface="Verdana"/>
              </a:rPr>
              <a:t>calendar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feature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to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" i="1">
                <a:solidFill>
                  <a:srgbClr val="484278"/>
                </a:solidFill>
                <a:latin typeface="Verdana"/>
                <a:cs typeface="Verdana"/>
              </a:rPr>
              <a:t>synchronize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" i="1">
                <a:solidFill>
                  <a:srgbClr val="484278"/>
                </a:solidFill>
                <a:latin typeface="Verdana"/>
                <a:cs typeface="Verdana"/>
              </a:rPr>
              <a:t>travel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5" i="1">
                <a:solidFill>
                  <a:srgbClr val="484278"/>
                </a:solidFill>
                <a:latin typeface="Verdana"/>
                <a:cs typeface="Verdana"/>
              </a:rPr>
              <a:t>plans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among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60" i="1">
                <a:solidFill>
                  <a:srgbClr val="484278"/>
                </a:solidFill>
                <a:latin typeface="Verdana"/>
                <a:cs typeface="Verdana"/>
              </a:rPr>
              <a:t>group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0" i="1">
                <a:solidFill>
                  <a:srgbClr val="484278"/>
                </a:solidFill>
                <a:latin typeface="Verdana"/>
                <a:cs typeface="Verdana"/>
              </a:rPr>
              <a:t>members.</a:t>
            </a:r>
            <a:endParaRPr sz="1900">
              <a:latin typeface="Verdana"/>
              <a:cs typeface="Verdana"/>
            </a:endParaRPr>
          </a:p>
          <a:p>
            <a:pPr marL="12700" marR="1793239">
              <a:lnSpc>
                <a:spcPct val="118400"/>
              </a:lnSpc>
            </a:pPr>
            <a:r>
              <a:rPr dirty="0" sz="1900" spc="70" i="1">
                <a:solidFill>
                  <a:srgbClr val="484278"/>
                </a:solidFill>
                <a:latin typeface="Verdana"/>
                <a:cs typeface="Verdana"/>
              </a:rPr>
              <a:t>Enable</a:t>
            </a:r>
            <a:r>
              <a:rPr dirty="0" sz="1900" spc="-16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users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5" i="1">
                <a:solidFill>
                  <a:srgbClr val="484278"/>
                </a:solidFill>
                <a:latin typeface="Verdana"/>
                <a:cs typeface="Verdana"/>
              </a:rPr>
              <a:t>to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30" i="1">
                <a:solidFill>
                  <a:srgbClr val="484278"/>
                </a:solidFill>
                <a:latin typeface="Verdana"/>
                <a:cs typeface="Verdana"/>
              </a:rPr>
              <a:t>share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5" i="1">
                <a:solidFill>
                  <a:srgbClr val="484278"/>
                </a:solidFill>
                <a:latin typeface="Verdana"/>
                <a:cs typeface="Verdana"/>
              </a:rPr>
              <a:t>their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" i="1">
                <a:solidFill>
                  <a:srgbClr val="484278"/>
                </a:solidFill>
                <a:latin typeface="Verdana"/>
                <a:cs typeface="Verdana"/>
              </a:rPr>
              <a:t>travel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5" i="1">
                <a:solidFill>
                  <a:srgbClr val="484278"/>
                </a:solidFill>
                <a:latin typeface="Verdana"/>
                <a:cs typeface="Verdana"/>
              </a:rPr>
              <a:t>experiences,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photos,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reviews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5" i="1">
                <a:solidFill>
                  <a:srgbClr val="484278"/>
                </a:solidFill>
                <a:latin typeface="Verdana"/>
                <a:cs typeface="Verdana"/>
              </a:rPr>
              <a:t>with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45" i="1">
                <a:solidFill>
                  <a:srgbClr val="484278"/>
                </a:solidFill>
                <a:latin typeface="Verdana"/>
                <a:cs typeface="Verdana"/>
              </a:rPr>
              <a:t>the</a:t>
            </a:r>
            <a:r>
              <a:rPr dirty="0" sz="1900" spc="-16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25" i="1">
                <a:solidFill>
                  <a:srgbClr val="484278"/>
                </a:solidFill>
                <a:latin typeface="Verdana"/>
                <a:cs typeface="Verdana"/>
              </a:rPr>
              <a:t>community. </a:t>
            </a:r>
            <a:r>
              <a:rPr dirty="0" sz="1900" spc="-65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10" i="1">
                <a:solidFill>
                  <a:srgbClr val="484278"/>
                </a:solidFill>
                <a:latin typeface="Verdana"/>
                <a:cs typeface="Verdana"/>
              </a:rPr>
              <a:t>Safety</a:t>
            </a:r>
            <a:r>
              <a:rPr dirty="0" sz="1900" spc="-175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114" i="1">
                <a:solidFill>
                  <a:srgbClr val="484278"/>
                </a:solidFill>
                <a:latin typeface="Verdana"/>
                <a:cs typeface="Verdana"/>
              </a:rPr>
              <a:t>and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50" i="1">
                <a:solidFill>
                  <a:srgbClr val="484278"/>
                </a:solidFill>
                <a:latin typeface="Verdana"/>
                <a:cs typeface="Verdana"/>
              </a:rPr>
              <a:t>Emergency</a:t>
            </a:r>
            <a:r>
              <a:rPr dirty="0" sz="1900" spc="-170" i="1">
                <a:solidFill>
                  <a:srgbClr val="484278"/>
                </a:solidFill>
                <a:latin typeface="Verdana"/>
                <a:cs typeface="Verdana"/>
              </a:rPr>
              <a:t> </a:t>
            </a:r>
            <a:r>
              <a:rPr dirty="0" sz="1900" spc="-20" i="1">
                <a:solidFill>
                  <a:srgbClr val="484278"/>
                </a:solidFill>
                <a:latin typeface="Verdana"/>
                <a:cs typeface="Verdana"/>
              </a:rPr>
              <a:t>Features: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666" y="2009423"/>
            <a:ext cx="1071245" cy="185420"/>
          </a:xfrm>
          <a:custGeom>
            <a:avLst/>
            <a:gdLst/>
            <a:ahLst/>
            <a:cxnLst/>
            <a:rect l="l" t="t" r="r" b="b"/>
            <a:pathLst>
              <a:path w="1071245" h="185419">
                <a:moveTo>
                  <a:pt x="1070682" y="185310"/>
                </a:moveTo>
                <a:lnTo>
                  <a:pt x="0" y="185310"/>
                </a:lnTo>
                <a:lnTo>
                  <a:pt x="0" y="0"/>
                </a:lnTo>
                <a:lnTo>
                  <a:pt x="1070682" y="0"/>
                </a:lnTo>
                <a:lnTo>
                  <a:pt x="1070682" y="185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745" y="1307260"/>
            <a:ext cx="11894820" cy="7700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6195">
              <a:lnSpc>
                <a:spcPct val="101800"/>
              </a:lnSpc>
              <a:spcBef>
                <a:spcPts val="90"/>
              </a:spcBef>
            </a:pPr>
            <a:r>
              <a:rPr dirty="0" sz="2150" spc="-245" b="1">
                <a:solidFill>
                  <a:srgbClr val="99703D"/>
                </a:solidFill>
                <a:latin typeface="Trebuchet MS"/>
                <a:cs typeface="Trebuchet MS"/>
              </a:rPr>
              <a:t>ALLOW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USERS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90" b="1">
                <a:solidFill>
                  <a:srgbClr val="99703D"/>
                </a:solidFill>
                <a:latin typeface="Trebuchet MS"/>
                <a:cs typeface="Trebuchet MS"/>
              </a:rPr>
              <a:t>TO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50" b="1">
                <a:solidFill>
                  <a:srgbClr val="99703D"/>
                </a:solidFill>
                <a:latin typeface="Trebuchet MS"/>
                <a:cs typeface="Trebuchet MS"/>
              </a:rPr>
              <a:t>INVITE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14" b="1">
                <a:solidFill>
                  <a:srgbClr val="99703D"/>
                </a:solidFill>
                <a:latin typeface="Trebuchet MS"/>
                <a:cs typeface="Trebuchet MS"/>
              </a:rPr>
              <a:t>FRIENDS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20" b="1">
                <a:solidFill>
                  <a:srgbClr val="99703D"/>
                </a:solidFill>
                <a:latin typeface="Trebuchet MS"/>
                <a:cs typeface="Trebuchet MS"/>
              </a:rPr>
              <a:t>OR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FAMILY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MEMBERS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90" b="1">
                <a:solidFill>
                  <a:srgbClr val="99703D"/>
                </a:solidFill>
                <a:latin typeface="Trebuchet MS"/>
                <a:cs typeface="Trebuchet MS"/>
              </a:rPr>
              <a:t>TO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COLLABORATE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25" b="1">
                <a:solidFill>
                  <a:srgbClr val="99703D"/>
                </a:solidFill>
                <a:latin typeface="Trebuchet MS"/>
                <a:cs typeface="Trebuchet MS"/>
              </a:rPr>
              <a:t>ON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TRIP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5" b="1">
                <a:solidFill>
                  <a:srgbClr val="99703D"/>
                </a:solidFill>
                <a:latin typeface="Trebuchet MS"/>
                <a:cs typeface="Trebuchet MS"/>
              </a:rPr>
              <a:t>PLANNING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10" b="1">
                <a:solidFill>
                  <a:srgbClr val="99703D"/>
                </a:solidFill>
                <a:latin typeface="Trebuchet MS"/>
                <a:cs typeface="Trebuchet MS"/>
              </a:rPr>
              <a:t>SHARE </a:t>
            </a:r>
            <a:r>
              <a:rPr dirty="0" sz="2150" spc="-63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10" b="1">
                <a:solidFill>
                  <a:srgbClr val="99703D"/>
                </a:solidFill>
                <a:latin typeface="Trebuchet MS"/>
                <a:cs typeface="Trebuchet MS"/>
              </a:rPr>
              <a:t>ITINERARIES.</a:t>
            </a:r>
            <a:endParaRPr sz="2150">
              <a:latin typeface="Trebuchet MS"/>
              <a:cs typeface="Trebuchet MS"/>
            </a:endParaRPr>
          </a:p>
          <a:p>
            <a:pPr marL="12700" marR="445134">
              <a:lnSpc>
                <a:spcPct val="101800"/>
              </a:lnSpc>
            </a:pPr>
            <a:r>
              <a:rPr dirty="0" sz="2150" spc="-110" b="1">
                <a:solidFill>
                  <a:srgbClr val="99703D"/>
                </a:solidFill>
                <a:latin typeface="Trebuchet MS"/>
                <a:cs typeface="Trebuchet MS"/>
              </a:rPr>
              <a:t>PROVIDE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10" b="1">
                <a:solidFill>
                  <a:srgbClr val="99703D"/>
                </a:solidFill>
                <a:latin typeface="Trebuchet MS"/>
                <a:cs typeface="Trebuchet MS"/>
              </a:rPr>
              <a:t>SHARED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50" b="1">
                <a:solidFill>
                  <a:srgbClr val="99703D"/>
                </a:solidFill>
                <a:latin typeface="Trebuchet MS"/>
                <a:cs typeface="Trebuchet MS"/>
              </a:rPr>
              <a:t>CALENDAR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15" b="1">
                <a:solidFill>
                  <a:srgbClr val="99703D"/>
                </a:solidFill>
                <a:latin typeface="Trebuchet MS"/>
                <a:cs typeface="Trebuchet MS"/>
              </a:rPr>
              <a:t>FEATURE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90" b="1">
                <a:solidFill>
                  <a:srgbClr val="99703D"/>
                </a:solidFill>
                <a:latin typeface="Trebuchet MS"/>
                <a:cs typeface="Trebuchet MS"/>
              </a:rPr>
              <a:t>TO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5" b="1">
                <a:solidFill>
                  <a:srgbClr val="99703D"/>
                </a:solidFill>
                <a:latin typeface="Trebuchet MS"/>
                <a:cs typeface="Trebuchet MS"/>
              </a:rPr>
              <a:t>SYNCHRONIZE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95" b="1">
                <a:solidFill>
                  <a:srgbClr val="99703D"/>
                </a:solidFill>
                <a:latin typeface="Trebuchet MS"/>
                <a:cs typeface="Trebuchet MS"/>
              </a:rPr>
              <a:t>TRAVEL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20" b="1">
                <a:solidFill>
                  <a:srgbClr val="99703D"/>
                </a:solidFill>
                <a:latin typeface="Trebuchet MS"/>
                <a:cs typeface="Trebuchet MS"/>
              </a:rPr>
              <a:t>PLANS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0" b="1">
                <a:solidFill>
                  <a:srgbClr val="99703D"/>
                </a:solidFill>
                <a:latin typeface="Trebuchet MS"/>
                <a:cs typeface="Trebuchet MS"/>
              </a:rPr>
              <a:t>AMONG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20" b="1">
                <a:solidFill>
                  <a:srgbClr val="99703D"/>
                </a:solidFill>
                <a:latin typeface="Trebuchet MS"/>
                <a:cs typeface="Trebuchet MS"/>
              </a:rPr>
              <a:t>GROUP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10" b="1">
                <a:solidFill>
                  <a:srgbClr val="99703D"/>
                </a:solidFill>
                <a:latin typeface="Trebuchet MS"/>
                <a:cs typeface="Trebuchet MS"/>
              </a:rPr>
              <a:t>MEMBERS. </a:t>
            </a:r>
            <a:r>
              <a:rPr dirty="0" sz="2150" spc="-10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85" b="1">
                <a:solidFill>
                  <a:srgbClr val="99703D"/>
                </a:solidFill>
                <a:latin typeface="Trebuchet MS"/>
                <a:cs typeface="Trebuchet MS"/>
              </a:rPr>
              <a:t>ENABLE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USERS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90" b="1">
                <a:solidFill>
                  <a:srgbClr val="99703D"/>
                </a:solidFill>
                <a:latin typeface="Trebuchet MS"/>
                <a:cs typeface="Trebuchet MS"/>
              </a:rPr>
              <a:t>TO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10" b="1">
                <a:solidFill>
                  <a:srgbClr val="99703D"/>
                </a:solidFill>
                <a:latin typeface="Trebuchet MS"/>
                <a:cs typeface="Trebuchet MS"/>
              </a:rPr>
              <a:t>SHARE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0" b="1">
                <a:solidFill>
                  <a:srgbClr val="99703D"/>
                </a:solidFill>
                <a:latin typeface="Trebuchet MS"/>
                <a:cs typeface="Trebuchet MS"/>
              </a:rPr>
              <a:t>THEIR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95" b="1">
                <a:solidFill>
                  <a:srgbClr val="99703D"/>
                </a:solidFill>
                <a:latin typeface="Trebuchet MS"/>
                <a:cs typeface="Trebuchet MS"/>
              </a:rPr>
              <a:t>TRAVEL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0" b="1">
                <a:solidFill>
                  <a:srgbClr val="99703D"/>
                </a:solidFill>
                <a:latin typeface="Trebuchet MS"/>
                <a:cs typeface="Trebuchet MS"/>
              </a:rPr>
              <a:t>EXPERIENCES,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PHOTOS,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5" b="1">
                <a:solidFill>
                  <a:srgbClr val="99703D"/>
                </a:solidFill>
                <a:latin typeface="Trebuchet MS"/>
                <a:cs typeface="Trebuchet MS"/>
              </a:rPr>
              <a:t>REVIEWS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04" b="1">
                <a:solidFill>
                  <a:srgbClr val="99703D"/>
                </a:solidFill>
                <a:latin typeface="Trebuchet MS"/>
                <a:cs typeface="Trebuchet MS"/>
              </a:rPr>
              <a:t>WITH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45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5" b="1">
                <a:solidFill>
                  <a:srgbClr val="99703D"/>
                </a:solidFill>
                <a:latin typeface="Trebuchet MS"/>
                <a:cs typeface="Trebuchet MS"/>
              </a:rPr>
              <a:t>COMMUNITY. </a:t>
            </a:r>
            <a:r>
              <a:rPr dirty="0" sz="2150" spc="-63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15" b="1">
                <a:solidFill>
                  <a:srgbClr val="99703D"/>
                </a:solidFill>
                <a:latin typeface="Trebuchet MS"/>
                <a:cs typeface="Trebuchet MS"/>
              </a:rPr>
              <a:t>SAFETY</a:t>
            </a:r>
            <a:r>
              <a:rPr dirty="0" sz="215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EMERGENCY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85" b="1">
                <a:solidFill>
                  <a:srgbClr val="99703D"/>
                </a:solidFill>
                <a:latin typeface="Trebuchet MS"/>
                <a:cs typeface="Trebuchet MS"/>
              </a:rPr>
              <a:t>FEATURES: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dirty="0" sz="2150" spc="-145" b="1">
                <a:solidFill>
                  <a:srgbClr val="99703D"/>
                </a:solidFill>
                <a:latin typeface="Trebuchet MS"/>
                <a:cs typeface="Trebuchet MS"/>
              </a:rPr>
              <a:t>INCLUDE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EMERGENCY</a:t>
            </a:r>
            <a:r>
              <a:rPr dirty="0" sz="2150" spc="-7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85" b="1">
                <a:solidFill>
                  <a:srgbClr val="99703D"/>
                </a:solidFill>
                <a:latin typeface="Trebuchet MS"/>
                <a:cs typeface="Trebuchet MS"/>
              </a:rPr>
              <a:t>CONTACTS</a:t>
            </a:r>
            <a:r>
              <a:rPr dirty="0" sz="2150" spc="-7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20" b="1">
                <a:solidFill>
                  <a:srgbClr val="99703D"/>
                </a:solidFill>
                <a:latin typeface="Trebuchet MS"/>
                <a:cs typeface="Trebuchet MS"/>
              </a:rPr>
              <a:t>MEDICAL</a:t>
            </a:r>
            <a:r>
              <a:rPr dirty="0" sz="2150" spc="-7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55" b="1">
                <a:solidFill>
                  <a:srgbClr val="99703D"/>
                </a:solidFill>
                <a:latin typeface="Trebuchet MS"/>
                <a:cs typeface="Trebuchet MS"/>
              </a:rPr>
              <a:t>INFORMATION</a:t>
            </a:r>
            <a:r>
              <a:rPr dirty="0" sz="2150" spc="-7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IN </a:t>
            </a:r>
            <a:r>
              <a:rPr dirty="0" sz="2150" spc="-105" b="1">
                <a:solidFill>
                  <a:srgbClr val="99703D"/>
                </a:solidFill>
                <a:latin typeface="Trebuchet MS"/>
                <a:cs typeface="Trebuchet MS"/>
              </a:rPr>
              <a:t>USER</a:t>
            </a:r>
            <a:r>
              <a:rPr dirty="0" sz="2150" spc="-7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0" b="1">
                <a:solidFill>
                  <a:srgbClr val="99703D"/>
                </a:solidFill>
                <a:latin typeface="Trebuchet MS"/>
                <a:cs typeface="Trebuchet MS"/>
              </a:rPr>
              <a:t>PROFILES.</a:t>
            </a:r>
            <a:endParaRPr sz="2150">
              <a:latin typeface="Trebuchet MS"/>
              <a:cs typeface="Trebuchet MS"/>
            </a:endParaRPr>
          </a:p>
          <a:p>
            <a:pPr marL="12700" marR="415925">
              <a:lnSpc>
                <a:spcPct val="101800"/>
              </a:lnSpc>
              <a:spcBef>
                <a:spcPts val="5"/>
              </a:spcBef>
            </a:pPr>
            <a:r>
              <a:rPr dirty="0" sz="2150" spc="-225" b="1">
                <a:solidFill>
                  <a:srgbClr val="99703D"/>
                </a:solidFill>
                <a:latin typeface="Trebuchet MS"/>
                <a:cs typeface="Trebuchet MS"/>
              </a:rPr>
              <a:t>OFFER</a:t>
            </a:r>
            <a:r>
              <a:rPr dirty="0" sz="2150" spc="-22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 </a:t>
            </a:r>
            <a:r>
              <a:rPr dirty="0" sz="2150" spc="-215" b="1">
                <a:solidFill>
                  <a:srgbClr val="99703D"/>
                </a:solidFill>
                <a:latin typeface="Trebuchet MS"/>
                <a:cs typeface="Trebuchet MS"/>
              </a:rPr>
              <a:t>SAFETY FEATURE </a:t>
            </a:r>
            <a:r>
              <a:rPr dirty="0" sz="2150" spc="-250" b="1">
                <a:solidFill>
                  <a:srgbClr val="99703D"/>
                </a:solidFill>
                <a:latin typeface="Trebuchet MS"/>
                <a:cs typeface="Trebuchet MS"/>
              </a:rPr>
              <a:t>THAT</a:t>
            </a:r>
            <a:r>
              <a:rPr dirty="0" sz="2150" spc="-24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ALERTS 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EMERGENCY 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SERVICES </a:t>
            </a:r>
            <a:r>
              <a:rPr dirty="0" sz="2150" spc="-204" b="1">
                <a:solidFill>
                  <a:srgbClr val="99703D"/>
                </a:solidFill>
                <a:latin typeface="Trebuchet MS"/>
                <a:cs typeface="Trebuchet MS"/>
              </a:rPr>
              <a:t>WITH </a:t>
            </a:r>
            <a:r>
              <a:rPr dirty="0" sz="2150" spc="-245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2150" spc="-24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USER'S </a:t>
            </a:r>
            <a:r>
              <a:rPr dirty="0" sz="2150" spc="-180" b="1">
                <a:solidFill>
                  <a:srgbClr val="99703D"/>
                </a:solidFill>
                <a:latin typeface="Trebuchet MS"/>
                <a:cs typeface="Trebuchet MS"/>
              </a:rPr>
              <a:t>LOCATION 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IN </a:t>
            </a:r>
            <a:r>
              <a:rPr dirty="0" sz="2150" spc="-120" b="1">
                <a:solidFill>
                  <a:srgbClr val="99703D"/>
                </a:solidFill>
                <a:latin typeface="Trebuchet MS"/>
                <a:cs typeface="Trebuchet MS"/>
              </a:rPr>
              <a:t>CASE </a:t>
            </a:r>
            <a:r>
              <a:rPr dirty="0" sz="2150" spc="-270" b="1">
                <a:solidFill>
                  <a:srgbClr val="99703D"/>
                </a:solidFill>
                <a:latin typeface="Trebuchet MS"/>
                <a:cs typeface="Trebuchet MS"/>
              </a:rPr>
              <a:t>OF </a:t>
            </a:r>
            <a:r>
              <a:rPr dirty="0" sz="2150" spc="-63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95" b="1">
                <a:solidFill>
                  <a:srgbClr val="99703D"/>
                </a:solidFill>
                <a:latin typeface="Trebuchet MS"/>
                <a:cs typeface="Trebuchet MS"/>
              </a:rPr>
              <a:t>DISTRESS.</a:t>
            </a:r>
            <a:endParaRPr sz="2150">
              <a:latin typeface="Trebuchet MS"/>
              <a:cs typeface="Trebuchet MS"/>
            </a:endParaRPr>
          </a:p>
          <a:p>
            <a:pPr marL="12700" marR="2755900">
              <a:lnSpc>
                <a:spcPct val="101800"/>
              </a:lnSpc>
            </a:pPr>
            <a:r>
              <a:rPr dirty="0" sz="2150" spc="-190" b="1">
                <a:solidFill>
                  <a:srgbClr val="99703D"/>
                </a:solidFill>
                <a:latin typeface="Trebuchet MS"/>
                <a:cs typeface="Trebuchet MS"/>
              </a:rPr>
              <a:t>INTEGRATE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85" b="1">
                <a:solidFill>
                  <a:srgbClr val="99703D"/>
                </a:solidFill>
                <a:latin typeface="Trebuchet MS"/>
                <a:cs typeface="Trebuchet MS"/>
              </a:rPr>
              <a:t>LOCAL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EMERGENCY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00" b="1">
                <a:solidFill>
                  <a:srgbClr val="99703D"/>
                </a:solidFill>
                <a:latin typeface="Trebuchet MS"/>
                <a:cs typeface="Trebuchet MS"/>
              </a:rPr>
              <a:t>NUMBERS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SERVICES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85" b="1">
                <a:solidFill>
                  <a:srgbClr val="99703D"/>
                </a:solidFill>
                <a:latin typeface="Trebuchet MS"/>
                <a:cs typeface="Trebuchet MS"/>
              </a:rPr>
              <a:t>FOR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EACH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0" b="1">
                <a:solidFill>
                  <a:srgbClr val="99703D"/>
                </a:solidFill>
                <a:latin typeface="Trebuchet MS"/>
                <a:cs typeface="Trebuchet MS"/>
              </a:rPr>
              <a:t>DESTINATION. </a:t>
            </a:r>
            <a:r>
              <a:rPr dirty="0" sz="2150" spc="-63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b="1">
                <a:solidFill>
                  <a:srgbClr val="99703D"/>
                </a:solidFill>
                <a:latin typeface="Trebuchet MS"/>
                <a:cs typeface="Trebuchet MS"/>
              </a:rPr>
              <a:t>B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U</a:t>
            </a:r>
            <a:r>
              <a:rPr dirty="0" sz="2150" spc="-105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G</a:t>
            </a:r>
            <a:r>
              <a:rPr dirty="0" sz="2150" spc="-250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2150" spc="-34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150" spc="-215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2150" spc="-100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50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2150" spc="-170" b="1">
                <a:solidFill>
                  <a:srgbClr val="99703D"/>
                </a:solidFill>
                <a:latin typeface="Trebuchet MS"/>
                <a:cs typeface="Trebuchet MS"/>
              </a:rPr>
              <a:t>X</a:t>
            </a:r>
            <a:r>
              <a:rPr dirty="0" sz="2150" spc="-20" b="1">
                <a:solidFill>
                  <a:srgbClr val="99703D"/>
                </a:solidFill>
                <a:latin typeface="Trebuchet MS"/>
                <a:cs typeface="Trebuchet MS"/>
              </a:rPr>
              <a:t>P</a:t>
            </a:r>
            <a:r>
              <a:rPr dirty="0" sz="2150" spc="-250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2150" spc="-215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2150" spc="20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2150" spc="-24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70" b="1">
                <a:solidFill>
                  <a:srgbClr val="99703D"/>
                </a:solidFill>
                <a:latin typeface="Trebuchet MS"/>
                <a:cs typeface="Trebuchet MS"/>
              </a:rPr>
              <a:t>M</a:t>
            </a:r>
            <a:r>
              <a:rPr dirty="0" sz="2150" spc="-16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150" spc="-215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2150" spc="-16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G</a:t>
            </a:r>
            <a:r>
              <a:rPr dirty="0" sz="2150" spc="-250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2150" spc="-70" b="1">
                <a:solidFill>
                  <a:srgbClr val="99703D"/>
                </a:solidFill>
                <a:latin typeface="Trebuchet MS"/>
                <a:cs typeface="Trebuchet MS"/>
              </a:rPr>
              <a:t>M</a:t>
            </a:r>
            <a:r>
              <a:rPr dirty="0" sz="2150" spc="-250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2150" spc="-215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2150" spc="-35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2150" spc="-185" b="1">
                <a:solidFill>
                  <a:srgbClr val="99703D"/>
                </a:solidFill>
                <a:latin typeface="Trebuchet MS"/>
                <a:cs typeface="Trebuchet MS"/>
              </a:rPr>
              <a:t>:</a:t>
            </a: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ct val="101800"/>
              </a:lnSpc>
              <a:spcBef>
                <a:spcPts val="2630"/>
              </a:spcBef>
            </a:pPr>
            <a:r>
              <a:rPr dirty="0" sz="2150" spc="-110" b="1">
                <a:solidFill>
                  <a:srgbClr val="99703D"/>
                </a:solidFill>
                <a:latin typeface="Trebuchet MS"/>
                <a:cs typeface="Trebuchet MS"/>
              </a:rPr>
              <a:t>PROVIDE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55" b="1">
                <a:solidFill>
                  <a:srgbClr val="99703D"/>
                </a:solidFill>
                <a:latin typeface="Trebuchet MS"/>
                <a:cs typeface="Trebuchet MS"/>
              </a:rPr>
              <a:t>BUDGETING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60" b="1">
                <a:solidFill>
                  <a:srgbClr val="99703D"/>
                </a:solidFill>
                <a:latin typeface="Trebuchet MS"/>
                <a:cs typeface="Trebuchet MS"/>
              </a:rPr>
              <a:t>TOOL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90" b="1">
                <a:solidFill>
                  <a:srgbClr val="99703D"/>
                </a:solidFill>
                <a:latin typeface="Trebuchet MS"/>
                <a:cs typeface="Trebuchet MS"/>
              </a:rPr>
              <a:t>TO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0" b="1">
                <a:solidFill>
                  <a:srgbClr val="99703D"/>
                </a:solidFill>
                <a:latin typeface="Trebuchet MS"/>
                <a:cs typeface="Trebuchet MS"/>
              </a:rPr>
              <a:t>TRACK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0" b="1">
                <a:solidFill>
                  <a:srgbClr val="99703D"/>
                </a:solidFill>
                <a:latin typeface="Trebuchet MS"/>
                <a:cs typeface="Trebuchet MS"/>
              </a:rPr>
              <a:t>EXPENSES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90" b="1">
                <a:solidFill>
                  <a:srgbClr val="99703D"/>
                </a:solidFill>
                <a:latin typeface="Trebuchet MS"/>
                <a:cs typeface="Trebuchet MS"/>
              </a:rPr>
              <a:t>SET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14" b="1">
                <a:solidFill>
                  <a:srgbClr val="99703D"/>
                </a:solidFill>
                <a:latin typeface="Trebuchet MS"/>
                <a:cs typeface="Trebuchet MS"/>
              </a:rPr>
              <a:t>SPENDING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LIMITS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85" b="1">
                <a:solidFill>
                  <a:srgbClr val="99703D"/>
                </a:solidFill>
                <a:latin typeface="Trebuchet MS"/>
                <a:cs typeface="Trebuchet MS"/>
              </a:rPr>
              <a:t>FOR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95" b="1">
                <a:solidFill>
                  <a:srgbClr val="99703D"/>
                </a:solidFill>
                <a:latin typeface="Trebuchet MS"/>
                <a:cs typeface="Trebuchet MS"/>
              </a:rPr>
              <a:t>DIFFERENT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20" b="1">
                <a:solidFill>
                  <a:srgbClr val="99703D"/>
                </a:solidFill>
                <a:latin typeface="Trebuchet MS"/>
                <a:cs typeface="Trebuchet MS"/>
              </a:rPr>
              <a:t>ASPECTS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70" b="1">
                <a:solidFill>
                  <a:srgbClr val="99703D"/>
                </a:solidFill>
                <a:latin typeface="Trebuchet MS"/>
                <a:cs typeface="Trebuchet MS"/>
              </a:rPr>
              <a:t>OF </a:t>
            </a:r>
            <a:r>
              <a:rPr dirty="0" sz="2150" spc="-63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45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215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14" b="1">
                <a:solidFill>
                  <a:srgbClr val="99703D"/>
                </a:solidFill>
                <a:latin typeface="Trebuchet MS"/>
                <a:cs typeface="Trebuchet MS"/>
              </a:rPr>
              <a:t>TRIP.</a:t>
            </a:r>
            <a:endParaRPr sz="2150">
              <a:latin typeface="Trebuchet MS"/>
              <a:cs typeface="Trebuchet MS"/>
            </a:endParaRPr>
          </a:p>
          <a:p>
            <a:pPr marL="12700" marR="641350">
              <a:lnSpc>
                <a:spcPct val="101800"/>
              </a:lnSpc>
            </a:pPr>
            <a:r>
              <a:rPr dirty="0" sz="2150" spc="-225" b="1">
                <a:solidFill>
                  <a:srgbClr val="99703D"/>
                </a:solidFill>
                <a:latin typeface="Trebuchet MS"/>
                <a:cs typeface="Trebuchet MS"/>
              </a:rPr>
              <a:t>OFFER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35" b="1">
                <a:solidFill>
                  <a:srgbClr val="99703D"/>
                </a:solidFill>
                <a:latin typeface="Trebuchet MS"/>
                <a:cs typeface="Trebuchet MS"/>
              </a:rPr>
              <a:t>CURRENCY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35" b="1">
                <a:solidFill>
                  <a:srgbClr val="99703D"/>
                </a:solidFill>
                <a:latin typeface="Trebuchet MS"/>
                <a:cs typeface="Trebuchet MS"/>
              </a:rPr>
              <a:t>CONVERSION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35" b="1">
                <a:solidFill>
                  <a:srgbClr val="99703D"/>
                </a:solidFill>
                <a:latin typeface="Trebuchet MS"/>
                <a:cs typeface="Trebuchet MS"/>
              </a:rPr>
              <a:t>REAL-TIME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80" b="1">
                <a:solidFill>
                  <a:srgbClr val="99703D"/>
                </a:solidFill>
                <a:latin typeface="Trebuchet MS"/>
                <a:cs typeface="Trebuchet MS"/>
              </a:rPr>
              <a:t>EXCHANGE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90" b="1">
                <a:solidFill>
                  <a:srgbClr val="99703D"/>
                </a:solidFill>
                <a:latin typeface="Trebuchet MS"/>
                <a:cs typeface="Trebuchet MS"/>
              </a:rPr>
              <a:t>RATE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55" b="1">
                <a:solidFill>
                  <a:srgbClr val="99703D"/>
                </a:solidFill>
                <a:latin typeface="Trebuchet MS"/>
                <a:cs typeface="Trebuchet MS"/>
              </a:rPr>
              <a:t>INFORMATION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85" b="1">
                <a:solidFill>
                  <a:srgbClr val="99703D"/>
                </a:solidFill>
                <a:latin typeface="Trebuchet MS"/>
                <a:cs typeface="Trebuchet MS"/>
              </a:rPr>
              <a:t>FOR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INTERNATIONAL </a:t>
            </a:r>
            <a:r>
              <a:rPr dirty="0" sz="2150" spc="-63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04" b="1">
                <a:solidFill>
                  <a:srgbClr val="99703D"/>
                </a:solidFill>
                <a:latin typeface="Trebuchet MS"/>
                <a:cs typeface="Trebuchet MS"/>
              </a:rPr>
              <a:t>TRAVEL.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150" spc="-310" b="1">
                <a:solidFill>
                  <a:srgbClr val="99703D"/>
                </a:solidFill>
                <a:latin typeface="Trebuchet MS"/>
                <a:cs typeface="Trebuchet MS"/>
              </a:rPr>
              <a:t>F</a:t>
            </a:r>
            <a:r>
              <a:rPr dirty="0" sz="2150" spc="-250" b="1">
                <a:solidFill>
                  <a:srgbClr val="99703D"/>
                </a:solidFill>
                <a:latin typeface="Trebuchet MS"/>
                <a:cs typeface="Trebuchet MS"/>
              </a:rPr>
              <a:t>EE</a:t>
            </a:r>
            <a:r>
              <a:rPr dirty="0" sz="2150" spc="-105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2150" b="1">
                <a:solidFill>
                  <a:srgbClr val="99703D"/>
                </a:solidFill>
                <a:latin typeface="Trebuchet MS"/>
                <a:cs typeface="Trebuchet MS"/>
              </a:rPr>
              <a:t>B</a:t>
            </a:r>
            <a:r>
              <a:rPr dirty="0" sz="2150" spc="-16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C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K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150" spc="-215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2150" spc="-100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5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2150" spc="-250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2150" spc="-190" b="1">
                <a:solidFill>
                  <a:srgbClr val="99703D"/>
                </a:solidFill>
                <a:latin typeface="Trebuchet MS"/>
                <a:cs typeface="Trebuchet MS"/>
              </a:rPr>
              <a:t>V</a:t>
            </a:r>
            <a:r>
              <a:rPr dirty="0" sz="2150" spc="5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2150" spc="-250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2150" spc="-380" b="1">
                <a:solidFill>
                  <a:srgbClr val="99703D"/>
                </a:solidFill>
                <a:latin typeface="Trebuchet MS"/>
                <a:cs typeface="Trebuchet MS"/>
              </a:rPr>
              <a:t>W</a:t>
            </a:r>
            <a:r>
              <a:rPr dirty="0" sz="2150" spc="20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2150" spc="-185" b="1">
                <a:solidFill>
                  <a:srgbClr val="99703D"/>
                </a:solidFill>
                <a:latin typeface="Trebuchet MS"/>
                <a:cs typeface="Trebuchet MS"/>
              </a:rPr>
              <a:t>:</a:t>
            </a:r>
            <a:endParaRPr sz="2150">
              <a:latin typeface="Trebuchet MS"/>
              <a:cs typeface="Trebuchet MS"/>
            </a:endParaRPr>
          </a:p>
          <a:p>
            <a:pPr marL="12700" marR="631825">
              <a:lnSpc>
                <a:spcPct val="101800"/>
              </a:lnSpc>
              <a:spcBef>
                <a:spcPts val="2630"/>
              </a:spcBef>
            </a:pPr>
            <a:r>
              <a:rPr dirty="0" sz="2150" spc="-245" b="1">
                <a:solidFill>
                  <a:srgbClr val="99703D"/>
                </a:solidFill>
                <a:latin typeface="Trebuchet MS"/>
                <a:cs typeface="Trebuchet MS"/>
              </a:rPr>
              <a:t>ALLOW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USERS </a:t>
            </a:r>
            <a:r>
              <a:rPr dirty="0" sz="2150" spc="-290" b="1">
                <a:solidFill>
                  <a:srgbClr val="99703D"/>
                </a:solidFill>
                <a:latin typeface="Trebuchet MS"/>
                <a:cs typeface="Trebuchet MS"/>
              </a:rPr>
              <a:t>TO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90" b="1">
                <a:solidFill>
                  <a:srgbClr val="99703D"/>
                </a:solidFill>
                <a:latin typeface="Trebuchet MS"/>
                <a:cs typeface="Trebuchet MS"/>
              </a:rPr>
              <a:t>RATE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0" b="1">
                <a:solidFill>
                  <a:srgbClr val="99703D"/>
                </a:solidFill>
                <a:latin typeface="Trebuchet MS"/>
                <a:cs typeface="Trebuchet MS"/>
              </a:rPr>
              <a:t>REVIEW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ATTRACTIONS,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50" b="1">
                <a:solidFill>
                  <a:srgbClr val="99703D"/>
                </a:solidFill>
                <a:latin typeface="Trebuchet MS"/>
                <a:cs typeface="Trebuchet MS"/>
              </a:rPr>
              <a:t>ACCOMMODATIONS,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50" b="1">
                <a:solidFill>
                  <a:srgbClr val="99703D"/>
                </a:solidFill>
                <a:latin typeface="Trebuchet MS"/>
                <a:cs typeface="Trebuchet MS"/>
              </a:rPr>
              <a:t>RESTAURANTS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90" b="1">
                <a:solidFill>
                  <a:srgbClr val="99703D"/>
                </a:solidFill>
                <a:latin typeface="Trebuchet MS"/>
                <a:cs typeface="Trebuchet MS"/>
              </a:rPr>
              <a:t>TO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HELP </a:t>
            </a:r>
            <a:r>
              <a:rPr dirty="0" sz="2150" spc="-63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OTHERS</a:t>
            </a:r>
            <a:r>
              <a:rPr dirty="0" sz="215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5" b="1">
                <a:solidFill>
                  <a:srgbClr val="99703D"/>
                </a:solidFill>
                <a:latin typeface="Trebuchet MS"/>
                <a:cs typeface="Trebuchet MS"/>
              </a:rPr>
              <a:t>MAKE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0" b="1">
                <a:solidFill>
                  <a:srgbClr val="99703D"/>
                </a:solidFill>
                <a:latin typeface="Trebuchet MS"/>
                <a:cs typeface="Trebuchet MS"/>
              </a:rPr>
              <a:t>INFORMED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00" b="1">
                <a:solidFill>
                  <a:srgbClr val="99703D"/>
                </a:solidFill>
                <a:latin typeface="Trebuchet MS"/>
                <a:cs typeface="Trebuchet MS"/>
              </a:rPr>
              <a:t>DECISIONS.</a:t>
            </a:r>
            <a:endParaRPr sz="2150">
              <a:latin typeface="Trebuchet MS"/>
              <a:cs typeface="Trebuchet MS"/>
            </a:endParaRPr>
          </a:p>
          <a:p>
            <a:pPr marL="12700" marR="19050">
              <a:lnSpc>
                <a:spcPct val="101800"/>
              </a:lnSpc>
            </a:pPr>
            <a:r>
              <a:rPr dirty="0" sz="2150" spc="-110" b="1">
                <a:solidFill>
                  <a:srgbClr val="99703D"/>
                </a:solidFill>
                <a:latin typeface="Trebuchet MS"/>
                <a:cs typeface="Trebuchet MS"/>
              </a:rPr>
              <a:t>PROVIDE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0" b="1">
                <a:solidFill>
                  <a:srgbClr val="99703D"/>
                </a:solidFill>
                <a:latin typeface="Trebuchet MS"/>
                <a:cs typeface="Trebuchet MS"/>
              </a:rPr>
              <a:t>PERSONALIZED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45" b="1">
                <a:solidFill>
                  <a:srgbClr val="99703D"/>
                </a:solidFill>
                <a:latin typeface="Trebuchet MS"/>
                <a:cs typeface="Trebuchet MS"/>
              </a:rPr>
              <a:t>RECOMMENDATIONS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00" b="1">
                <a:solidFill>
                  <a:srgbClr val="99703D"/>
                </a:solidFill>
                <a:latin typeface="Trebuchet MS"/>
                <a:cs typeface="Trebuchet MS"/>
              </a:rPr>
              <a:t>BASED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25" b="1">
                <a:solidFill>
                  <a:srgbClr val="99703D"/>
                </a:solidFill>
                <a:latin typeface="Trebuchet MS"/>
                <a:cs typeface="Trebuchet MS"/>
              </a:rPr>
              <a:t>ON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USER'S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0" b="1">
                <a:solidFill>
                  <a:srgbClr val="99703D"/>
                </a:solidFill>
                <a:latin typeface="Trebuchet MS"/>
                <a:cs typeface="Trebuchet MS"/>
              </a:rPr>
              <a:t>REVIEW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30" b="1">
                <a:solidFill>
                  <a:srgbClr val="99703D"/>
                </a:solidFill>
                <a:latin typeface="Trebuchet MS"/>
                <a:cs typeface="Trebuchet MS"/>
              </a:rPr>
              <a:t>HISTORY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PREFERENCES. </a:t>
            </a:r>
            <a:r>
              <a:rPr dirty="0" sz="215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30" b="1">
                <a:solidFill>
                  <a:srgbClr val="99703D"/>
                </a:solidFill>
                <a:latin typeface="Trebuchet MS"/>
                <a:cs typeface="Trebuchet MS"/>
              </a:rPr>
              <a:t>REMEMBER,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05" b="1">
                <a:solidFill>
                  <a:srgbClr val="99703D"/>
                </a:solidFill>
                <a:latin typeface="Trebuchet MS"/>
                <a:cs typeface="Trebuchet MS"/>
              </a:rPr>
              <a:t>THIS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40" b="1">
                <a:solidFill>
                  <a:srgbClr val="99703D"/>
                </a:solidFill>
                <a:latin typeface="Trebuchet MS"/>
                <a:cs typeface="Trebuchet MS"/>
              </a:rPr>
              <a:t>IS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225" b="1">
                <a:solidFill>
                  <a:srgbClr val="99703D"/>
                </a:solidFill>
                <a:latin typeface="Trebuchet MS"/>
                <a:cs typeface="Trebuchet MS"/>
              </a:rPr>
              <a:t>JUST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05" b="1">
                <a:solidFill>
                  <a:srgbClr val="99703D"/>
                </a:solidFill>
                <a:latin typeface="Trebuchet MS"/>
                <a:cs typeface="Trebuchet MS"/>
              </a:rPr>
              <a:t>PROPOSED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80" b="1">
                <a:solidFill>
                  <a:srgbClr val="99703D"/>
                </a:solidFill>
                <a:latin typeface="Trebuchet MS"/>
                <a:cs typeface="Trebuchet MS"/>
              </a:rPr>
              <a:t>SOLUTION,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95" b="1">
                <a:solidFill>
                  <a:srgbClr val="99703D"/>
                </a:solidFill>
                <a:latin typeface="Trebuchet MS"/>
                <a:cs typeface="Trebuchet MS"/>
              </a:rPr>
              <a:t>ACTUAL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5" b="1">
                <a:solidFill>
                  <a:srgbClr val="99703D"/>
                </a:solidFill>
                <a:latin typeface="Trebuchet MS"/>
                <a:cs typeface="Trebuchet MS"/>
              </a:rPr>
              <a:t>IMPLEMENTATION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MAY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25" b="1">
                <a:solidFill>
                  <a:srgbClr val="99703D"/>
                </a:solidFill>
                <a:latin typeface="Trebuchet MS"/>
                <a:cs typeface="Trebuchet MS"/>
              </a:rPr>
              <a:t>REQUIRE</a:t>
            </a:r>
            <a:r>
              <a:rPr dirty="0" sz="215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75" b="1">
                <a:solidFill>
                  <a:srgbClr val="99703D"/>
                </a:solidFill>
                <a:latin typeface="Trebuchet MS"/>
                <a:cs typeface="Trebuchet MS"/>
              </a:rPr>
              <a:t>FURTHER </a:t>
            </a:r>
            <a:r>
              <a:rPr dirty="0" sz="2150" spc="-63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10" b="1">
                <a:solidFill>
                  <a:srgbClr val="99703D"/>
                </a:solidFill>
                <a:latin typeface="Trebuchet MS"/>
                <a:cs typeface="Trebuchet MS"/>
              </a:rPr>
              <a:t>RESEARCH</a:t>
            </a:r>
            <a:r>
              <a:rPr dirty="0" sz="215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6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15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150" spc="-195" b="1">
                <a:solidFill>
                  <a:srgbClr val="99703D"/>
                </a:solidFill>
                <a:latin typeface="Trebuchet MS"/>
                <a:cs typeface="Trebuchet MS"/>
              </a:rPr>
              <a:t>DEVELOPMENT</a:t>
            </a:r>
            <a:endParaRPr sz="21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4500" y="0"/>
            <a:ext cx="5143500" cy="10285730"/>
            <a:chOff x="13144500" y="0"/>
            <a:chExt cx="5143500" cy="10285730"/>
          </a:xfrm>
        </p:grpSpPr>
        <p:sp>
          <p:nvSpPr>
            <p:cNvPr id="4" name="object 4"/>
            <p:cNvSpPr/>
            <p:nvPr/>
          </p:nvSpPr>
          <p:spPr>
            <a:xfrm>
              <a:off x="13144500" y="0"/>
              <a:ext cx="5143500" cy="10285730"/>
            </a:xfrm>
            <a:custGeom>
              <a:avLst/>
              <a:gdLst/>
              <a:ahLst/>
              <a:cxnLst/>
              <a:rect l="l" t="t" r="r" b="b"/>
              <a:pathLst>
                <a:path w="5143500" h="10285730">
                  <a:moveTo>
                    <a:pt x="0" y="0"/>
                  </a:moveTo>
                  <a:lnTo>
                    <a:pt x="5143499" y="0"/>
                  </a:lnTo>
                  <a:lnTo>
                    <a:pt x="5143499" y="10285446"/>
                  </a:lnTo>
                  <a:lnTo>
                    <a:pt x="0" y="10285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44500" y="0"/>
              <a:ext cx="5143500" cy="10285730"/>
            </a:xfrm>
            <a:custGeom>
              <a:avLst/>
              <a:gdLst/>
              <a:ahLst/>
              <a:cxnLst/>
              <a:rect l="l" t="t" r="r" b="b"/>
              <a:pathLst>
                <a:path w="5143500" h="10285730">
                  <a:moveTo>
                    <a:pt x="5143499" y="5142464"/>
                  </a:moveTo>
                  <a:lnTo>
                    <a:pt x="2571232" y="5142464"/>
                  </a:lnTo>
                  <a:lnTo>
                    <a:pt x="5142464" y="0"/>
                  </a:lnTo>
                  <a:lnTo>
                    <a:pt x="5143499" y="2070"/>
                  </a:lnTo>
                  <a:lnTo>
                    <a:pt x="5143499" y="5142464"/>
                  </a:lnTo>
                  <a:close/>
                </a:path>
                <a:path w="5143500" h="10285730">
                  <a:moveTo>
                    <a:pt x="5142464" y="10285446"/>
                  </a:moveTo>
                  <a:lnTo>
                    <a:pt x="0" y="10285446"/>
                  </a:lnTo>
                  <a:lnTo>
                    <a:pt x="2571232" y="5142464"/>
                  </a:lnTo>
                  <a:lnTo>
                    <a:pt x="5142464" y="10285446"/>
                  </a:lnTo>
                  <a:close/>
                </a:path>
                <a:path w="5143500" h="10285730">
                  <a:moveTo>
                    <a:pt x="5143499" y="10285446"/>
                  </a:moveTo>
                  <a:lnTo>
                    <a:pt x="5142464" y="10285446"/>
                  </a:lnTo>
                  <a:lnTo>
                    <a:pt x="5143499" y="10283375"/>
                  </a:lnTo>
                  <a:lnTo>
                    <a:pt x="5143499" y="102854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234" y="377825"/>
            <a:ext cx="690816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240" b="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7500" spc="-10" b="0">
                <a:solidFill>
                  <a:srgbClr val="99703D"/>
                </a:solidFill>
                <a:latin typeface="Times New Roman"/>
                <a:cs typeface="Times New Roman"/>
              </a:rPr>
              <a:t>h</a:t>
            </a:r>
            <a:r>
              <a:rPr dirty="0" sz="7500" spc="-375" b="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7500" spc="-700" b="0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7500" spc="200" b="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7500" spc="-180" b="0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7500" spc="150" b="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7500" spc="-180" b="0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7500" spc="-555" b="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7500" spc="-310" b="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7500" spc="50" b="0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7500" spc="-459" b="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7500" spc="-310" b="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7500" spc="-70" b="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7500" spc="-310" b="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7500" spc="-250" b="0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7500" spc="-254" b="0">
                <a:solidFill>
                  <a:srgbClr val="99703D"/>
                </a:solidFill>
                <a:latin typeface="Times New Roman"/>
                <a:cs typeface="Times New Roman"/>
              </a:rPr>
              <a:t>y</a:t>
            </a:r>
            <a:r>
              <a:rPr dirty="0" sz="7500" spc="-550" b="0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7500" spc="-180" b="0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7500" spc="-250" b="0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endParaRPr sz="7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14741" y="4239234"/>
            <a:ext cx="2842895" cy="5020310"/>
            <a:chOff x="14414741" y="4239234"/>
            <a:chExt cx="2842895" cy="5020310"/>
          </a:xfrm>
        </p:grpSpPr>
        <p:sp>
          <p:nvSpPr>
            <p:cNvPr id="4" name="object 4"/>
            <p:cNvSpPr/>
            <p:nvPr/>
          </p:nvSpPr>
          <p:spPr>
            <a:xfrm>
              <a:off x="14414741" y="6910134"/>
              <a:ext cx="2239010" cy="2238375"/>
            </a:xfrm>
            <a:custGeom>
              <a:avLst/>
              <a:gdLst/>
              <a:ahLst/>
              <a:cxnLst/>
              <a:rect l="l" t="t" r="r" b="b"/>
              <a:pathLst>
                <a:path w="2239009" h="2238375">
                  <a:moveTo>
                    <a:pt x="1119387" y="2238338"/>
                  </a:moveTo>
                  <a:lnTo>
                    <a:pt x="1064461" y="2236989"/>
                  </a:lnTo>
                  <a:lnTo>
                    <a:pt x="1009668" y="2232949"/>
                  </a:lnTo>
                  <a:lnTo>
                    <a:pt x="955138" y="2226224"/>
                  </a:lnTo>
                  <a:lnTo>
                    <a:pt x="901005" y="2216833"/>
                  </a:lnTo>
                  <a:lnTo>
                    <a:pt x="847398" y="2204797"/>
                  </a:lnTo>
                  <a:lnTo>
                    <a:pt x="794446" y="2190147"/>
                  </a:lnTo>
                  <a:lnTo>
                    <a:pt x="742276" y="2172915"/>
                  </a:lnTo>
                  <a:lnTo>
                    <a:pt x="691016" y="2153146"/>
                  </a:lnTo>
                  <a:lnTo>
                    <a:pt x="640787" y="2130885"/>
                  </a:lnTo>
                  <a:lnTo>
                    <a:pt x="591711" y="2106188"/>
                  </a:lnTo>
                  <a:lnTo>
                    <a:pt x="543907" y="2079112"/>
                  </a:lnTo>
                  <a:lnTo>
                    <a:pt x="497488" y="2049723"/>
                  </a:lnTo>
                  <a:lnTo>
                    <a:pt x="452568" y="2018093"/>
                  </a:lnTo>
                  <a:lnTo>
                    <a:pt x="409255" y="1984298"/>
                  </a:lnTo>
                  <a:lnTo>
                    <a:pt x="367652" y="1948418"/>
                  </a:lnTo>
                  <a:lnTo>
                    <a:pt x="327860" y="1910540"/>
                  </a:lnTo>
                  <a:lnTo>
                    <a:pt x="289975" y="1870756"/>
                  </a:lnTo>
                  <a:lnTo>
                    <a:pt x="254089" y="1829161"/>
                  </a:lnTo>
                  <a:lnTo>
                    <a:pt x="220286" y="1785856"/>
                  </a:lnTo>
                  <a:lnTo>
                    <a:pt x="188650" y="1740945"/>
                  </a:lnTo>
                  <a:lnTo>
                    <a:pt x="159256" y="1694536"/>
                  </a:lnTo>
                  <a:lnTo>
                    <a:pt x="132175" y="1646741"/>
                  </a:lnTo>
                  <a:lnTo>
                    <a:pt x="107473" y="1597675"/>
                  </a:lnTo>
                  <a:lnTo>
                    <a:pt x="85208" y="1547456"/>
                  </a:lnTo>
                  <a:lnTo>
                    <a:pt x="65434" y="1496204"/>
                  </a:lnTo>
                  <a:lnTo>
                    <a:pt x="48200" y="1444046"/>
                  </a:lnTo>
                  <a:lnTo>
                    <a:pt x="33546" y="1391104"/>
                  </a:lnTo>
                  <a:lnTo>
                    <a:pt x="21508" y="1337507"/>
                  </a:lnTo>
                  <a:lnTo>
                    <a:pt x="12115" y="1283384"/>
                  </a:lnTo>
                  <a:lnTo>
                    <a:pt x="5390" y="1228866"/>
                  </a:lnTo>
                  <a:lnTo>
                    <a:pt x="1348" y="1174084"/>
                  </a:lnTo>
                  <a:lnTo>
                    <a:pt x="0" y="1119169"/>
                  </a:lnTo>
                  <a:lnTo>
                    <a:pt x="337" y="1091703"/>
                  </a:lnTo>
                  <a:lnTo>
                    <a:pt x="3032" y="1036837"/>
                  </a:lnTo>
                  <a:lnTo>
                    <a:pt x="8418" y="982170"/>
                  </a:lnTo>
                  <a:lnTo>
                    <a:pt x="16479" y="927833"/>
                  </a:lnTo>
                  <a:lnTo>
                    <a:pt x="27198" y="873957"/>
                  </a:lnTo>
                  <a:lnTo>
                    <a:pt x="40548" y="820672"/>
                  </a:lnTo>
                  <a:lnTo>
                    <a:pt x="56497" y="768106"/>
                  </a:lnTo>
                  <a:lnTo>
                    <a:pt x="75006" y="716385"/>
                  </a:lnTo>
                  <a:lnTo>
                    <a:pt x="96032" y="665635"/>
                  </a:lnTo>
                  <a:lnTo>
                    <a:pt x="119523" y="615977"/>
                  </a:lnTo>
                  <a:lnTo>
                    <a:pt x="145422" y="567532"/>
                  </a:lnTo>
                  <a:lnTo>
                    <a:pt x="173668" y="520416"/>
                  </a:lnTo>
                  <a:lnTo>
                    <a:pt x="204193" y="474742"/>
                  </a:lnTo>
                  <a:lnTo>
                    <a:pt x="236922" y="430621"/>
                  </a:lnTo>
                  <a:lnTo>
                    <a:pt x="271777" y="388158"/>
                  </a:lnTo>
                  <a:lnTo>
                    <a:pt x="308674" y="347456"/>
                  </a:lnTo>
                  <a:lnTo>
                    <a:pt x="347524" y="308613"/>
                  </a:lnTo>
                  <a:lnTo>
                    <a:pt x="388233" y="271724"/>
                  </a:lnTo>
                  <a:lnTo>
                    <a:pt x="430704" y="236875"/>
                  </a:lnTo>
                  <a:lnTo>
                    <a:pt x="474834" y="204152"/>
                  </a:lnTo>
                  <a:lnTo>
                    <a:pt x="520517" y="173634"/>
                  </a:lnTo>
                  <a:lnTo>
                    <a:pt x="567643" y="145394"/>
                  </a:lnTo>
                  <a:lnTo>
                    <a:pt x="616097" y="119499"/>
                  </a:lnTo>
                  <a:lnTo>
                    <a:pt x="665765" y="96013"/>
                  </a:lnTo>
                  <a:lnTo>
                    <a:pt x="716525" y="74992"/>
                  </a:lnTo>
                  <a:lnTo>
                    <a:pt x="768255" y="56486"/>
                  </a:lnTo>
                  <a:lnTo>
                    <a:pt x="820832" y="40540"/>
                  </a:lnTo>
                  <a:lnTo>
                    <a:pt x="874127" y="27193"/>
                  </a:lnTo>
                  <a:lnTo>
                    <a:pt x="928014" y="16476"/>
                  </a:lnTo>
                  <a:lnTo>
                    <a:pt x="982362" y="8416"/>
                  </a:lnTo>
                  <a:lnTo>
                    <a:pt x="1037039" y="3032"/>
                  </a:lnTo>
                  <a:lnTo>
                    <a:pt x="1091915" y="337"/>
                  </a:lnTo>
                  <a:lnTo>
                    <a:pt x="1119387" y="0"/>
                  </a:lnTo>
                  <a:lnTo>
                    <a:pt x="1146858" y="337"/>
                  </a:lnTo>
                  <a:lnTo>
                    <a:pt x="1201734" y="3032"/>
                  </a:lnTo>
                  <a:lnTo>
                    <a:pt x="1256411" y="8416"/>
                  </a:lnTo>
                  <a:lnTo>
                    <a:pt x="1310759" y="16476"/>
                  </a:lnTo>
                  <a:lnTo>
                    <a:pt x="1364645" y="27193"/>
                  </a:lnTo>
                  <a:lnTo>
                    <a:pt x="1417941" y="40540"/>
                  </a:lnTo>
                  <a:lnTo>
                    <a:pt x="1470518" y="56486"/>
                  </a:lnTo>
                  <a:lnTo>
                    <a:pt x="1522248" y="74992"/>
                  </a:lnTo>
                  <a:lnTo>
                    <a:pt x="1573008" y="96013"/>
                  </a:lnTo>
                  <a:lnTo>
                    <a:pt x="1622675" y="119499"/>
                  </a:lnTo>
                  <a:lnTo>
                    <a:pt x="1671130" y="145394"/>
                  </a:lnTo>
                  <a:lnTo>
                    <a:pt x="1718256" y="173634"/>
                  </a:lnTo>
                  <a:lnTo>
                    <a:pt x="1763939" y="204153"/>
                  </a:lnTo>
                  <a:lnTo>
                    <a:pt x="1808069" y="236875"/>
                  </a:lnTo>
                  <a:lnTo>
                    <a:pt x="1850540" y="271724"/>
                  </a:lnTo>
                  <a:lnTo>
                    <a:pt x="1891249" y="308613"/>
                  </a:lnTo>
                  <a:lnTo>
                    <a:pt x="1930099" y="347456"/>
                  </a:lnTo>
                  <a:lnTo>
                    <a:pt x="1966996" y="388158"/>
                  </a:lnTo>
                  <a:lnTo>
                    <a:pt x="2001851" y="430620"/>
                  </a:lnTo>
                  <a:lnTo>
                    <a:pt x="2034580" y="474742"/>
                  </a:lnTo>
                  <a:lnTo>
                    <a:pt x="2065105" y="520416"/>
                  </a:lnTo>
                  <a:lnTo>
                    <a:pt x="2093351" y="567532"/>
                  </a:lnTo>
                  <a:lnTo>
                    <a:pt x="2119250" y="615977"/>
                  </a:lnTo>
                  <a:lnTo>
                    <a:pt x="2142741" y="665634"/>
                  </a:lnTo>
                  <a:lnTo>
                    <a:pt x="2163767" y="716385"/>
                  </a:lnTo>
                  <a:lnTo>
                    <a:pt x="2182276" y="768105"/>
                  </a:lnTo>
                  <a:lnTo>
                    <a:pt x="2198225" y="820672"/>
                  </a:lnTo>
                  <a:lnTo>
                    <a:pt x="2211575" y="873957"/>
                  </a:lnTo>
                  <a:lnTo>
                    <a:pt x="2222293" y="927833"/>
                  </a:lnTo>
                  <a:lnTo>
                    <a:pt x="2230355" y="982170"/>
                  </a:lnTo>
                  <a:lnTo>
                    <a:pt x="2235741" y="1036837"/>
                  </a:lnTo>
                  <a:lnTo>
                    <a:pt x="2238437" y="1091703"/>
                  </a:lnTo>
                  <a:lnTo>
                    <a:pt x="2238774" y="1119169"/>
                  </a:lnTo>
                  <a:lnTo>
                    <a:pt x="2238437" y="1146634"/>
                  </a:lnTo>
                  <a:lnTo>
                    <a:pt x="2235741" y="1201500"/>
                  </a:lnTo>
                  <a:lnTo>
                    <a:pt x="2230355" y="1256167"/>
                  </a:lnTo>
                  <a:lnTo>
                    <a:pt x="2222293" y="1310503"/>
                  </a:lnTo>
                  <a:lnTo>
                    <a:pt x="2211575" y="1364379"/>
                  </a:lnTo>
                  <a:lnTo>
                    <a:pt x="2198225" y="1417664"/>
                  </a:lnTo>
                  <a:lnTo>
                    <a:pt x="2182276" y="1470231"/>
                  </a:lnTo>
                  <a:lnTo>
                    <a:pt x="2163767" y="1521951"/>
                  </a:lnTo>
                  <a:lnTo>
                    <a:pt x="2142741" y="1572701"/>
                  </a:lnTo>
                  <a:lnTo>
                    <a:pt x="2119250" y="1622359"/>
                  </a:lnTo>
                  <a:lnTo>
                    <a:pt x="2093351" y="1670804"/>
                  </a:lnTo>
                  <a:lnTo>
                    <a:pt x="2065105" y="1717921"/>
                  </a:lnTo>
                  <a:lnTo>
                    <a:pt x="2034580" y="1763595"/>
                  </a:lnTo>
                  <a:lnTo>
                    <a:pt x="2001851" y="1807717"/>
                  </a:lnTo>
                  <a:lnTo>
                    <a:pt x="1966996" y="1850179"/>
                  </a:lnTo>
                  <a:lnTo>
                    <a:pt x="1930099" y="1890880"/>
                  </a:lnTo>
                  <a:lnTo>
                    <a:pt x="1891249" y="1929723"/>
                  </a:lnTo>
                  <a:lnTo>
                    <a:pt x="1850540" y="1966613"/>
                  </a:lnTo>
                  <a:lnTo>
                    <a:pt x="1808069" y="2001461"/>
                  </a:lnTo>
                  <a:lnTo>
                    <a:pt x="1763939" y="2034184"/>
                  </a:lnTo>
                  <a:lnTo>
                    <a:pt x="1718256" y="2064702"/>
                  </a:lnTo>
                  <a:lnTo>
                    <a:pt x="1671130" y="2092943"/>
                  </a:lnTo>
                  <a:lnTo>
                    <a:pt x="1622675" y="2118837"/>
                  </a:lnTo>
                  <a:lnTo>
                    <a:pt x="1573008" y="2142324"/>
                  </a:lnTo>
                  <a:lnTo>
                    <a:pt x="1522248" y="2163345"/>
                  </a:lnTo>
                  <a:lnTo>
                    <a:pt x="1470518" y="2181851"/>
                  </a:lnTo>
                  <a:lnTo>
                    <a:pt x="1417941" y="2197797"/>
                  </a:lnTo>
                  <a:lnTo>
                    <a:pt x="1364646" y="2211144"/>
                  </a:lnTo>
                  <a:lnTo>
                    <a:pt x="1310759" y="2221861"/>
                  </a:lnTo>
                  <a:lnTo>
                    <a:pt x="1256411" y="2229921"/>
                  </a:lnTo>
                  <a:lnTo>
                    <a:pt x="1201734" y="2235305"/>
                  </a:lnTo>
                  <a:lnTo>
                    <a:pt x="1146858" y="2238000"/>
                  </a:lnTo>
                  <a:lnTo>
                    <a:pt x="1119387" y="223833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507706" y="4560785"/>
              <a:ext cx="2749550" cy="4699000"/>
            </a:xfrm>
            <a:custGeom>
              <a:avLst/>
              <a:gdLst/>
              <a:ahLst/>
              <a:cxnLst/>
              <a:rect l="l" t="t" r="r" b="b"/>
              <a:pathLst>
                <a:path w="2749550" h="4699000">
                  <a:moveTo>
                    <a:pt x="761149" y="2112543"/>
                  </a:moveTo>
                  <a:lnTo>
                    <a:pt x="758291" y="2065959"/>
                  </a:lnTo>
                  <a:lnTo>
                    <a:pt x="749744" y="2020087"/>
                  </a:lnTo>
                  <a:lnTo>
                    <a:pt x="735660" y="1975599"/>
                  </a:lnTo>
                  <a:lnTo>
                    <a:pt x="716216" y="1933181"/>
                  </a:lnTo>
                  <a:lnTo>
                    <a:pt x="691730" y="1893443"/>
                  </a:lnTo>
                  <a:lnTo>
                    <a:pt x="662571" y="1857019"/>
                  </a:lnTo>
                  <a:lnTo>
                    <a:pt x="629158" y="1824431"/>
                  </a:lnTo>
                  <a:lnTo>
                    <a:pt x="592010" y="1796173"/>
                  </a:lnTo>
                  <a:lnTo>
                    <a:pt x="551688" y="1772666"/>
                  </a:lnTo>
                  <a:lnTo>
                    <a:pt x="508787" y="1754289"/>
                  </a:lnTo>
                  <a:lnTo>
                    <a:pt x="463969" y="1741284"/>
                  </a:lnTo>
                  <a:lnTo>
                    <a:pt x="417880" y="1733880"/>
                  </a:lnTo>
                  <a:lnTo>
                    <a:pt x="380580" y="1732038"/>
                  </a:lnTo>
                  <a:lnTo>
                    <a:pt x="371233" y="1732153"/>
                  </a:lnTo>
                  <a:lnTo>
                    <a:pt x="324739" y="1736166"/>
                  </a:lnTo>
                  <a:lnTo>
                    <a:pt x="279082" y="1745830"/>
                  </a:lnTo>
                  <a:lnTo>
                    <a:pt x="234937" y="1761007"/>
                  </a:lnTo>
                  <a:lnTo>
                    <a:pt x="192989" y="1781479"/>
                  </a:lnTo>
                  <a:lnTo>
                    <a:pt x="153873" y="1806917"/>
                  </a:lnTo>
                  <a:lnTo>
                    <a:pt x="118160" y="1836966"/>
                  </a:lnTo>
                  <a:lnTo>
                    <a:pt x="86385" y="1871154"/>
                  </a:lnTo>
                  <a:lnTo>
                    <a:pt x="59042" y="1908975"/>
                  </a:lnTo>
                  <a:lnTo>
                    <a:pt x="36537" y="1949856"/>
                  </a:lnTo>
                  <a:lnTo>
                    <a:pt x="19215" y="1993188"/>
                  </a:lnTo>
                  <a:lnTo>
                    <a:pt x="7315" y="2038311"/>
                  </a:lnTo>
                  <a:lnTo>
                    <a:pt x="1041" y="2084552"/>
                  </a:lnTo>
                  <a:lnTo>
                    <a:pt x="0" y="2112543"/>
                  </a:lnTo>
                  <a:lnTo>
                    <a:pt x="114" y="2121878"/>
                  </a:lnTo>
                  <a:lnTo>
                    <a:pt x="4127" y="2168372"/>
                  </a:lnTo>
                  <a:lnTo>
                    <a:pt x="13792" y="2214029"/>
                  </a:lnTo>
                  <a:lnTo>
                    <a:pt x="28968" y="2258149"/>
                  </a:lnTo>
                  <a:lnTo>
                    <a:pt x="49441" y="2300097"/>
                  </a:lnTo>
                  <a:lnTo>
                    <a:pt x="74904" y="2339213"/>
                  </a:lnTo>
                  <a:lnTo>
                    <a:pt x="104952" y="2374912"/>
                  </a:lnTo>
                  <a:lnTo>
                    <a:pt x="139141" y="2406675"/>
                  </a:lnTo>
                  <a:lnTo>
                    <a:pt x="176974" y="2434018"/>
                  </a:lnTo>
                  <a:lnTo>
                    <a:pt x="217868" y="2456510"/>
                  </a:lnTo>
                  <a:lnTo>
                    <a:pt x="261200" y="2473833"/>
                  </a:lnTo>
                  <a:lnTo>
                    <a:pt x="306336" y="2485733"/>
                  </a:lnTo>
                  <a:lnTo>
                    <a:pt x="352590" y="2492019"/>
                  </a:lnTo>
                  <a:lnTo>
                    <a:pt x="380580" y="2493048"/>
                  </a:lnTo>
                  <a:lnTo>
                    <a:pt x="389928" y="2492933"/>
                  </a:lnTo>
                  <a:lnTo>
                    <a:pt x="436422" y="2488920"/>
                  </a:lnTo>
                  <a:lnTo>
                    <a:pt x="482079" y="2479256"/>
                  </a:lnTo>
                  <a:lnTo>
                    <a:pt x="526224" y="2464079"/>
                  </a:lnTo>
                  <a:lnTo>
                    <a:pt x="568172" y="2443607"/>
                  </a:lnTo>
                  <a:lnTo>
                    <a:pt x="607288" y="2418169"/>
                  </a:lnTo>
                  <a:lnTo>
                    <a:pt x="643001" y="2388120"/>
                  </a:lnTo>
                  <a:lnTo>
                    <a:pt x="674763" y="2353932"/>
                  </a:lnTo>
                  <a:lnTo>
                    <a:pt x="702106" y="2316111"/>
                  </a:lnTo>
                  <a:lnTo>
                    <a:pt x="724611" y="2275230"/>
                  </a:lnTo>
                  <a:lnTo>
                    <a:pt x="741946" y="2231898"/>
                  </a:lnTo>
                  <a:lnTo>
                    <a:pt x="753846" y="2186775"/>
                  </a:lnTo>
                  <a:lnTo>
                    <a:pt x="760120" y="2140534"/>
                  </a:lnTo>
                  <a:lnTo>
                    <a:pt x="761149" y="2112543"/>
                  </a:lnTo>
                  <a:close/>
                </a:path>
                <a:path w="2749550" h="4699000">
                  <a:moveTo>
                    <a:pt x="2749359" y="4633061"/>
                  </a:moveTo>
                  <a:lnTo>
                    <a:pt x="1620748" y="0"/>
                  </a:lnTo>
                  <a:lnTo>
                    <a:pt x="1351318" y="65608"/>
                  </a:lnTo>
                  <a:lnTo>
                    <a:pt x="2479929" y="4698670"/>
                  </a:lnTo>
                  <a:lnTo>
                    <a:pt x="2749359" y="46330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87459" y="4239234"/>
              <a:ext cx="735965" cy="3427729"/>
            </a:xfrm>
            <a:custGeom>
              <a:avLst/>
              <a:gdLst/>
              <a:ahLst/>
              <a:cxnLst/>
              <a:rect l="l" t="t" r="r" b="b"/>
              <a:pathLst>
                <a:path w="735965" h="3427729">
                  <a:moveTo>
                    <a:pt x="735928" y="3403493"/>
                  </a:moveTo>
                  <a:lnTo>
                    <a:pt x="599387" y="3427530"/>
                  </a:lnTo>
                  <a:lnTo>
                    <a:pt x="0" y="24036"/>
                  </a:lnTo>
                  <a:lnTo>
                    <a:pt x="136541" y="0"/>
                  </a:lnTo>
                  <a:lnTo>
                    <a:pt x="735928" y="340349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59601" y="2642854"/>
            <a:ext cx="12512675" cy="652145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065" marR="5080">
              <a:lnSpc>
                <a:spcPts val="3929"/>
              </a:lnSpc>
              <a:spcBef>
                <a:spcPts val="250"/>
              </a:spcBef>
            </a:pPr>
            <a:r>
              <a:rPr dirty="0" sz="3300" spc="-300" b="1">
                <a:solidFill>
                  <a:srgbClr val="99703D"/>
                </a:solidFill>
                <a:latin typeface="Trebuchet MS"/>
                <a:cs typeface="Trebuchet MS"/>
              </a:rPr>
              <a:t>: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15" b="1">
                <a:solidFill>
                  <a:srgbClr val="99703D"/>
                </a:solidFill>
                <a:latin typeface="Trebuchet MS"/>
                <a:cs typeface="Trebuchet MS"/>
              </a:rPr>
              <a:t>MOBILE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35" b="1">
                <a:solidFill>
                  <a:srgbClr val="99703D"/>
                </a:solidFill>
                <a:latin typeface="Trebuchet MS"/>
                <a:cs typeface="Trebuchet MS"/>
              </a:rPr>
              <a:t>TRAVEL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100" b="1">
                <a:solidFill>
                  <a:srgbClr val="99703D"/>
                </a:solidFill>
                <a:latin typeface="Trebuchet MS"/>
                <a:cs typeface="Trebuchet MS"/>
              </a:rPr>
              <a:t>APPS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45" b="1">
                <a:solidFill>
                  <a:srgbClr val="99703D"/>
                </a:solidFill>
                <a:latin typeface="Trebuchet MS"/>
                <a:cs typeface="Trebuchet MS"/>
              </a:rPr>
              <a:t>(MTA)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04" b="1">
                <a:solidFill>
                  <a:srgbClr val="99703D"/>
                </a:solidFill>
                <a:latin typeface="Trebuchet MS"/>
                <a:cs typeface="Trebuchet MS"/>
              </a:rPr>
              <a:t>SMART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15" b="1">
                <a:solidFill>
                  <a:srgbClr val="99703D"/>
                </a:solidFill>
                <a:latin typeface="Trebuchet MS"/>
                <a:cs typeface="Trebuchet MS"/>
              </a:rPr>
              <a:t>FEATURES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75" b="1">
                <a:solidFill>
                  <a:srgbClr val="99703D"/>
                </a:solidFill>
                <a:latin typeface="Trebuchet MS"/>
                <a:cs typeface="Trebuchet MS"/>
              </a:rPr>
              <a:t>WERE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45" b="1">
                <a:solidFill>
                  <a:srgbClr val="99703D"/>
                </a:solidFill>
                <a:latin typeface="Trebuchet MS"/>
                <a:cs typeface="Trebuchet MS"/>
              </a:rPr>
              <a:t>IDENTIFIED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185" b="1">
                <a:solidFill>
                  <a:srgbClr val="99703D"/>
                </a:solidFill>
                <a:latin typeface="Trebuchet MS"/>
                <a:cs typeface="Trebuchet MS"/>
              </a:rPr>
              <a:t>BASED </a:t>
            </a:r>
            <a:r>
              <a:rPr dirty="0" sz="3300" spc="-1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75" b="1">
                <a:solidFill>
                  <a:srgbClr val="99703D"/>
                </a:solidFill>
                <a:latin typeface="Trebuchet MS"/>
                <a:cs typeface="Trebuchet MS"/>
              </a:rPr>
              <a:t>ON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25" b="1">
                <a:solidFill>
                  <a:srgbClr val="99703D"/>
                </a:solidFill>
                <a:latin typeface="Trebuchet MS"/>
                <a:cs typeface="Trebuchet MS"/>
              </a:rPr>
              <a:t>RECENT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35" b="1">
                <a:solidFill>
                  <a:srgbClr val="99703D"/>
                </a:solidFill>
                <a:latin typeface="Trebuchet MS"/>
                <a:cs typeface="Trebuchet MS"/>
              </a:rPr>
              <a:t>TRAVEL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20" b="1">
                <a:solidFill>
                  <a:srgbClr val="99703D"/>
                </a:solidFill>
                <a:latin typeface="Trebuchet MS"/>
                <a:cs typeface="Trebuchet MS"/>
              </a:rPr>
              <a:t>APPLICATION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130" b="1">
                <a:solidFill>
                  <a:srgbClr val="99703D"/>
                </a:solidFill>
                <a:latin typeface="Trebuchet MS"/>
                <a:cs typeface="Trebuchet MS"/>
              </a:rPr>
              <a:t>(APP)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65" b="1">
                <a:solidFill>
                  <a:srgbClr val="99703D"/>
                </a:solidFill>
                <a:latin typeface="Trebuchet MS"/>
                <a:cs typeface="Trebuchet MS"/>
              </a:rPr>
              <a:t>TRENDS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7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95" b="1">
                <a:solidFill>
                  <a:srgbClr val="99703D"/>
                </a:solidFill>
                <a:latin typeface="Trebuchet MS"/>
                <a:cs typeface="Trebuchet MS"/>
              </a:rPr>
              <a:t>LITERATURE </a:t>
            </a:r>
            <a:r>
              <a:rPr dirty="0" sz="3300" spc="-2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95" b="1">
                <a:solidFill>
                  <a:srgbClr val="99703D"/>
                </a:solidFill>
                <a:latin typeface="Trebuchet MS"/>
                <a:cs typeface="Trebuchet MS"/>
              </a:rPr>
              <a:t>REVIEW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50" b="1">
                <a:solidFill>
                  <a:srgbClr val="99703D"/>
                </a:solidFill>
                <a:latin typeface="Trebuchet MS"/>
                <a:cs typeface="Trebuchet MS"/>
              </a:rPr>
              <a:t>OF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30" b="1">
                <a:solidFill>
                  <a:srgbClr val="99703D"/>
                </a:solidFill>
                <a:latin typeface="Trebuchet MS"/>
                <a:cs typeface="Trebuchet MS"/>
              </a:rPr>
              <a:t>MTA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04" b="1">
                <a:solidFill>
                  <a:srgbClr val="99703D"/>
                </a:solidFill>
                <a:latin typeface="Trebuchet MS"/>
                <a:cs typeface="Trebuchet MS"/>
              </a:rPr>
              <a:t>SMART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25" b="1">
                <a:solidFill>
                  <a:srgbClr val="99703D"/>
                </a:solidFill>
                <a:latin typeface="Trebuchet MS"/>
                <a:cs typeface="Trebuchet MS"/>
              </a:rPr>
              <a:t>FEATURES.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10" b="1">
                <a:solidFill>
                  <a:srgbClr val="99703D"/>
                </a:solidFill>
                <a:latin typeface="Trebuchet MS"/>
                <a:cs typeface="Trebuchet MS"/>
              </a:rPr>
              <a:t>SUBSEQUENTLY,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05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30" b="1">
                <a:solidFill>
                  <a:srgbClr val="99703D"/>
                </a:solidFill>
                <a:latin typeface="Trebuchet MS"/>
                <a:cs typeface="Trebuchet MS"/>
              </a:rPr>
              <a:t>MTA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15" b="1">
                <a:solidFill>
                  <a:srgbClr val="99703D"/>
                </a:solidFill>
                <a:latin typeface="Trebuchet MS"/>
                <a:cs typeface="Trebuchet MS"/>
              </a:rPr>
              <a:t>FEATURES </a:t>
            </a:r>
            <a:r>
              <a:rPr dirty="0" sz="3300" spc="-31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15" b="1">
                <a:solidFill>
                  <a:srgbClr val="99703D"/>
                </a:solidFill>
                <a:latin typeface="Trebuchet MS"/>
                <a:cs typeface="Trebuchet MS"/>
              </a:rPr>
              <a:t>THAT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90" b="1">
                <a:solidFill>
                  <a:srgbClr val="99703D"/>
                </a:solidFill>
                <a:latin typeface="Trebuchet MS"/>
                <a:cs typeface="Trebuchet MS"/>
              </a:rPr>
              <a:t>COULD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20" b="1">
                <a:solidFill>
                  <a:srgbClr val="99703D"/>
                </a:solidFill>
                <a:latin typeface="Trebuchet MS"/>
                <a:cs typeface="Trebuchet MS"/>
              </a:rPr>
              <a:t>BE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140" b="1">
                <a:solidFill>
                  <a:srgbClr val="99703D"/>
                </a:solidFill>
                <a:latin typeface="Trebuchet MS"/>
                <a:cs typeface="Trebuchet MS"/>
              </a:rPr>
              <a:t>PRIORITISED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75" b="1">
                <a:solidFill>
                  <a:srgbClr val="99703D"/>
                </a:solidFill>
                <a:latin typeface="Trebuchet MS"/>
                <a:cs typeface="Trebuchet MS"/>
              </a:rPr>
              <a:t>TO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00" b="1">
                <a:solidFill>
                  <a:srgbClr val="99703D"/>
                </a:solidFill>
                <a:latin typeface="Trebuchet MS"/>
                <a:cs typeface="Trebuchet MS"/>
              </a:rPr>
              <a:t>INCREASE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190" b="1">
                <a:solidFill>
                  <a:srgbClr val="99703D"/>
                </a:solidFill>
                <a:latin typeface="Trebuchet MS"/>
                <a:cs typeface="Trebuchet MS"/>
              </a:rPr>
              <a:t>USER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85" b="1">
                <a:solidFill>
                  <a:srgbClr val="99703D"/>
                </a:solidFill>
                <a:latin typeface="Trebuchet MS"/>
                <a:cs typeface="Trebuchet MS"/>
              </a:rPr>
              <a:t>INTEREST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145" b="1">
                <a:solidFill>
                  <a:srgbClr val="99703D"/>
                </a:solidFill>
                <a:latin typeface="Trebuchet MS"/>
                <a:cs typeface="Trebuchet MS"/>
              </a:rPr>
              <a:t>IN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30" b="1">
                <a:solidFill>
                  <a:srgbClr val="99703D"/>
                </a:solidFill>
                <a:latin typeface="Trebuchet MS"/>
                <a:cs typeface="Trebuchet MS"/>
              </a:rPr>
              <a:t>MTA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75" b="1">
                <a:solidFill>
                  <a:srgbClr val="99703D"/>
                </a:solidFill>
                <a:latin typeface="Trebuchet MS"/>
                <a:cs typeface="Trebuchet MS"/>
              </a:rPr>
              <a:t>WERE </a:t>
            </a:r>
            <a:r>
              <a:rPr dirty="0" sz="3300" spc="-37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DETERMINED. </a:t>
            </a:r>
            <a:r>
              <a:rPr dirty="0" sz="3300" spc="-405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30" b="1">
                <a:solidFill>
                  <a:srgbClr val="99703D"/>
                </a:solidFill>
                <a:latin typeface="Trebuchet MS"/>
                <a:cs typeface="Trebuchet MS"/>
              </a:rPr>
              <a:t>MTA </a:t>
            </a:r>
            <a:r>
              <a:rPr dirty="0" sz="3300" spc="-204" b="1">
                <a:solidFill>
                  <a:srgbClr val="99703D"/>
                </a:solidFill>
                <a:latin typeface="Trebuchet MS"/>
                <a:cs typeface="Trebuchet MS"/>
              </a:rPr>
              <a:t>SMART </a:t>
            </a:r>
            <a:r>
              <a:rPr dirty="0" sz="3300" spc="-360" b="1">
                <a:solidFill>
                  <a:srgbClr val="99703D"/>
                </a:solidFill>
                <a:latin typeface="Trebuchet MS"/>
                <a:cs typeface="Trebuchet MS"/>
              </a:rPr>
              <a:t>FEATURE</a:t>
            </a:r>
            <a:r>
              <a:rPr dirty="0" sz="3300" spc="-3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35" b="1">
                <a:solidFill>
                  <a:srgbClr val="99703D"/>
                </a:solidFill>
                <a:latin typeface="Trebuchet MS"/>
                <a:cs typeface="Trebuchet MS"/>
              </a:rPr>
              <a:t>DEVELOPMENT </a:t>
            </a:r>
            <a:r>
              <a:rPr dirty="0" sz="3300" spc="-295" b="1">
                <a:solidFill>
                  <a:srgbClr val="99703D"/>
                </a:solidFill>
                <a:latin typeface="Trebuchet MS"/>
                <a:cs typeface="Trebuchet MS"/>
              </a:rPr>
              <a:t>CHALLENGES </a:t>
            </a:r>
            <a:r>
              <a:rPr dirty="0" sz="3300" spc="-415" b="1">
                <a:solidFill>
                  <a:srgbClr val="99703D"/>
                </a:solidFill>
                <a:latin typeface="Trebuchet MS"/>
                <a:cs typeface="Trebuchet MS"/>
              </a:rPr>
              <a:t>THAT 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54" b="1">
                <a:solidFill>
                  <a:srgbClr val="99703D"/>
                </a:solidFill>
                <a:latin typeface="Trebuchet MS"/>
                <a:cs typeface="Trebuchet MS"/>
              </a:rPr>
              <a:t>SHOULD</a:t>
            </a:r>
            <a:r>
              <a:rPr dirty="0" sz="3300" spc="-10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20" b="1">
                <a:solidFill>
                  <a:srgbClr val="99703D"/>
                </a:solidFill>
                <a:latin typeface="Trebuchet MS"/>
                <a:cs typeface="Trebuchet MS"/>
              </a:rPr>
              <a:t>BE</a:t>
            </a:r>
            <a:r>
              <a:rPr dirty="0" sz="3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60" b="1">
                <a:solidFill>
                  <a:srgbClr val="99703D"/>
                </a:solidFill>
                <a:latin typeface="Trebuchet MS"/>
                <a:cs typeface="Trebuchet MS"/>
              </a:rPr>
              <a:t>MITIGATED</a:t>
            </a:r>
            <a:r>
              <a:rPr dirty="0" sz="3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75" b="1">
                <a:solidFill>
                  <a:srgbClr val="99703D"/>
                </a:solidFill>
                <a:latin typeface="Trebuchet MS"/>
                <a:cs typeface="Trebuchet MS"/>
              </a:rPr>
              <a:t>WERE</a:t>
            </a:r>
            <a:r>
              <a:rPr dirty="0" sz="3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60" b="1">
                <a:solidFill>
                  <a:srgbClr val="99703D"/>
                </a:solidFill>
                <a:latin typeface="Trebuchet MS"/>
                <a:cs typeface="Trebuchet MS"/>
              </a:rPr>
              <a:t>ALSO</a:t>
            </a:r>
            <a:r>
              <a:rPr dirty="0" sz="3300" spc="-10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90" b="1">
                <a:solidFill>
                  <a:srgbClr val="99703D"/>
                </a:solidFill>
                <a:latin typeface="Trebuchet MS"/>
                <a:cs typeface="Trebuchet MS"/>
              </a:rPr>
              <a:t>IDENTIFE</a:t>
            </a:r>
            <a:r>
              <a:rPr dirty="0" sz="3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05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3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135" b="1">
                <a:solidFill>
                  <a:srgbClr val="99703D"/>
                </a:solidFill>
                <a:latin typeface="Trebuchet MS"/>
                <a:cs typeface="Trebuchet MS"/>
              </a:rPr>
              <a:t>APP</a:t>
            </a:r>
            <a:r>
              <a:rPr dirty="0" sz="3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54" b="1">
                <a:solidFill>
                  <a:srgbClr val="99703D"/>
                </a:solidFill>
                <a:latin typeface="Trebuchet MS"/>
                <a:cs typeface="Trebuchet MS"/>
              </a:rPr>
              <a:t>IDENTIFICATION </a:t>
            </a:r>
            <a:r>
              <a:rPr dirty="0" sz="3300" spc="-2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3300" spc="-36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3300" spc="-195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370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170" b="1">
                <a:solidFill>
                  <a:srgbClr val="99703D"/>
                </a:solidFill>
                <a:latin typeface="Trebuchet MS"/>
                <a:cs typeface="Trebuchet MS"/>
              </a:rPr>
              <a:t>C</a:t>
            </a:r>
            <a:r>
              <a:rPr dirty="0" sz="3300" spc="-56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6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3300" spc="-355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630" b="1">
                <a:solidFill>
                  <a:srgbClr val="99703D"/>
                </a:solidFill>
                <a:latin typeface="Trebuchet MS"/>
                <a:cs typeface="Trebuchet MS"/>
              </a:rPr>
              <a:t>W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45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3300" spc="-40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5" b="1">
                <a:solidFill>
                  <a:srgbClr val="99703D"/>
                </a:solidFill>
                <a:latin typeface="Trebuchet MS"/>
                <a:cs typeface="Trebuchet MS"/>
              </a:rPr>
              <a:t>B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3300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195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3300" spc="-355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56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-254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3300" spc="-40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3300" spc="-36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50" b="1">
                <a:solidFill>
                  <a:srgbClr val="99703D"/>
                </a:solidFill>
                <a:latin typeface="Trebuchet MS"/>
                <a:cs typeface="Trebuchet MS"/>
              </a:rPr>
              <a:t>-</a:t>
            </a:r>
            <a:r>
              <a:rPr dirty="0" sz="3300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3300" spc="-56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3300" spc="-60" b="1">
                <a:solidFill>
                  <a:srgbClr val="99703D"/>
                </a:solidFill>
                <a:latin typeface="Trebuchet MS"/>
                <a:cs typeface="Trebuchet MS"/>
              </a:rPr>
              <a:t>P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3300" spc="-370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3300" spc="-305" b="1">
                <a:solidFill>
                  <a:srgbClr val="99703D"/>
                </a:solidFill>
                <a:latin typeface="Trebuchet MS"/>
                <a:cs typeface="Trebuchet MS"/>
              </a:rPr>
              <a:t>U</a:t>
            </a:r>
            <a:r>
              <a:rPr dirty="0" sz="3300" spc="-56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6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3300" spc="-225" b="1">
                <a:solidFill>
                  <a:srgbClr val="99703D"/>
                </a:solidFill>
                <a:latin typeface="Trebuchet MS"/>
                <a:cs typeface="Trebuchet MS"/>
              </a:rPr>
              <a:t>N  </a:t>
            </a:r>
            <a:r>
              <a:rPr dirty="0" sz="3300" spc="-190" b="1">
                <a:solidFill>
                  <a:srgbClr val="99703D"/>
                </a:solidFill>
                <a:latin typeface="Trebuchet MS"/>
                <a:cs typeface="Trebuchet MS"/>
              </a:rPr>
              <a:t>CHARACTERISTICS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65" b="1">
                <a:solidFill>
                  <a:srgbClr val="99703D"/>
                </a:solidFill>
                <a:latin typeface="Trebuchet MS"/>
                <a:cs typeface="Trebuchet MS"/>
              </a:rPr>
              <a:t>CONTAINING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05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70" b="1">
                <a:solidFill>
                  <a:srgbClr val="99703D"/>
                </a:solidFill>
                <a:latin typeface="Trebuchet MS"/>
                <a:cs typeface="Trebuchet MS"/>
              </a:rPr>
              <a:t>COMMON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25" b="1">
                <a:solidFill>
                  <a:srgbClr val="99703D"/>
                </a:solidFill>
                <a:latin typeface="Trebuchet MS"/>
                <a:cs typeface="Trebuchet MS"/>
              </a:rPr>
              <a:t>FUNCTION</a:t>
            </a:r>
            <a:r>
              <a:rPr dirty="0" sz="3300" spc="-14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50" b="1">
                <a:solidFill>
                  <a:srgbClr val="99703D"/>
                </a:solidFill>
                <a:latin typeface="Trebuchet MS"/>
                <a:cs typeface="Trebuchet MS"/>
              </a:rPr>
              <a:t>OF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35" b="1">
                <a:solidFill>
                  <a:srgbClr val="99703D"/>
                </a:solidFill>
                <a:latin typeface="Trebuchet MS"/>
                <a:cs typeface="Trebuchet MS"/>
              </a:rPr>
              <a:t>TRAVEL</a:t>
            </a:r>
            <a:r>
              <a:rPr dirty="0" sz="3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100" b="1">
                <a:solidFill>
                  <a:srgbClr val="99703D"/>
                </a:solidFill>
                <a:latin typeface="Trebuchet MS"/>
                <a:cs typeface="Trebuchet MS"/>
              </a:rPr>
              <a:t>APPS </a:t>
            </a:r>
            <a:r>
              <a:rPr dirty="0" sz="3300" spc="-9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AND </a:t>
            </a:r>
            <a:r>
              <a:rPr dirty="0" sz="3300" spc="-290" b="1">
                <a:solidFill>
                  <a:srgbClr val="99703D"/>
                </a:solidFill>
                <a:latin typeface="Trebuchet MS"/>
                <a:cs typeface="Trebuchet MS"/>
              </a:rPr>
              <a:t>EIGHT </a:t>
            </a:r>
            <a:r>
              <a:rPr dirty="0" sz="3300" spc="-330" b="1">
                <a:solidFill>
                  <a:srgbClr val="99703D"/>
                </a:solidFill>
                <a:latin typeface="Trebuchet MS"/>
                <a:cs typeface="Trebuchet MS"/>
              </a:rPr>
              <a:t>MTA </a:t>
            </a:r>
            <a:r>
              <a:rPr dirty="0" sz="3300" spc="-204" b="1">
                <a:solidFill>
                  <a:srgbClr val="99703D"/>
                </a:solidFill>
                <a:latin typeface="Trebuchet MS"/>
                <a:cs typeface="Trebuchet MS"/>
              </a:rPr>
              <a:t>SMART </a:t>
            </a:r>
            <a:r>
              <a:rPr dirty="0" sz="3300" spc="-325" b="1">
                <a:solidFill>
                  <a:srgbClr val="99703D"/>
                </a:solidFill>
                <a:latin typeface="Trebuchet MS"/>
                <a:cs typeface="Trebuchet MS"/>
              </a:rPr>
              <a:t>FEATURES. </a:t>
            </a:r>
            <a:r>
              <a:rPr dirty="0" sz="3300" spc="-275" b="1">
                <a:solidFill>
                  <a:srgbClr val="99703D"/>
                </a:solidFill>
                <a:latin typeface="Trebuchet MS"/>
                <a:cs typeface="Trebuchet MS"/>
              </a:rPr>
              <a:t>A </a:t>
            </a:r>
            <a:r>
              <a:rPr dirty="0" sz="3300" spc="-434" b="1">
                <a:solidFill>
                  <a:srgbClr val="99703D"/>
                </a:solidFill>
                <a:latin typeface="Trebuchet MS"/>
                <a:cs typeface="Trebuchet MS"/>
              </a:rPr>
              <a:t>TOTAL</a:t>
            </a:r>
            <a:r>
              <a:rPr dirty="0" sz="3300" spc="-43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50" b="1">
                <a:solidFill>
                  <a:srgbClr val="99703D"/>
                </a:solidFill>
                <a:latin typeface="Trebuchet MS"/>
                <a:cs typeface="Trebuchet MS"/>
              </a:rPr>
              <a:t>OF</a:t>
            </a:r>
            <a:r>
              <a:rPr dirty="0" sz="3300" spc="-44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55" b="1">
                <a:solidFill>
                  <a:srgbClr val="99703D"/>
                </a:solidFill>
                <a:latin typeface="Trebuchet MS"/>
                <a:cs typeface="Trebuchet MS"/>
              </a:rPr>
              <a:t>193</a:t>
            </a:r>
            <a:r>
              <a:rPr dirty="0" sz="3300" spc="-3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40" b="1">
                <a:solidFill>
                  <a:srgbClr val="99703D"/>
                </a:solidFill>
                <a:latin typeface="Trebuchet MS"/>
                <a:cs typeface="Trebuchet MS"/>
              </a:rPr>
              <a:t>APPLE </a:t>
            </a:r>
            <a:r>
              <a:rPr dirty="0" sz="3300" spc="-100" b="1">
                <a:solidFill>
                  <a:srgbClr val="99703D"/>
                </a:solidFill>
                <a:latin typeface="Trebuchet MS"/>
                <a:cs typeface="Trebuchet MS"/>
              </a:rPr>
              <a:t>APPS 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AND </a:t>
            </a:r>
            <a:r>
              <a:rPr dirty="0" sz="3300" spc="-210" b="1">
                <a:solidFill>
                  <a:srgbClr val="99703D"/>
                </a:solidFill>
                <a:latin typeface="Trebuchet MS"/>
                <a:cs typeface="Trebuchet MS"/>
              </a:rPr>
              <a:t>250 </a:t>
            </a:r>
            <a:r>
              <a:rPr dirty="0" sz="3300" spc="-204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05" b="1">
                <a:solidFill>
                  <a:srgbClr val="99703D"/>
                </a:solidFill>
                <a:latin typeface="Trebuchet MS"/>
                <a:cs typeface="Trebuchet MS"/>
              </a:rPr>
              <a:t>G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OO</a:t>
            </a:r>
            <a:r>
              <a:rPr dirty="0" sz="3300" spc="-305" b="1">
                <a:solidFill>
                  <a:srgbClr val="99703D"/>
                </a:solidFill>
                <a:latin typeface="Trebuchet MS"/>
                <a:cs typeface="Trebuchet MS"/>
              </a:rPr>
              <a:t>G</a:t>
            </a:r>
            <a:r>
              <a:rPr dirty="0" sz="3300" spc="-370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3300" spc="-40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3300" spc="-65" b="1">
                <a:solidFill>
                  <a:srgbClr val="99703D"/>
                </a:solidFill>
                <a:latin typeface="Trebuchet MS"/>
                <a:cs typeface="Trebuchet MS"/>
              </a:rPr>
              <a:t>PP</a:t>
            </a:r>
            <a:r>
              <a:rPr dirty="0" sz="3300" spc="5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630" b="1">
                <a:solidFill>
                  <a:srgbClr val="99703D"/>
                </a:solidFill>
                <a:latin typeface="Trebuchet MS"/>
                <a:cs typeface="Trebuchet MS"/>
              </a:rPr>
              <a:t>W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45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3300" spc="-40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6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3300" spc="-200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36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3300" spc="-56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6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3300" spc="-505" b="1">
                <a:solidFill>
                  <a:srgbClr val="99703D"/>
                </a:solidFill>
                <a:latin typeface="Trebuchet MS"/>
                <a:cs typeface="Trebuchet MS"/>
              </a:rPr>
              <a:t>F</a:t>
            </a:r>
            <a:r>
              <a:rPr dirty="0" sz="3300" spc="6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200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3300" spc="-430" b="1">
                <a:solidFill>
                  <a:srgbClr val="99703D"/>
                </a:solidFill>
                <a:latin typeface="Trebuchet MS"/>
                <a:cs typeface="Trebuchet MS"/>
              </a:rPr>
              <a:t>,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630" b="1">
                <a:solidFill>
                  <a:srgbClr val="99703D"/>
                </a:solidFill>
                <a:latin typeface="Trebuchet MS"/>
                <a:cs typeface="Trebuchet MS"/>
              </a:rPr>
              <a:t>W</a:t>
            </a:r>
            <a:r>
              <a:rPr dirty="0" sz="3300" spc="-254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45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3300" spc="-40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50" b="1">
                <a:solidFill>
                  <a:srgbClr val="99703D"/>
                </a:solidFill>
                <a:latin typeface="Trebuchet MS"/>
                <a:cs typeface="Trebuchet MS"/>
              </a:rPr>
              <a:t>3</a:t>
            </a:r>
            <a:r>
              <a:rPr dirty="0" sz="3300" spc="-165" b="1">
                <a:solidFill>
                  <a:srgbClr val="99703D"/>
                </a:solidFill>
                <a:latin typeface="Trebuchet MS"/>
                <a:cs typeface="Trebuchet MS"/>
              </a:rPr>
              <a:t>6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3300" spc="-65" b="1">
                <a:solidFill>
                  <a:srgbClr val="99703D"/>
                </a:solidFill>
                <a:latin typeface="Trebuchet MS"/>
                <a:cs typeface="Trebuchet MS"/>
              </a:rPr>
              <a:t>PP</a:t>
            </a:r>
            <a:r>
              <a:rPr dirty="0" sz="3300" spc="5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56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-254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3300" spc="-55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145" b="1">
                <a:solidFill>
                  <a:srgbClr val="99703D"/>
                </a:solidFill>
                <a:latin typeface="Trebuchet MS"/>
                <a:cs typeface="Trebuchet MS"/>
              </a:rPr>
              <a:t>M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55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56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-254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E  </a:t>
            </a:r>
            <a:r>
              <a:rPr dirty="0" sz="3300" spc="-204" b="1">
                <a:solidFill>
                  <a:srgbClr val="99703D"/>
                </a:solidFill>
                <a:latin typeface="Trebuchet MS"/>
                <a:cs typeface="Trebuchet MS"/>
              </a:rPr>
              <a:t>INCLUSION 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AND </a:t>
            </a:r>
            <a:r>
              <a:rPr dirty="0" sz="3300" spc="-250" b="1">
                <a:solidFill>
                  <a:srgbClr val="99703D"/>
                </a:solidFill>
                <a:latin typeface="Trebuchet MS"/>
                <a:cs typeface="Trebuchet MS"/>
              </a:rPr>
              <a:t>EXCLUSION </a:t>
            </a:r>
            <a:r>
              <a:rPr dirty="0" sz="3300" spc="-175" b="1">
                <a:solidFill>
                  <a:srgbClr val="99703D"/>
                </a:solidFill>
                <a:latin typeface="Trebuchet MS"/>
                <a:cs typeface="Trebuchet MS"/>
              </a:rPr>
              <a:t>CRITERIA </a:t>
            </a:r>
            <a:r>
              <a:rPr dirty="0" sz="3300" spc="-185" b="1">
                <a:solidFill>
                  <a:srgbClr val="99703D"/>
                </a:solidFill>
                <a:latin typeface="Trebuchet MS"/>
                <a:cs typeface="Trebuchet MS"/>
              </a:rPr>
              <a:t>BASED </a:t>
            </a:r>
            <a:r>
              <a:rPr dirty="0" sz="3300" spc="-375" b="1">
                <a:solidFill>
                  <a:srgbClr val="99703D"/>
                </a:solidFill>
                <a:latin typeface="Trebuchet MS"/>
                <a:cs typeface="Trebuchet MS"/>
              </a:rPr>
              <a:t>ON</a:t>
            </a:r>
            <a:r>
              <a:rPr dirty="0" sz="3300" spc="-37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05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35" b="1">
                <a:solidFill>
                  <a:srgbClr val="99703D"/>
                </a:solidFill>
                <a:latin typeface="Trebuchet MS"/>
                <a:cs typeface="Trebuchet MS"/>
              </a:rPr>
              <a:t>PREFERRED </a:t>
            </a:r>
            <a:r>
              <a:rPr dirty="0" sz="3300" spc="-229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35" b="1">
                <a:solidFill>
                  <a:srgbClr val="99703D"/>
                </a:solidFill>
                <a:latin typeface="Trebuchet MS"/>
                <a:cs typeface="Trebuchet MS"/>
              </a:rPr>
              <a:t>REPORTING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10" b="1">
                <a:solidFill>
                  <a:srgbClr val="99703D"/>
                </a:solidFill>
                <a:latin typeface="Trebuchet MS"/>
                <a:cs typeface="Trebuchet MS"/>
              </a:rPr>
              <a:t>ITEMS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315" b="1">
                <a:solidFill>
                  <a:srgbClr val="99703D"/>
                </a:solidFill>
                <a:latin typeface="Trebuchet MS"/>
                <a:cs typeface="Trebuchet MS"/>
              </a:rPr>
              <a:t>FOR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50" b="1">
                <a:solidFill>
                  <a:srgbClr val="99703D"/>
                </a:solidFill>
                <a:latin typeface="Trebuchet MS"/>
                <a:cs typeface="Trebuchet MS"/>
              </a:rPr>
              <a:t>SYSTEMATIC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50" b="1">
                <a:solidFill>
                  <a:srgbClr val="99703D"/>
                </a:solidFill>
                <a:latin typeface="Trebuchet MS"/>
                <a:cs typeface="Trebuchet MS"/>
              </a:rPr>
              <a:t>REVIEWS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265" b="1">
                <a:solidFill>
                  <a:srgbClr val="99703D"/>
                </a:solidFill>
                <a:latin typeface="Trebuchet MS"/>
                <a:cs typeface="Trebuchet MS"/>
              </a:rPr>
              <a:t>META-ANALYSES </a:t>
            </a:r>
            <a:r>
              <a:rPr dirty="0" sz="3300" spc="-26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505" b="1">
                <a:solidFill>
                  <a:srgbClr val="99703D"/>
                </a:solidFill>
                <a:latin typeface="Trebuchet MS"/>
                <a:cs typeface="Trebuchet MS"/>
              </a:rPr>
              <a:t>F</a:t>
            </a:r>
            <a:r>
              <a:rPr dirty="0" sz="3300" spc="-370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3300" spc="-630" b="1">
                <a:solidFill>
                  <a:srgbClr val="99703D"/>
                </a:solidFill>
                <a:latin typeface="Trebuchet MS"/>
                <a:cs typeface="Trebuchet MS"/>
              </a:rPr>
              <a:t>W</a:t>
            </a:r>
            <a:r>
              <a:rPr dirty="0" sz="3300" spc="-170" b="1">
                <a:solidFill>
                  <a:srgbClr val="99703D"/>
                </a:solidFill>
                <a:latin typeface="Trebuchet MS"/>
                <a:cs typeface="Trebuchet MS"/>
              </a:rPr>
              <a:t>C</a:t>
            </a:r>
            <a:r>
              <a:rPr dirty="0" sz="3300" spc="-254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3300" spc="-45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3300" spc="-55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630" b="1">
                <a:solidFill>
                  <a:srgbClr val="99703D"/>
                </a:solidFill>
                <a:latin typeface="Trebuchet MS"/>
                <a:cs typeface="Trebuchet MS"/>
              </a:rPr>
              <a:t>W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45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3300" spc="-40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370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170" b="1">
                <a:solidFill>
                  <a:srgbClr val="99703D"/>
                </a:solidFill>
                <a:latin typeface="Trebuchet MS"/>
                <a:cs typeface="Trebuchet MS"/>
              </a:rPr>
              <a:t>C</a:t>
            </a:r>
            <a:r>
              <a:rPr dirty="0" sz="3300" spc="-56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195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505" b="1">
                <a:solidFill>
                  <a:srgbClr val="99703D"/>
                </a:solidFill>
                <a:latin typeface="Trebuchet MS"/>
                <a:cs typeface="Trebuchet MS"/>
              </a:rPr>
              <a:t>F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330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3300" spc="-1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3300" spc="-4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3300" spc="-325" b="1">
                <a:solidFill>
                  <a:srgbClr val="99703D"/>
                </a:solidFill>
                <a:latin typeface="Trebuchet MS"/>
                <a:cs typeface="Trebuchet MS"/>
              </a:rPr>
              <a:t>V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3300" spc="-370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3300" spc="-305" b="1">
                <a:solidFill>
                  <a:srgbClr val="99703D"/>
                </a:solidFill>
                <a:latin typeface="Trebuchet MS"/>
                <a:cs typeface="Trebuchet MS"/>
              </a:rPr>
              <a:t>U</a:t>
            </a:r>
            <a:r>
              <a:rPr dirty="0" sz="3300" spc="-2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3300" spc="-56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3300" spc="6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3300" spc="-400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3300" spc="-355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0952" y="2133998"/>
            <a:ext cx="14230349" cy="7619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207000"/>
            <a:ext cx="16836390" cy="1477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0" spc="-940" b="0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9500" spc="-225" b="0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9500" spc="-385" b="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9500" spc="-1080" b="0">
                <a:solidFill>
                  <a:srgbClr val="99703D"/>
                </a:solidFill>
                <a:latin typeface="Times New Roman"/>
                <a:cs typeface="Times New Roman"/>
              </a:rPr>
              <a:t>g</a:t>
            </a:r>
            <a:r>
              <a:rPr dirty="0" sz="9500" spc="260" b="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9500" spc="-385" b="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9500" spc="-515" b="0">
                <a:solidFill>
                  <a:srgbClr val="99703D"/>
                </a:solidFill>
                <a:latin typeface="Times New Roman"/>
                <a:cs typeface="Times New Roman"/>
              </a:rPr>
              <a:t>mm</a:t>
            </a:r>
            <a:r>
              <a:rPr dirty="0" sz="9500" spc="-385" b="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9500" spc="195" b="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9500" spc="-225" b="0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9500" spc="-315" b="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9500" spc="-575" b="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9500" spc="-880" b="0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9500" spc="-470" b="0">
                <a:solidFill>
                  <a:srgbClr val="99703D"/>
                </a:solidFill>
                <a:latin typeface="Times New Roman"/>
                <a:cs typeface="Times New Roman"/>
              </a:rPr>
              <a:t>v</a:t>
            </a:r>
            <a:r>
              <a:rPr dirty="0" sz="9500" spc="-470" b="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9500" spc="260" b="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9500" spc="-470" b="0">
                <a:solidFill>
                  <a:srgbClr val="99703D"/>
                </a:solidFill>
                <a:latin typeface="Times New Roman"/>
                <a:cs typeface="Times New Roman"/>
              </a:rPr>
              <a:t>v</a:t>
            </a:r>
            <a:r>
              <a:rPr dirty="0" sz="9500" spc="-225" b="0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9500" spc="-470" b="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9500" spc="-680" b="0">
                <a:solidFill>
                  <a:srgbClr val="99703D"/>
                </a:solidFill>
                <a:latin typeface="Times New Roman"/>
                <a:cs typeface="Times New Roman"/>
              </a:rPr>
              <a:t>w</a:t>
            </a:r>
            <a:r>
              <a:rPr dirty="0" sz="9500" spc="-575" b="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9500" spc="-880" b="0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9500" spc="90" b="0">
                <a:solidFill>
                  <a:srgbClr val="99703D"/>
                </a:solidFill>
                <a:latin typeface="Times New Roman"/>
                <a:cs typeface="Times New Roman"/>
              </a:rPr>
              <a:t>f</a:t>
            </a:r>
            <a:r>
              <a:rPr dirty="0" sz="9500" spc="-575" b="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9500" spc="195" b="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9500" b="0">
                <a:solidFill>
                  <a:srgbClr val="99703D"/>
                </a:solidFill>
                <a:latin typeface="Times New Roman"/>
                <a:cs typeface="Times New Roman"/>
              </a:rPr>
              <a:t>h</a:t>
            </a:r>
            <a:r>
              <a:rPr dirty="0" sz="9500" spc="-85" b="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9500" spc="-575" b="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9500" spc="-375" b="0">
                <a:solidFill>
                  <a:srgbClr val="99703D"/>
                </a:solidFill>
                <a:latin typeface="Times New Roman"/>
                <a:cs typeface="Times New Roman"/>
              </a:rPr>
              <a:t>p</a:t>
            </a:r>
            <a:r>
              <a:rPr dirty="0" sz="9500" spc="260" b="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9500" spc="-880" b="0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9500" spc="-415" b="0">
                <a:solidFill>
                  <a:srgbClr val="99703D"/>
                </a:solidFill>
                <a:latin typeface="Times New Roman"/>
                <a:cs typeface="Times New Roman"/>
              </a:rPr>
              <a:t>j</a:t>
            </a:r>
            <a:r>
              <a:rPr dirty="0" sz="9500" spc="-470" b="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9500" spc="-700" b="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9500" spc="580" b="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endParaRPr sz="9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661" y="1462785"/>
            <a:ext cx="7353300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365" b="0">
                <a:solidFill>
                  <a:srgbClr val="99703D"/>
                </a:solidFill>
                <a:latin typeface="Times New Roman"/>
                <a:cs typeface="Times New Roman"/>
              </a:rPr>
              <a:t>H</a:t>
            </a:r>
            <a:r>
              <a:rPr dirty="0" sz="4650" spc="-195" b="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4650" spc="120" b="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4650" spc="-110" b="0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4650" spc="-535" b="0">
                <a:solidFill>
                  <a:srgbClr val="99703D"/>
                </a:solidFill>
                <a:latin typeface="Times New Roman"/>
                <a:cs typeface="Times New Roman"/>
              </a:rPr>
              <a:t>w</a:t>
            </a:r>
            <a:r>
              <a:rPr dirty="0" sz="4650" spc="-195" b="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4650" spc="120" b="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4650" spc="-240" b="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4650" spc="-180" b="0">
                <a:solidFill>
                  <a:srgbClr val="99703D"/>
                </a:solidFill>
                <a:latin typeface="Times New Roman"/>
                <a:cs typeface="Times New Roman"/>
              </a:rPr>
              <a:t>/</a:t>
            </a:r>
            <a:r>
              <a:rPr dirty="0" sz="4650" spc="-260" b="0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4650" spc="-15" b="0">
                <a:solidFill>
                  <a:srgbClr val="99703D"/>
                </a:solidFill>
                <a:latin typeface="Times New Roman"/>
                <a:cs typeface="Times New Roman"/>
              </a:rPr>
              <a:t>0</a:t>
            </a:r>
            <a:r>
              <a:rPr dirty="0" sz="4650" spc="-150" b="0">
                <a:solidFill>
                  <a:srgbClr val="99703D"/>
                </a:solidFill>
                <a:latin typeface="Times New Roman"/>
                <a:cs typeface="Times New Roman"/>
              </a:rPr>
              <a:t>f</a:t>
            </a:r>
            <a:r>
              <a:rPr dirty="0" sz="4650" spc="85" b="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4650" spc="-535" b="0">
                <a:solidFill>
                  <a:srgbClr val="99703D"/>
                </a:solidFill>
                <a:latin typeface="Times New Roman"/>
                <a:cs typeface="Times New Roman"/>
              </a:rPr>
              <a:t>w</a:t>
            </a:r>
            <a:r>
              <a:rPr dirty="0" sz="4650" spc="-195" b="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4650" spc="120" b="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4650" spc="-50" b="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4650" spc="-285" b="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4650" spc="-440" b="0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4650" spc="40" b="0">
                <a:solidFill>
                  <a:srgbClr val="99703D"/>
                </a:solidFill>
                <a:latin typeface="Times New Roman"/>
                <a:cs typeface="Times New Roman"/>
              </a:rPr>
              <a:t>f</a:t>
            </a:r>
            <a:r>
              <a:rPr dirty="0" sz="4650" spc="-285" b="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4650" spc="85" b="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4650" spc="-10" b="0">
                <a:solidFill>
                  <a:srgbClr val="99703D"/>
                </a:solidFill>
                <a:latin typeface="Times New Roman"/>
                <a:cs typeface="Times New Roman"/>
              </a:rPr>
              <a:t>h</a:t>
            </a:r>
            <a:r>
              <a:rPr dirty="0" sz="4650" spc="-50" b="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4650" spc="-285" b="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4650" spc="-190" b="0">
                <a:solidFill>
                  <a:srgbClr val="99703D"/>
                </a:solidFill>
                <a:latin typeface="Times New Roman"/>
                <a:cs typeface="Times New Roman"/>
              </a:rPr>
              <a:t>p</a:t>
            </a:r>
            <a:r>
              <a:rPr dirty="0" sz="4650" spc="120" b="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4650" spc="-440" b="0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4650" spc="-210" b="0">
                <a:solidFill>
                  <a:srgbClr val="99703D"/>
                </a:solidFill>
                <a:latin typeface="Times New Roman"/>
                <a:cs typeface="Times New Roman"/>
              </a:rPr>
              <a:t>j</a:t>
            </a:r>
            <a:r>
              <a:rPr dirty="0" sz="4650" spc="-240" b="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4650" spc="-350" b="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4650" spc="275" b="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6661" y="3511017"/>
            <a:ext cx="14105890" cy="528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60985" indent="74930">
              <a:lnSpc>
                <a:spcPct val="125000"/>
              </a:lnSpc>
              <a:spcBef>
                <a:spcPts val="95"/>
              </a:spcBef>
            </a:pPr>
            <a:r>
              <a:rPr dirty="0" sz="2300" spc="-270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2300" spc="-26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25" b="1">
                <a:solidFill>
                  <a:srgbClr val="99703D"/>
                </a:solidFill>
                <a:latin typeface="Trebuchet MS"/>
                <a:cs typeface="Trebuchet MS"/>
              </a:rPr>
              <a:t>ANDROID SENSOR </a:t>
            </a:r>
            <a:r>
              <a:rPr dirty="0" sz="2300" spc="-185" b="1">
                <a:solidFill>
                  <a:srgbClr val="99703D"/>
                </a:solidFill>
                <a:latin typeface="Trebuchet MS"/>
                <a:cs typeface="Trebuchet MS"/>
              </a:rPr>
              <a:t>FRAMEWORK </a:t>
            </a:r>
            <a:r>
              <a:rPr dirty="0" sz="2300" spc="-220" b="1">
                <a:solidFill>
                  <a:srgbClr val="99703D"/>
                </a:solidFill>
                <a:latin typeface="Trebuchet MS"/>
                <a:cs typeface="Trebuchet MS"/>
              </a:rPr>
              <a:t>LETS </a:t>
            </a:r>
            <a:r>
              <a:rPr dirty="0" sz="2300" spc="-240" b="1">
                <a:solidFill>
                  <a:srgbClr val="99703D"/>
                </a:solidFill>
                <a:latin typeface="Trebuchet MS"/>
                <a:cs typeface="Trebuchet MS"/>
              </a:rPr>
              <a:t>YOU</a:t>
            </a:r>
            <a:r>
              <a:rPr dirty="0" sz="2300" spc="-23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05" b="1">
                <a:solidFill>
                  <a:srgbClr val="99703D"/>
                </a:solidFill>
                <a:latin typeface="Trebuchet MS"/>
                <a:cs typeface="Trebuchet MS"/>
              </a:rPr>
              <a:t>ACCESS </a:t>
            </a:r>
            <a:r>
              <a:rPr dirty="0" sz="2300" spc="-190" b="1">
                <a:solidFill>
                  <a:srgbClr val="99703D"/>
                </a:solidFill>
                <a:latin typeface="Trebuchet MS"/>
                <a:cs typeface="Trebuchet MS"/>
              </a:rPr>
              <a:t>MANY </a:t>
            </a:r>
            <a:r>
              <a:rPr dirty="0" sz="2300" spc="-185" b="1">
                <a:solidFill>
                  <a:srgbClr val="99703D"/>
                </a:solidFill>
                <a:latin typeface="Trebuchet MS"/>
                <a:cs typeface="Trebuchet MS"/>
              </a:rPr>
              <a:t>TYPES </a:t>
            </a:r>
            <a:r>
              <a:rPr dirty="0" sz="2300" spc="-295" b="1">
                <a:solidFill>
                  <a:srgbClr val="99703D"/>
                </a:solidFill>
                <a:latin typeface="Trebuchet MS"/>
                <a:cs typeface="Trebuchet MS"/>
              </a:rPr>
              <a:t>OF</a:t>
            </a:r>
            <a:r>
              <a:rPr dirty="0" sz="2300" spc="-2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25" b="1">
                <a:solidFill>
                  <a:srgbClr val="99703D"/>
                </a:solidFill>
                <a:latin typeface="Trebuchet MS"/>
                <a:cs typeface="Trebuchet MS"/>
              </a:rPr>
              <a:t>SENSORS.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SOME </a:t>
            </a:r>
            <a:r>
              <a:rPr dirty="0" sz="2300" spc="-295" b="1">
                <a:solidFill>
                  <a:srgbClr val="99703D"/>
                </a:solidFill>
                <a:latin typeface="Trebuchet MS"/>
                <a:cs typeface="Trebuchet MS"/>
              </a:rPr>
              <a:t>OF</a:t>
            </a:r>
            <a:r>
              <a:rPr dirty="0" sz="2300" spc="-2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10" b="1">
                <a:solidFill>
                  <a:srgbClr val="99703D"/>
                </a:solidFill>
                <a:latin typeface="Trebuchet MS"/>
                <a:cs typeface="Trebuchet MS"/>
              </a:rPr>
              <a:t>THESE </a:t>
            </a:r>
            <a:r>
              <a:rPr dirty="0" sz="2300" spc="-105" b="1">
                <a:solidFill>
                  <a:srgbClr val="99703D"/>
                </a:solidFill>
                <a:latin typeface="Trebuchet MS"/>
                <a:cs typeface="Trebuchet MS"/>
              </a:rPr>
              <a:t>SENSORS </a:t>
            </a:r>
            <a:r>
              <a:rPr dirty="0" sz="2300" spc="-155" b="1">
                <a:solidFill>
                  <a:srgbClr val="99703D"/>
                </a:solidFill>
                <a:latin typeface="Trebuchet MS"/>
                <a:cs typeface="Trebuchet MS"/>
              </a:rPr>
              <a:t>ARE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0" b="1">
                <a:solidFill>
                  <a:srgbClr val="99703D"/>
                </a:solidFill>
                <a:latin typeface="Trebuchet MS"/>
                <a:cs typeface="Trebuchet MS"/>
              </a:rPr>
              <a:t>HARDWARE-BASED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75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SOME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5" b="1">
                <a:solidFill>
                  <a:srgbClr val="99703D"/>
                </a:solidFill>
                <a:latin typeface="Trebuchet MS"/>
                <a:cs typeface="Trebuchet MS"/>
              </a:rPr>
              <a:t>ARE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75" b="1">
                <a:solidFill>
                  <a:srgbClr val="99703D"/>
                </a:solidFill>
                <a:latin typeface="Trebuchet MS"/>
                <a:cs typeface="Trebuchet MS"/>
              </a:rPr>
              <a:t>SOFTWARE-BASED.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0" b="1">
                <a:solidFill>
                  <a:srgbClr val="99703D"/>
                </a:solidFill>
                <a:latin typeface="Trebuchet MS"/>
                <a:cs typeface="Trebuchet MS"/>
              </a:rPr>
              <a:t>HARDWARE-BASED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05" b="1">
                <a:solidFill>
                  <a:srgbClr val="99703D"/>
                </a:solidFill>
                <a:latin typeface="Trebuchet MS"/>
                <a:cs typeface="Trebuchet MS"/>
              </a:rPr>
              <a:t>SENSORS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5" b="1">
                <a:solidFill>
                  <a:srgbClr val="99703D"/>
                </a:solidFill>
                <a:latin typeface="Trebuchet MS"/>
                <a:cs typeface="Trebuchet MS"/>
              </a:rPr>
              <a:t>ARE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10" b="1">
                <a:solidFill>
                  <a:srgbClr val="99703D"/>
                </a:solidFill>
                <a:latin typeface="Trebuchet MS"/>
                <a:cs typeface="Trebuchet MS"/>
              </a:rPr>
              <a:t>PHYSICAL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80" b="1">
                <a:solidFill>
                  <a:srgbClr val="99703D"/>
                </a:solidFill>
                <a:latin typeface="Trebuchet MS"/>
                <a:cs typeface="Trebuchet MS"/>
              </a:rPr>
              <a:t>COMPONENTS </a:t>
            </a:r>
            <a:r>
              <a:rPr dirty="0" sz="2300" spc="-17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BUILT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00" b="1">
                <a:solidFill>
                  <a:srgbClr val="99703D"/>
                </a:solidFill>
                <a:latin typeface="Trebuchet MS"/>
                <a:cs typeface="Trebuchet MS"/>
              </a:rPr>
              <a:t>INTO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90" b="1">
                <a:solidFill>
                  <a:srgbClr val="99703D"/>
                </a:solidFill>
                <a:latin typeface="Trebuchet MS"/>
                <a:cs typeface="Trebuchet MS"/>
              </a:rPr>
              <a:t>HANDSET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5" b="1">
                <a:solidFill>
                  <a:srgbClr val="99703D"/>
                </a:solidFill>
                <a:latin typeface="Trebuchet MS"/>
                <a:cs typeface="Trebuchet MS"/>
              </a:rPr>
              <a:t>OR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40" b="1">
                <a:solidFill>
                  <a:srgbClr val="99703D"/>
                </a:solidFill>
                <a:latin typeface="Trebuchet MS"/>
                <a:cs typeface="Trebuchet MS"/>
              </a:rPr>
              <a:t>TABLET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70" b="1">
                <a:solidFill>
                  <a:srgbClr val="99703D"/>
                </a:solidFill>
                <a:latin typeface="Trebuchet MS"/>
                <a:cs typeface="Trebuchet MS"/>
              </a:rPr>
              <a:t>DEVICE.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65" b="1">
                <a:solidFill>
                  <a:srgbClr val="99703D"/>
                </a:solidFill>
                <a:latin typeface="Trebuchet MS"/>
                <a:cs typeface="Trebuchet MS"/>
              </a:rPr>
              <a:t>THEY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40" b="1">
                <a:solidFill>
                  <a:srgbClr val="99703D"/>
                </a:solidFill>
                <a:latin typeface="Trebuchet MS"/>
                <a:cs typeface="Trebuchet MS"/>
              </a:rPr>
              <a:t>DERIVE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THEIR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10" b="1">
                <a:solidFill>
                  <a:srgbClr val="99703D"/>
                </a:solidFill>
                <a:latin typeface="Trebuchet MS"/>
                <a:cs typeface="Trebuchet MS"/>
              </a:rPr>
              <a:t>DATA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5" b="1">
                <a:solidFill>
                  <a:srgbClr val="99703D"/>
                </a:solidFill>
                <a:latin typeface="Trebuchet MS"/>
                <a:cs typeface="Trebuchet MS"/>
              </a:rPr>
              <a:t>BY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65" b="1">
                <a:solidFill>
                  <a:srgbClr val="99703D"/>
                </a:solidFill>
                <a:latin typeface="Trebuchet MS"/>
                <a:cs typeface="Trebuchet MS"/>
              </a:rPr>
              <a:t>DIRECTLY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20" b="1">
                <a:solidFill>
                  <a:srgbClr val="99703D"/>
                </a:solidFill>
                <a:latin typeface="Trebuchet MS"/>
                <a:cs typeface="Trebuchet MS"/>
              </a:rPr>
              <a:t>MEASURING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90" b="1">
                <a:solidFill>
                  <a:srgbClr val="99703D"/>
                </a:solidFill>
                <a:latin typeface="Trebuchet MS"/>
                <a:cs typeface="Trebuchet MS"/>
              </a:rPr>
              <a:t>SPECIFIC </a:t>
            </a:r>
            <a:r>
              <a:rPr dirty="0" sz="2300" spc="-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95" b="1">
                <a:solidFill>
                  <a:srgbClr val="99703D"/>
                </a:solidFill>
                <a:latin typeface="Trebuchet MS"/>
                <a:cs typeface="Trebuchet MS"/>
              </a:rPr>
              <a:t>ENVIRONMENTAL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5" b="1">
                <a:solidFill>
                  <a:srgbClr val="99703D"/>
                </a:solidFill>
                <a:latin typeface="Trebuchet MS"/>
                <a:cs typeface="Trebuchet MS"/>
              </a:rPr>
              <a:t>PROPERTIES,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10" b="1">
                <a:solidFill>
                  <a:srgbClr val="99703D"/>
                </a:solidFill>
                <a:latin typeface="Trebuchet MS"/>
                <a:cs typeface="Trebuchet MS"/>
              </a:rPr>
              <a:t>SUCH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80" b="1">
                <a:solidFill>
                  <a:srgbClr val="99703D"/>
                </a:solidFill>
                <a:latin typeface="Trebuchet MS"/>
                <a:cs typeface="Trebuchet MS"/>
              </a:rPr>
              <a:t>AS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90" b="1">
                <a:solidFill>
                  <a:srgbClr val="99703D"/>
                </a:solidFill>
                <a:latin typeface="Trebuchet MS"/>
                <a:cs typeface="Trebuchet MS"/>
              </a:rPr>
              <a:t>ACCELERATION,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90" b="1">
                <a:solidFill>
                  <a:srgbClr val="99703D"/>
                </a:solidFill>
                <a:latin typeface="Trebuchet MS"/>
                <a:cs typeface="Trebuchet MS"/>
              </a:rPr>
              <a:t>GEOMAGNETIC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80" b="1">
                <a:solidFill>
                  <a:srgbClr val="99703D"/>
                </a:solidFill>
                <a:latin typeface="Trebuchet MS"/>
                <a:cs typeface="Trebuchet MS"/>
              </a:rPr>
              <a:t>FIELD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10" b="1">
                <a:solidFill>
                  <a:srgbClr val="99703D"/>
                </a:solidFill>
                <a:latin typeface="Trebuchet MS"/>
                <a:cs typeface="Trebuchet MS"/>
              </a:rPr>
              <a:t>STRENGTH,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5" b="1">
                <a:solidFill>
                  <a:srgbClr val="99703D"/>
                </a:solidFill>
                <a:latin typeface="Trebuchet MS"/>
                <a:cs typeface="Trebuchet MS"/>
              </a:rPr>
              <a:t>OR</a:t>
            </a:r>
            <a:r>
              <a:rPr dirty="0" sz="2300" spc="-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75" b="1">
                <a:solidFill>
                  <a:srgbClr val="99703D"/>
                </a:solidFill>
                <a:latin typeface="Trebuchet MS"/>
                <a:cs typeface="Trebuchet MS"/>
              </a:rPr>
              <a:t>ANGULAR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00" b="1">
                <a:solidFill>
                  <a:srgbClr val="99703D"/>
                </a:solidFill>
                <a:latin typeface="Trebuchet MS"/>
                <a:cs typeface="Trebuchet MS"/>
              </a:rPr>
              <a:t>CHANGE. </a:t>
            </a:r>
            <a:r>
              <a:rPr dirty="0" sz="2300" spc="-1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65" b="1">
                <a:solidFill>
                  <a:srgbClr val="99703D"/>
                </a:solidFill>
                <a:latin typeface="Trebuchet MS"/>
                <a:cs typeface="Trebuchet MS"/>
              </a:rPr>
              <a:t>SOFTWARE-BASED </a:t>
            </a:r>
            <a:r>
              <a:rPr dirty="0" sz="2300" spc="-105" b="1">
                <a:solidFill>
                  <a:srgbClr val="99703D"/>
                </a:solidFill>
                <a:latin typeface="Trebuchet MS"/>
                <a:cs typeface="Trebuchet MS"/>
              </a:rPr>
              <a:t>SENSORS </a:t>
            </a:r>
            <a:r>
              <a:rPr dirty="0" sz="2300" spc="-155" b="1">
                <a:solidFill>
                  <a:srgbClr val="99703D"/>
                </a:solidFill>
                <a:latin typeface="Trebuchet MS"/>
                <a:cs typeface="Trebuchet MS"/>
              </a:rPr>
              <a:t>ARE </a:t>
            </a:r>
            <a:r>
              <a:rPr dirty="0" sz="2300" spc="-290" b="1">
                <a:solidFill>
                  <a:srgbClr val="99703D"/>
                </a:solidFill>
                <a:latin typeface="Trebuchet MS"/>
                <a:cs typeface="Trebuchet MS"/>
              </a:rPr>
              <a:t>NOT</a:t>
            </a:r>
            <a:r>
              <a:rPr dirty="0" sz="2300" spc="-28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10" b="1">
                <a:solidFill>
                  <a:srgbClr val="99703D"/>
                </a:solidFill>
                <a:latin typeface="Trebuchet MS"/>
                <a:cs typeface="Trebuchet MS"/>
              </a:rPr>
              <a:t>PHYSICAL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DEVICES, </a:t>
            </a:r>
            <a:r>
              <a:rPr dirty="0" sz="2300" spc="-220" b="1">
                <a:solidFill>
                  <a:srgbClr val="99703D"/>
                </a:solidFill>
                <a:latin typeface="Trebuchet MS"/>
                <a:cs typeface="Trebuchet MS"/>
              </a:rPr>
              <a:t>ALTHOUGH </a:t>
            </a:r>
            <a:r>
              <a:rPr dirty="0" sz="2300" spc="-265" b="1">
                <a:solidFill>
                  <a:srgbClr val="99703D"/>
                </a:solidFill>
                <a:latin typeface="Trebuchet MS"/>
                <a:cs typeface="Trebuchet MS"/>
              </a:rPr>
              <a:t>THEY</a:t>
            </a:r>
            <a:r>
              <a:rPr dirty="0" sz="2300" spc="-26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30" b="1">
                <a:solidFill>
                  <a:srgbClr val="99703D"/>
                </a:solidFill>
                <a:latin typeface="Trebuchet MS"/>
                <a:cs typeface="Trebuchet MS"/>
              </a:rPr>
              <a:t>MIMIC </a:t>
            </a:r>
            <a:r>
              <a:rPr dirty="0" sz="2300" spc="-130" b="1">
                <a:solidFill>
                  <a:srgbClr val="99703D"/>
                </a:solidFill>
                <a:latin typeface="Trebuchet MS"/>
                <a:cs typeface="Trebuchet MS"/>
              </a:rPr>
              <a:t>HARDWARE-BASED </a:t>
            </a:r>
            <a:r>
              <a:rPr dirty="0" sz="2300" spc="-125" b="1">
                <a:solidFill>
                  <a:srgbClr val="99703D"/>
                </a:solidFill>
                <a:latin typeface="Trebuchet MS"/>
                <a:cs typeface="Trebuchet MS"/>
              </a:rPr>
              <a:t>SENSORS. </a:t>
            </a:r>
            <a:r>
              <a:rPr dirty="0" sz="2300" spc="-12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65" b="1">
                <a:solidFill>
                  <a:srgbClr val="99703D"/>
                </a:solidFill>
                <a:latin typeface="Trebuchet MS"/>
                <a:cs typeface="Trebuchet MS"/>
              </a:rPr>
              <a:t>SOFTWARE-BASED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05" b="1">
                <a:solidFill>
                  <a:srgbClr val="99703D"/>
                </a:solidFill>
                <a:latin typeface="Trebuchet MS"/>
                <a:cs typeface="Trebuchet MS"/>
              </a:rPr>
              <a:t>SENSORS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40" b="1">
                <a:solidFill>
                  <a:srgbClr val="99703D"/>
                </a:solidFill>
                <a:latin typeface="Trebuchet MS"/>
                <a:cs typeface="Trebuchet MS"/>
              </a:rPr>
              <a:t>DERIVE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THEIR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10" b="1">
                <a:solidFill>
                  <a:srgbClr val="99703D"/>
                </a:solidFill>
                <a:latin typeface="Trebuchet MS"/>
                <a:cs typeface="Trebuchet MS"/>
              </a:rPr>
              <a:t>DATA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70" b="1">
                <a:solidFill>
                  <a:srgbClr val="99703D"/>
                </a:solidFill>
                <a:latin typeface="Trebuchet MS"/>
                <a:cs typeface="Trebuchet MS"/>
              </a:rPr>
              <a:t>FROM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54" b="1">
                <a:solidFill>
                  <a:srgbClr val="99703D"/>
                </a:solidFill>
                <a:latin typeface="Trebuchet MS"/>
                <a:cs typeface="Trebuchet MS"/>
              </a:rPr>
              <a:t>ONE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5" b="1">
                <a:solidFill>
                  <a:srgbClr val="99703D"/>
                </a:solidFill>
                <a:latin typeface="Trebuchet MS"/>
                <a:cs typeface="Trebuchet MS"/>
              </a:rPr>
              <a:t>OR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5" b="1">
                <a:solidFill>
                  <a:srgbClr val="99703D"/>
                </a:solidFill>
                <a:latin typeface="Trebuchet MS"/>
                <a:cs typeface="Trebuchet MS"/>
              </a:rPr>
              <a:t>MORE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95" b="1">
                <a:solidFill>
                  <a:srgbClr val="99703D"/>
                </a:solidFill>
                <a:latin typeface="Trebuchet MS"/>
                <a:cs typeface="Trebuchet MS"/>
              </a:rPr>
              <a:t>OF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70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0" b="1">
                <a:solidFill>
                  <a:srgbClr val="99703D"/>
                </a:solidFill>
                <a:latin typeface="Trebuchet MS"/>
                <a:cs typeface="Trebuchet MS"/>
              </a:rPr>
              <a:t>HARDWARE-BASED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05" b="1">
                <a:solidFill>
                  <a:srgbClr val="99703D"/>
                </a:solidFill>
                <a:latin typeface="Trebuchet MS"/>
                <a:cs typeface="Trebuchet MS"/>
              </a:rPr>
              <a:t>SENSORS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75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5" b="1">
                <a:solidFill>
                  <a:srgbClr val="99703D"/>
                </a:solidFill>
                <a:latin typeface="Trebuchet MS"/>
                <a:cs typeface="Trebuchet MS"/>
              </a:rPr>
              <a:t>ARE </a:t>
            </a:r>
            <a:r>
              <a:rPr dirty="0" sz="2300" spc="-6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40" b="1">
                <a:solidFill>
                  <a:srgbClr val="99703D"/>
                </a:solidFill>
                <a:latin typeface="Trebuchet MS"/>
                <a:cs typeface="Trebuchet MS"/>
              </a:rPr>
              <a:t>SOMETIMES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95" b="1">
                <a:solidFill>
                  <a:srgbClr val="99703D"/>
                </a:solidFill>
                <a:latin typeface="Trebuchet MS"/>
                <a:cs typeface="Trebuchet MS"/>
              </a:rPr>
              <a:t>CALLED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65" b="1">
                <a:solidFill>
                  <a:srgbClr val="99703D"/>
                </a:solidFill>
                <a:latin typeface="Trebuchet MS"/>
                <a:cs typeface="Trebuchet MS"/>
              </a:rPr>
              <a:t>VIRTUAL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05" b="1">
                <a:solidFill>
                  <a:srgbClr val="99703D"/>
                </a:solidFill>
                <a:latin typeface="Trebuchet MS"/>
                <a:cs typeface="Trebuchet MS"/>
              </a:rPr>
              <a:t>SENSORS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5" b="1">
                <a:solidFill>
                  <a:srgbClr val="99703D"/>
                </a:solidFill>
                <a:latin typeface="Trebuchet MS"/>
                <a:cs typeface="Trebuchet MS"/>
              </a:rPr>
              <a:t>OR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90" b="1">
                <a:solidFill>
                  <a:srgbClr val="99703D"/>
                </a:solidFill>
                <a:latin typeface="Trebuchet MS"/>
                <a:cs typeface="Trebuchet MS"/>
              </a:rPr>
              <a:t>SYNTHETIC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25" b="1">
                <a:solidFill>
                  <a:srgbClr val="99703D"/>
                </a:solidFill>
                <a:latin typeface="Trebuchet MS"/>
                <a:cs typeface="Trebuchet MS"/>
              </a:rPr>
              <a:t>SENSORS.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</a:pP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[2:50 </a:t>
            </a:r>
            <a:r>
              <a:rPr dirty="0" sz="2300" spc="-135" b="1">
                <a:solidFill>
                  <a:srgbClr val="99703D"/>
                </a:solidFill>
                <a:latin typeface="Trebuchet MS"/>
                <a:cs typeface="Trebuchet MS"/>
              </a:rPr>
              <a:t>PM, 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8/5/2023] </a:t>
            </a:r>
            <a:r>
              <a:rPr dirty="0" sz="2300" spc="-285" b="1">
                <a:solidFill>
                  <a:srgbClr val="99703D"/>
                </a:solidFill>
                <a:latin typeface="Trebuchet MS"/>
                <a:cs typeface="Trebuchet MS"/>
              </a:rPr>
              <a:t>+91</a:t>
            </a:r>
            <a:r>
              <a:rPr dirty="0" sz="2300" spc="-2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70939 </a:t>
            </a:r>
            <a:r>
              <a:rPr dirty="0" sz="2300" spc="-165" b="1">
                <a:solidFill>
                  <a:srgbClr val="99703D"/>
                </a:solidFill>
                <a:latin typeface="Trebuchet MS"/>
                <a:cs typeface="Trebuchet MS"/>
              </a:rPr>
              <a:t>40478: </a:t>
            </a:r>
            <a:r>
              <a:rPr dirty="0" sz="2300" spc="-220" b="1">
                <a:solidFill>
                  <a:srgbClr val="99703D"/>
                </a:solidFill>
                <a:latin typeface="Trebuchet MS"/>
                <a:cs typeface="Trebuchet MS"/>
              </a:rPr>
              <a:t>TYPE_GRAVITY </a:t>
            </a:r>
            <a:r>
              <a:rPr dirty="0" sz="2300" spc="-229" b="1">
                <a:solidFill>
                  <a:srgbClr val="99703D"/>
                </a:solidFill>
                <a:latin typeface="Trebuchet MS"/>
                <a:cs typeface="Trebuchet MS"/>
              </a:rPr>
              <a:t>SOFTWARE</a:t>
            </a:r>
            <a:r>
              <a:rPr dirty="0" sz="2300" spc="-22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5" b="1">
                <a:solidFill>
                  <a:srgbClr val="99703D"/>
                </a:solidFill>
                <a:latin typeface="Trebuchet MS"/>
                <a:cs typeface="Trebuchet MS"/>
              </a:rPr>
              <a:t>OR </a:t>
            </a:r>
            <a:r>
              <a:rPr dirty="0" sz="2300" spc="-170" b="1">
                <a:solidFill>
                  <a:srgbClr val="99703D"/>
                </a:solidFill>
                <a:latin typeface="Trebuchet MS"/>
                <a:cs typeface="Trebuchet MS"/>
              </a:rPr>
              <a:t>HARDWARE </a:t>
            </a:r>
            <a:r>
              <a:rPr dirty="0" sz="2300" spc="-120" b="1">
                <a:solidFill>
                  <a:srgbClr val="99703D"/>
                </a:solidFill>
                <a:latin typeface="Trebuchet MS"/>
                <a:cs typeface="Trebuchet MS"/>
              </a:rPr>
              <a:t>MEASURES </a:t>
            </a:r>
            <a:r>
              <a:rPr dirty="0" sz="2300" spc="-270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2300" spc="-26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95" b="1">
                <a:solidFill>
                  <a:srgbClr val="99703D"/>
                </a:solidFill>
                <a:latin typeface="Trebuchet MS"/>
                <a:cs typeface="Trebuchet MS"/>
              </a:rPr>
              <a:t>FORCE </a:t>
            </a:r>
            <a:r>
              <a:rPr dirty="0" sz="2300" spc="-295" b="1">
                <a:solidFill>
                  <a:srgbClr val="99703D"/>
                </a:solidFill>
                <a:latin typeface="Trebuchet MS"/>
                <a:cs typeface="Trebuchet MS"/>
              </a:rPr>
              <a:t>OF</a:t>
            </a:r>
            <a:r>
              <a:rPr dirty="0" sz="2300" spc="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70" b="1">
                <a:solidFill>
                  <a:srgbClr val="99703D"/>
                </a:solidFill>
                <a:latin typeface="Trebuchet MS"/>
                <a:cs typeface="Trebuchet MS"/>
              </a:rPr>
              <a:t>GRAVITY </a:t>
            </a:r>
            <a:r>
              <a:rPr dirty="0" sz="2300" spc="-16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90" b="1">
                <a:solidFill>
                  <a:srgbClr val="99703D"/>
                </a:solidFill>
                <a:latin typeface="Trebuchet MS"/>
                <a:cs typeface="Trebuchet MS"/>
              </a:rPr>
              <a:t>IN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35" b="1">
                <a:solidFill>
                  <a:srgbClr val="99703D"/>
                </a:solidFill>
                <a:latin typeface="Trebuchet MS"/>
                <a:cs typeface="Trebuchet MS"/>
              </a:rPr>
              <a:t>M/S2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70" b="1">
                <a:solidFill>
                  <a:srgbClr val="99703D"/>
                </a:solidFill>
                <a:latin typeface="Trebuchet MS"/>
                <a:cs typeface="Trebuchet MS"/>
              </a:rPr>
              <a:t>THAT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35" b="1">
                <a:solidFill>
                  <a:srgbClr val="99703D"/>
                </a:solidFill>
                <a:latin typeface="Trebuchet MS"/>
                <a:cs typeface="Trebuchet MS"/>
              </a:rPr>
              <a:t>IS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14" b="1">
                <a:solidFill>
                  <a:srgbClr val="99703D"/>
                </a:solidFill>
                <a:latin typeface="Trebuchet MS"/>
                <a:cs typeface="Trebuchet MS"/>
              </a:rPr>
              <a:t>APPLIED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315" b="1">
                <a:solidFill>
                  <a:srgbClr val="99703D"/>
                </a:solidFill>
                <a:latin typeface="Trebuchet MS"/>
                <a:cs typeface="Trebuchet MS"/>
              </a:rPr>
              <a:t>TO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DEVICE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45" b="1">
                <a:solidFill>
                  <a:srgbClr val="99703D"/>
                </a:solidFill>
                <a:latin typeface="Trebuchet MS"/>
                <a:cs typeface="Trebuchet MS"/>
              </a:rPr>
              <a:t>ON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20" b="1">
                <a:solidFill>
                  <a:srgbClr val="99703D"/>
                </a:solidFill>
                <a:latin typeface="Trebuchet MS"/>
                <a:cs typeface="Trebuchet MS"/>
              </a:rPr>
              <a:t>ALL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15" b="1">
                <a:solidFill>
                  <a:srgbClr val="99703D"/>
                </a:solidFill>
                <a:latin typeface="Trebuchet MS"/>
                <a:cs typeface="Trebuchet MS"/>
              </a:rPr>
              <a:t>THREE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10" b="1">
                <a:solidFill>
                  <a:srgbClr val="99703D"/>
                </a:solidFill>
                <a:latin typeface="Trebuchet MS"/>
                <a:cs typeface="Trebuchet MS"/>
              </a:rPr>
              <a:t>PHYSICAL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5" b="1">
                <a:solidFill>
                  <a:srgbClr val="99703D"/>
                </a:solidFill>
                <a:latin typeface="Trebuchet MS"/>
                <a:cs typeface="Trebuchet MS"/>
              </a:rPr>
              <a:t>AXES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80" b="1">
                <a:solidFill>
                  <a:srgbClr val="99703D"/>
                </a:solidFill>
                <a:latin typeface="Trebuchet MS"/>
                <a:cs typeface="Trebuchet MS"/>
              </a:rPr>
              <a:t>(X,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80" b="1">
                <a:solidFill>
                  <a:srgbClr val="99703D"/>
                </a:solidFill>
                <a:latin typeface="Trebuchet MS"/>
                <a:cs typeface="Trebuchet MS"/>
              </a:rPr>
              <a:t>Y,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15" b="1">
                <a:solidFill>
                  <a:srgbClr val="99703D"/>
                </a:solidFill>
                <a:latin typeface="Trebuchet MS"/>
                <a:cs typeface="Trebuchet MS"/>
              </a:rPr>
              <a:t>Z).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90" b="1">
                <a:solidFill>
                  <a:srgbClr val="99703D"/>
                </a:solidFill>
                <a:latin typeface="Trebuchet MS"/>
                <a:cs typeface="Trebuchet MS"/>
              </a:rPr>
              <a:t>MOTION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15" b="1">
                <a:solidFill>
                  <a:srgbClr val="99703D"/>
                </a:solidFill>
                <a:latin typeface="Trebuchet MS"/>
                <a:cs typeface="Trebuchet MS"/>
              </a:rPr>
              <a:t>DETECTION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(SHAKE,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45" b="1">
                <a:solidFill>
                  <a:srgbClr val="99703D"/>
                </a:solidFill>
                <a:latin typeface="Trebuchet MS"/>
                <a:cs typeface="Trebuchet MS"/>
              </a:rPr>
              <a:t>TILT,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20" b="1">
                <a:solidFill>
                  <a:srgbClr val="99703D"/>
                </a:solidFill>
                <a:latin typeface="Trebuchet MS"/>
                <a:cs typeface="Trebuchet MS"/>
              </a:rPr>
              <a:t>ETC.) </a:t>
            </a:r>
            <a:r>
              <a:rPr dirty="0" sz="2300" spc="-67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25" b="1">
                <a:solidFill>
                  <a:srgbClr val="99703D"/>
                </a:solidFill>
                <a:latin typeface="Trebuchet MS"/>
                <a:cs typeface="Trebuchet MS"/>
              </a:rPr>
              <a:t>[2:51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5" b="1">
                <a:solidFill>
                  <a:srgbClr val="99703D"/>
                </a:solidFill>
                <a:latin typeface="Trebuchet MS"/>
                <a:cs typeface="Trebuchet MS"/>
              </a:rPr>
              <a:t>PM,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8/5/2023] </a:t>
            </a:r>
            <a:r>
              <a:rPr dirty="0" sz="2300" spc="-285" b="1">
                <a:solidFill>
                  <a:srgbClr val="99703D"/>
                </a:solidFill>
                <a:latin typeface="Trebuchet MS"/>
                <a:cs typeface="Trebuchet MS"/>
              </a:rPr>
              <a:t>+91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70939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65" b="1">
                <a:solidFill>
                  <a:srgbClr val="99703D"/>
                </a:solidFill>
                <a:latin typeface="Trebuchet MS"/>
                <a:cs typeface="Trebuchet MS"/>
              </a:rPr>
              <a:t>40478: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04" b="1">
                <a:solidFill>
                  <a:srgbClr val="99703D"/>
                </a:solidFill>
                <a:latin typeface="Trebuchet MS"/>
                <a:cs typeface="Trebuchet MS"/>
              </a:rPr>
              <a:t>TYPE_LINEAR_ACCELERATION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29" b="1">
                <a:solidFill>
                  <a:srgbClr val="99703D"/>
                </a:solidFill>
                <a:latin typeface="Trebuchet MS"/>
                <a:cs typeface="Trebuchet MS"/>
              </a:rPr>
              <a:t>SOFTWARE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35" b="1">
                <a:solidFill>
                  <a:srgbClr val="99703D"/>
                </a:solidFill>
                <a:latin typeface="Trebuchet MS"/>
                <a:cs typeface="Trebuchet MS"/>
              </a:rPr>
              <a:t>OR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70" b="1">
                <a:solidFill>
                  <a:srgbClr val="99703D"/>
                </a:solidFill>
                <a:latin typeface="Trebuchet MS"/>
                <a:cs typeface="Trebuchet MS"/>
              </a:rPr>
              <a:t>HARDWARE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20" b="1">
                <a:solidFill>
                  <a:srgbClr val="99703D"/>
                </a:solidFill>
                <a:latin typeface="Trebuchet MS"/>
                <a:cs typeface="Trebuchet MS"/>
              </a:rPr>
              <a:t>MEASURES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70" b="1">
                <a:solidFill>
                  <a:srgbClr val="99703D"/>
                </a:solidFill>
                <a:latin typeface="Trebuchet MS"/>
                <a:cs typeface="Trebuchet MS"/>
              </a:rPr>
              <a:t>THE </a:t>
            </a:r>
            <a:r>
              <a:rPr dirty="0" sz="2300" spc="-26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80" b="1">
                <a:solidFill>
                  <a:srgbClr val="99703D"/>
                </a:solidFill>
                <a:latin typeface="Trebuchet MS"/>
                <a:cs typeface="Trebuchet MS"/>
              </a:rPr>
              <a:t>ACCELERATION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95" b="1">
                <a:solidFill>
                  <a:srgbClr val="99703D"/>
                </a:solidFill>
                <a:latin typeface="Trebuchet MS"/>
                <a:cs typeface="Trebuchet MS"/>
              </a:rPr>
              <a:t>FORCE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90" b="1">
                <a:solidFill>
                  <a:srgbClr val="99703D"/>
                </a:solidFill>
                <a:latin typeface="Trebuchet MS"/>
                <a:cs typeface="Trebuchet MS"/>
              </a:rPr>
              <a:t>IN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35" b="1">
                <a:solidFill>
                  <a:srgbClr val="99703D"/>
                </a:solidFill>
                <a:latin typeface="Trebuchet MS"/>
                <a:cs typeface="Trebuchet MS"/>
              </a:rPr>
              <a:t>M/S2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70" b="1">
                <a:solidFill>
                  <a:srgbClr val="99703D"/>
                </a:solidFill>
                <a:latin typeface="Trebuchet MS"/>
                <a:cs typeface="Trebuchet MS"/>
              </a:rPr>
              <a:t>THAT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35" b="1">
                <a:solidFill>
                  <a:srgbClr val="99703D"/>
                </a:solidFill>
                <a:latin typeface="Trebuchet MS"/>
                <a:cs typeface="Trebuchet MS"/>
              </a:rPr>
              <a:t>IS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14" b="1">
                <a:solidFill>
                  <a:srgbClr val="99703D"/>
                </a:solidFill>
                <a:latin typeface="Trebuchet MS"/>
                <a:cs typeface="Trebuchet MS"/>
              </a:rPr>
              <a:t>APPLIED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315" b="1">
                <a:solidFill>
                  <a:srgbClr val="99703D"/>
                </a:solidFill>
                <a:latin typeface="Trebuchet MS"/>
                <a:cs typeface="Trebuchet MS"/>
              </a:rPr>
              <a:t>TO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0" b="1">
                <a:solidFill>
                  <a:srgbClr val="99703D"/>
                </a:solidFill>
                <a:latin typeface="Trebuchet MS"/>
                <a:cs typeface="Trebuchet MS"/>
              </a:rPr>
              <a:t>DEVICE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45" b="1">
                <a:solidFill>
                  <a:srgbClr val="99703D"/>
                </a:solidFill>
                <a:latin typeface="Trebuchet MS"/>
                <a:cs typeface="Trebuchet MS"/>
              </a:rPr>
              <a:t>ON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20" b="1">
                <a:solidFill>
                  <a:srgbClr val="99703D"/>
                </a:solidFill>
                <a:latin typeface="Trebuchet MS"/>
                <a:cs typeface="Trebuchet MS"/>
              </a:rPr>
              <a:t>ALL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15" b="1">
                <a:solidFill>
                  <a:srgbClr val="99703D"/>
                </a:solidFill>
                <a:latin typeface="Trebuchet MS"/>
                <a:cs typeface="Trebuchet MS"/>
              </a:rPr>
              <a:t>THREE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10" b="1">
                <a:solidFill>
                  <a:srgbClr val="99703D"/>
                </a:solidFill>
                <a:latin typeface="Trebuchet MS"/>
                <a:cs typeface="Trebuchet MS"/>
              </a:rPr>
              <a:t>PHYSICAL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5" b="1">
                <a:solidFill>
                  <a:srgbClr val="99703D"/>
                </a:solidFill>
                <a:latin typeface="Trebuchet MS"/>
                <a:cs typeface="Trebuchet MS"/>
              </a:rPr>
              <a:t>AXES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80" b="1">
                <a:solidFill>
                  <a:srgbClr val="99703D"/>
                </a:solidFill>
                <a:latin typeface="Trebuchet MS"/>
                <a:cs typeface="Trebuchet MS"/>
              </a:rPr>
              <a:t>(X,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80" b="1">
                <a:solidFill>
                  <a:srgbClr val="99703D"/>
                </a:solidFill>
                <a:latin typeface="Trebuchet MS"/>
                <a:cs typeface="Trebuchet MS"/>
              </a:rPr>
              <a:t>Y,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75" b="1">
                <a:solidFill>
                  <a:srgbClr val="99703D"/>
                </a:solidFill>
                <a:latin typeface="Trebuchet MS"/>
                <a:cs typeface="Trebuchet MS"/>
              </a:rPr>
              <a:t>AND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20" b="1">
                <a:solidFill>
                  <a:srgbClr val="99703D"/>
                </a:solidFill>
                <a:latin typeface="Trebuchet MS"/>
                <a:cs typeface="Trebuchet MS"/>
              </a:rPr>
              <a:t>Z),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65" b="1">
                <a:solidFill>
                  <a:srgbClr val="99703D"/>
                </a:solidFill>
                <a:latin typeface="Trebuchet MS"/>
                <a:cs typeface="Trebuchet MS"/>
              </a:rPr>
              <a:t>EXCLUDING </a:t>
            </a:r>
            <a:r>
              <a:rPr dirty="0" sz="2300" spc="-6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70" b="1">
                <a:solidFill>
                  <a:srgbClr val="99703D"/>
                </a:solidFill>
                <a:latin typeface="Trebuchet MS"/>
                <a:cs typeface="Trebuchet MS"/>
              </a:rPr>
              <a:t>THE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95" b="1">
                <a:solidFill>
                  <a:srgbClr val="99703D"/>
                </a:solidFill>
                <a:latin typeface="Trebuchet MS"/>
                <a:cs typeface="Trebuchet MS"/>
              </a:rPr>
              <a:t>FORCE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95" b="1">
                <a:solidFill>
                  <a:srgbClr val="99703D"/>
                </a:solidFill>
                <a:latin typeface="Trebuchet MS"/>
                <a:cs typeface="Trebuchet MS"/>
              </a:rPr>
              <a:t>OF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80" b="1">
                <a:solidFill>
                  <a:srgbClr val="99703D"/>
                </a:solidFill>
                <a:latin typeface="Trebuchet MS"/>
                <a:cs typeface="Trebuchet MS"/>
              </a:rPr>
              <a:t>GRAVITY.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55" b="1">
                <a:solidFill>
                  <a:srgbClr val="99703D"/>
                </a:solidFill>
                <a:latin typeface="Trebuchet MS"/>
                <a:cs typeface="Trebuchet MS"/>
              </a:rPr>
              <a:t>MONITORING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80" b="1">
                <a:solidFill>
                  <a:srgbClr val="99703D"/>
                </a:solidFill>
                <a:latin typeface="Trebuchet MS"/>
                <a:cs typeface="Trebuchet MS"/>
              </a:rPr>
              <a:t>ACCELERATION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220" b="1">
                <a:solidFill>
                  <a:srgbClr val="99703D"/>
                </a:solidFill>
                <a:latin typeface="Trebuchet MS"/>
                <a:cs typeface="Trebuchet MS"/>
              </a:rPr>
              <a:t>ALONG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80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2300" spc="-10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45" b="1">
                <a:solidFill>
                  <a:srgbClr val="99703D"/>
                </a:solidFill>
                <a:latin typeface="Trebuchet MS"/>
                <a:cs typeface="Trebuchet MS"/>
              </a:rPr>
              <a:t>SINGLE</a:t>
            </a:r>
            <a:r>
              <a:rPr dirty="0" sz="2300" spc="-9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2300" spc="-114" b="1">
                <a:solidFill>
                  <a:srgbClr val="99703D"/>
                </a:solidFill>
                <a:latin typeface="Trebuchet MS"/>
                <a:cs typeface="Trebuchet MS"/>
              </a:rPr>
              <a:t>AXIS.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4039" y="1224600"/>
            <a:ext cx="12217400" cy="77476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100"/>
              </a:lnSpc>
              <a:spcBef>
                <a:spcPts val="105"/>
              </a:spcBef>
            </a:pPr>
            <a:r>
              <a:rPr dirty="0" sz="5100" spc="-434">
                <a:solidFill>
                  <a:srgbClr val="99703D"/>
                </a:solidFill>
                <a:latin typeface="Times New Roman"/>
                <a:cs typeface="Times New Roman"/>
              </a:rPr>
              <a:t>TYPE_ROTATION_VECTOR</a:t>
            </a: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ts val="6100"/>
              </a:lnSpc>
            </a:pPr>
            <a:r>
              <a:rPr dirty="0" sz="5100" spc="-515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-110">
                <a:solidFill>
                  <a:srgbClr val="99703D"/>
                </a:solidFill>
                <a:latin typeface="Times New Roman"/>
                <a:cs typeface="Times New Roman"/>
              </a:rPr>
              <a:t>dd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95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5100" spc="-31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12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16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-31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515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-275">
                <a:solidFill>
                  <a:srgbClr val="99703D"/>
                </a:solidFill>
                <a:latin typeface="Times New Roman"/>
                <a:cs typeface="Times New Roman"/>
              </a:rPr>
              <a:t>P</a:t>
            </a:r>
            <a:r>
              <a:rPr dirty="0" sz="5100" spc="110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170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v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35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195">
                <a:solidFill>
                  <a:srgbClr val="99703D"/>
                </a:solidFill>
                <a:latin typeface="Times New Roman"/>
                <a:cs typeface="Times New Roman"/>
              </a:rPr>
              <a:t>9</a:t>
            </a: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450">
              <a:latin typeface="Times New Roman"/>
              <a:cs typeface="Times New Roman"/>
            </a:endParaRPr>
          </a:p>
          <a:p>
            <a:pPr marL="12700" marR="5080">
              <a:lnSpc>
                <a:spcPts val="6080"/>
              </a:lnSpc>
            </a:pPr>
            <a:r>
              <a:rPr dirty="0" sz="5100" spc="-204">
                <a:solidFill>
                  <a:srgbClr val="99703D"/>
                </a:solidFill>
                <a:latin typeface="Times New Roman"/>
                <a:cs typeface="Times New Roman"/>
              </a:rPr>
              <a:t>p</a:t>
            </a:r>
            <a:r>
              <a:rPr dirty="0" sz="5100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5100" spc="-110">
                <a:solidFill>
                  <a:srgbClr val="99703D"/>
                </a:solidFill>
                <a:latin typeface="Times New Roman"/>
                <a:cs typeface="Times New Roman"/>
              </a:rPr>
              <a:t>b</a:t>
            </a:r>
            <a:r>
              <a:rPr dirty="0" sz="5100" spc="-170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5100" spc="-12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-17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5100" spc="10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2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10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12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-17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160">
                <a:solidFill>
                  <a:srgbClr val="99703D"/>
                </a:solidFill>
                <a:latin typeface="Times New Roman"/>
                <a:cs typeface="Times New Roman"/>
              </a:rPr>
              <a:t>f</a:t>
            </a:r>
            <a:r>
              <a:rPr dirty="0" sz="5100" spc="-12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-45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-2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35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12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-45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305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16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509">
                <a:solidFill>
                  <a:srgbClr val="99703D"/>
                </a:solidFill>
                <a:latin typeface="Times New Roman"/>
                <a:cs typeface="Times New Roman"/>
              </a:rPr>
              <a:t>Y</a:t>
            </a:r>
            <a:r>
              <a:rPr dirty="0" sz="5100" spc="-275">
                <a:solidFill>
                  <a:srgbClr val="99703D"/>
                </a:solidFill>
                <a:latin typeface="Times New Roman"/>
                <a:cs typeface="Times New Roman"/>
              </a:rPr>
              <a:t>P</a:t>
            </a:r>
            <a:r>
              <a:rPr dirty="0" sz="5100" spc="-39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1270">
                <a:solidFill>
                  <a:srgbClr val="99703D"/>
                </a:solidFill>
                <a:latin typeface="Times New Roman"/>
                <a:cs typeface="Times New Roman"/>
              </a:rPr>
              <a:t>_</a:t>
            </a:r>
            <a:r>
              <a:rPr dirty="0" sz="5100" spc="-40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5100" spc="-360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5100" spc="-16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515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-16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9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-360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5100" spc="-535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-1270">
                <a:solidFill>
                  <a:srgbClr val="99703D"/>
                </a:solidFill>
                <a:latin typeface="Times New Roman"/>
                <a:cs typeface="Times New Roman"/>
              </a:rPr>
              <a:t>_</a:t>
            </a:r>
            <a:r>
              <a:rPr dirty="0" sz="5100" spc="-665">
                <a:solidFill>
                  <a:srgbClr val="99703D"/>
                </a:solidFill>
                <a:latin typeface="Times New Roman"/>
                <a:cs typeface="Times New Roman"/>
              </a:rPr>
              <a:t>V</a:t>
            </a:r>
            <a:r>
              <a:rPr dirty="0" sz="5100" spc="-39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48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5100" spc="-16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360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5100" spc="-114">
                <a:solidFill>
                  <a:srgbClr val="99703D"/>
                </a:solidFill>
                <a:latin typeface="Times New Roman"/>
                <a:cs typeface="Times New Roman"/>
              </a:rPr>
              <a:t>R  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-31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5100" spc="-475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5100" spc="-45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5100" spc="10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2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-45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305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110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5100" spc="135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5100" spc="-12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-110">
                <a:solidFill>
                  <a:srgbClr val="99703D"/>
                </a:solidFill>
                <a:latin typeface="Times New Roman"/>
                <a:cs typeface="Times New Roman"/>
              </a:rPr>
              <a:t>b</a:t>
            </a:r>
            <a:r>
              <a:rPr dirty="0" sz="5100" spc="-12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-45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g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5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-31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135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5100" spc="-475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5100" spc="10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2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10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12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-475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5100" spc="16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-31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v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5100" spc="10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475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5100" spc="34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45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5100" spc="-475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5100" spc="34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10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175">
                <a:solidFill>
                  <a:srgbClr val="99703D"/>
                </a:solidFill>
                <a:latin typeface="Times New Roman"/>
                <a:cs typeface="Times New Roman"/>
              </a:rPr>
              <a:t>y</a:t>
            </a:r>
            <a:r>
              <a:rPr dirty="0" sz="5100" spc="-204">
                <a:solidFill>
                  <a:srgbClr val="99703D"/>
                </a:solidFill>
                <a:latin typeface="Times New Roman"/>
                <a:cs typeface="Times New Roman"/>
              </a:rPr>
              <a:t>p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180">
                <a:solidFill>
                  <a:srgbClr val="99703D"/>
                </a:solidFill>
                <a:latin typeface="Times New Roman"/>
                <a:cs typeface="Times New Roman"/>
              </a:rPr>
              <a:t>.</a:t>
            </a:r>
            <a:endParaRPr sz="5100">
              <a:latin typeface="Times New Roman"/>
              <a:cs typeface="Times New Roman"/>
            </a:endParaRPr>
          </a:p>
          <a:p>
            <a:pPr marL="12700" marR="2544445">
              <a:lnSpc>
                <a:spcPts val="12150"/>
              </a:lnSpc>
              <a:spcBef>
                <a:spcPts val="1210"/>
              </a:spcBef>
            </a:pPr>
            <a:r>
              <a:rPr dirty="0" sz="5100" spc="-195">
                <a:solidFill>
                  <a:srgbClr val="99703D"/>
                </a:solidFill>
                <a:latin typeface="Times New Roman"/>
                <a:cs typeface="Times New Roman"/>
              </a:rPr>
              <a:t>See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200">
                <a:solidFill>
                  <a:srgbClr val="99703D"/>
                </a:solidFill>
                <a:latin typeface="Times New Roman"/>
                <a:cs typeface="Times New Roman"/>
              </a:rPr>
              <a:t>SensorEvent.values</a:t>
            </a:r>
            <a:r>
              <a:rPr dirty="0" sz="5100" spc="-30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95">
                <a:solidFill>
                  <a:srgbClr val="99703D"/>
                </a:solidFill>
                <a:latin typeface="Times New Roman"/>
                <a:cs typeface="Times New Roman"/>
              </a:rPr>
              <a:t>for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165">
                <a:solidFill>
                  <a:srgbClr val="99703D"/>
                </a:solidFill>
                <a:latin typeface="Times New Roman"/>
                <a:cs typeface="Times New Roman"/>
              </a:rPr>
              <a:t>more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165">
                <a:solidFill>
                  <a:srgbClr val="99703D"/>
                </a:solidFill>
                <a:latin typeface="Times New Roman"/>
                <a:cs typeface="Times New Roman"/>
              </a:rPr>
              <a:t>details. </a:t>
            </a:r>
            <a:r>
              <a:rPr dirty="0" sz="5100" spc="-12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48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5100" spc="-475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5100" spc="-45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5100" spc="10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2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-45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305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665">
                <a:solidFill>
                  <a:srgbClr val="99703D"/>
                </a:solidFill>
                <a:latin typeface="Times New Roman"/>
                <a:cs typeface="Times New Roman"/>
              </a:rPr>
              <a:t>V</a:t>
            </a:r>
            <a:r>
              <a:rPr dirty="0" sz="5100" spc="-2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-170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5100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265">
                <a:solidFill>
                  <a:srgbClr val="99703D"/>
                </a:solidFill>
                <a:latin typeface="Times New Roman"/>
                <a:cs typeface="Times New Roman"/>
              </a:rPr>
              <a:t>: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10">
                <a:solidFill>
                  <a:srgbClr val="99703D"/>
                </a:solidFill>
                <a:latin typeface="Times New Roman"/>
                <a:cs typeface="Times New Roman"/>
              </a:rPr>
              <a:t>1</a:t>
            </a:r>
            <a:r>
              <a:rPr dirty="0" sz="5100" spc="195">
                <a:solidFill>
                  <a:srgbClr val="99703D"/>
                </a:solidFill>
                <a:latin typeface="Times New Roman"/>
                <a:cs typeface="Times New Roman"/>
              </a:rPr>
              <a:t>1</a:t>
            </a:r>
            <a:r>
              <a:rPr dirty="0" sz="5100" spc="-31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725">
                <a:solidFill>
                  <a:srgbClr val="99703D"/>
                </a:solidFill>
                <a:latin typeface="Times New Roman"/>
                <a:cs typeface="Times New Roman"/>
              </a:rPr>
              <a:t>(</a:t>
            </a:r>
            <a:r>
              <a:rPr dirty="0" sz="5100" spc="-10">
                <a:solidFill>
                  <a:srgbClr val="99703D"/>
                </a:solidFill>
                <a:latin typeface="Times New Roman"/>
                <a:cs typeface="Times New Roman"/>
              </a:rPr>
              <a:t>0</a:t>
            </a:r>
            <a:r>
              <a:rPr dirty="0" sz="5100" spc="-190">
                <a:solidFill>
                  <a:srgbClr val="99703D"/>
                </a:solidFill>
                <a:latin typeface="Times New Roman"/>
                <a:cs typeface="Times New Roman"/>
              </a:rPr>
              <a:t>x</a:t>
            </a:r>
            <a:r>
              <a:rPr dirty="0" sz="5100" spc="-10">
                <a:solidFill>
                  <a:srgbClr val="99703D"/>
                </a:solidFill>
                <a:latin typeface="Times New Roman"/>
                <a:cs typeface="Times New Roman"/>
              </a:rPr>
              <a:t>0000000</a:t>
            </a:r>
            <a:r>
              <a:rPr dirty="0" sz="5100" spc="-110">
                <a:solidFill>
                  <a:srgbClr val="99703D"/>
                </a:solidFill>
                <a:latin typeface="Times New Roman"/>
                <a:cs typeface="Times New Roman"/>
              </a:rPr>
              <a:t>b</a:t>
            </a:r>
            <a:r>
              <a:rPr dirty="0" sz="5100" spc="-520">
                <a:solidFill>
                  <a:srgbClr val="99703D"/>
                </a:solidFill>
                <a:latin typeface="Times New Roman"/>
                <a:cs typeface="Times New Roman"/>
              </a:rPr>
              <a:t>)</a:t>
            </a:r>
            <a:endParaRPr sz="5100">
              <a:latin typeface="Times New Roman"/>
              <a:cs typeface="Times New Roman"/>
            </a:endParaRPr>
          </a:p>
          <a:p>
            <a:pPr marL="160655">
              <a:lnSpc>
                <a:spcPts val="4665"/>
              </a:lnSpc>
            </a:pPr>
            <a:r>
              <a:rPr dirty="0" sz="5100" spc="-2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-110">
                <a:solidFill>
                  <a:srgbClr val="99703D"/>
                </a:solidFill>
                <a:latin typeface="Times New Roman"/>
                <a:cs typeface="Times New Roman"/>
              </a:rPr>
              <a:t>b</a:t>
            </a:r>
            <a:r>
              <a:rPr dirty="0" sz="5100" spc="-475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v</a:t>
            </a:r>
            <a:r>
              <a:rPr dirty="0" sz="5100" spc="-5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195">
                <a:solidFill>
                  <a:srgbClr val="99703D"/>
                </a:solidFill>
                <a:latin typeface="Times New Roman"/>
                <a:cs typeface="Times New Roman"/>
              </a:rPr>
              <a:t>4</a:t>
            </a:r>
            <a:r>
              <a:rPr dirty="0" sz="5100" spc="-31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5">
                <a:solidFill>
                  <a:srgbClr val="99703D"/>
                </a:solidFill>
                <a:latin typeface="Times New Roman"/>
                <a:cs typeface="Times New Roman"/>
              </a:rPr>
              <a:t>h</a:t>
            </a:r>
            <a:r>
              <a:rPr dirty="0" sz="5100" spc="-2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135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5100" spc="95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5100" spc="-31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575">
                <a:solidFill>
                  <a:srgbClr val="99703D"/>
                </a:solidFill>
                <a:latin typeface="Times New Roman"/>
                <a:cs typeface="Times New Roman"/>
              </a:rPr>
              <a:t>w</a:t>
            </a:r>
            <a:r>
              <a:rPr dirty="0" sz="5100" spc="-2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135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5100" spc="-5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31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2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-45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95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5100" spc="-31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5100" spc="-475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5100" spc="-160">
                <a:solidFill>
                  <a:srgbClr val="99703D"/>
                </a:solidFill>
                <a:latin typeface="Times New Roman"/>
                <a:cs typeface="Times New Roman"/>
              </a:rPr>
              <a:t>f</a:t>
            </a:r>
            <a:r>
              <a:rPr dirty="0" sz="5100" spc="10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5100" spc="-575">
                <a:solidFill>
                  <a:srgbClr val="99703D"/>
                </a:solidFill>
                <a:latin typeface="Times New Roman"/>
                <a:cs typeface="Times New Roman"/>
              </a:rPr>
              <a:t>w</a:t>
            </a:r>
            <a:r>
              <a:rPr dirty="0" sz="5100" spc="-2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5100" spc="135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5100" spc="-5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31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5100" spc="-110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5100" spc="-254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5100" spc="-12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-580">
                <a:solidFill>
                  <a:srgbClr val="99703D"/>
                </a:solidFill>
                <a:latin typeface="Times New Roman"/>
                <a:cs typeface="Times New Roman"/>
              </a:rPr>
              <a:t>g</a:t>
            </a:r>
            <a:r>
              <a:rPr dirty="0" sz="5100" spc="-12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5100" spc="-45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5100" spc="-375">
                <a:solidFill>
                  <a:srgbClr val="99703D"/>
                </a:solidFill>
                <a:latin typeface="Times New Roman"/>
                <a:cs typeface="Times New Roman"/>
              </a:rPr>
              <a:t>g</a:t>
            </a:r>
            <a:endParaRPr sz="5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1177" y="414951"/>
            <a:ext cx="3260725" cy="1076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900" spc="-540" b="0">
                <a:solidFill>
                  <a:srgbClr val="99703D"/>
                </a:solidFill>
                <a:latin typeface="Times New Roman"/>
                <a:cs typeface="Times New Roman"/>
              </a:rPr>
              <a:t>H</a:t>
            </a:r>
            <a:r>
              <a:rPr dirty="0" sz="6900" spc="-290" b="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6900" spc="180" b="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6900" spc="-160" b="0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6900" spc="-785" b="0">
                <a:solidFill>
                  <a:srgbClr val="99703D"/>
                </a:solidFill>
                <a:latin typeface="Times New Roman"/>
                <a:cs typeface="Times New Roman"/>
              </a:rPr>
              <a:t>w</a:t>
            </a:r>
            <a:r>
              <a:rPr dirty="0" sz="6900" spc="-290" b="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6900" spc="180" b="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6900" spc="-70" b="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endParaRPr sz="6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177" y="2367390"/>
            <a:ext cx="12232640" cy="740727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220"/>
              </a:spcBef>
            </a:pPr>
            <a:r>
              <a:rPr dirty="0" sz="2750" spc="-204">
                <a:latin typeface="Times New Roman"/>
                <a:cs typeface="Times New Roman"/>
              </a:rPr>
              <a:t>H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2750" spc="75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2750" spc="-305">
                <a:solidFill>
                  <a:srgbClr val="99703D"/>
                </a:solidFill>
                <a:latin typeface="Times New Roman"/>
                <a:cs typeface="Times New Roman"/>
              </a:rPr>
              <a:t>w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2750" spc="75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75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80">
                <a:solidFill>
                  <a:srgbClr val="99703D"/>
                </a:solidFill>
                <a:latin typeface="Times New Roman"/>
                <a:cs typeface="Times New Roman"/>
              </a:rPr>
              <a:t>q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2750" spc="75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145">
                <a:solidFill>
                  <a:srgbClr val="99703D"/>
                </a:solidFill>
                <a:latin typeface="Times New Roman"/>
                <a:cs typeface="Times New Roman"/>
              </a:rPr>
              <a:t>m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2750" spc="55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2750" spc="-8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750" spc="-80">
                <a:solidFill>
                  <a:srgbClr val="99703D"/>
                </a:solidFill>
                <a:latin typeface="Times New Roman"/>
                <a:cs typeface="Times New Roman"/>
              </a:rPr>
              <a:t>Your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95">
                <a:solidFill>
                  <a:srgbClr val="99703D"/>
                </a:solidFill>
                <a:latin typeface="Times New Roman"/>
                <a:cs typeface="Times New Roman"/>
              </a:rPr>
              <a:t>development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85">
                <a:solidFill>
                  <a:srgbClr val="99703D"/>
                </a:solidFill>
                <a:latin typeface="Times New Roman"/>
                <a:cs typeface="Times New Roman"/>
              </a:rPr>
              <a:t>workstation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80">
                <a:solidFill>
                  <a:srgbClr val="99703D"/>
                </a:solidFill>
                <a:latin typeface="Times New Roman"/>
                <a:cs typeface="Times New Roman"/>
              </a:rPr>
              <a:t>should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60">
                <a:solidFill>
                  <a:srgbClr val="99703D"/>
                </a:solidFill>
                <a:latin typeface="Times New Roman"/>
                <a:cs typeface="Times New Roman"/>
              </a:rPr>
              <a:t>meet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30">
                <a:solidFill>
                  <a:srgbClr val="99703D"/>
                </a:solidFill>
                <a:latin typeface="Times New Roman"/>
                <a:cs typeface="Times New Roman"/>
              </a:rPr>
              <a:t>or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exceed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60">
                <a:solidFill>
                  <a:srgbClr val="99703D"/>
                </a:solidFill>
                <a:latin typeface="Times New Roman"/>
                <a:cs typeface="Times New Roman"/>
              </a:rPr>
              <a:t>these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hardware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requirements: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 marR="170815">
              <a:lnSpc>
                <a:spcPct val="133500"/>
              </a:lnSpc>
            </a:pPr>
            <a:r>
              <a:rPr dirty="0" sz="2950" spc="-17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2950" spc="-18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35">
                <a:solidFill>
                  <a:srgbClr val="99703D"/>
                </a:solidFill>
                <a:latin typeface="Times New Roman"/>
                <a:cs typeface="Times New Roman"/>
              </a:rPr>
              <a:t>64-bit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65">
                <a:solidFill>
                  <a:srgbClr val="99703D"/>
                </a:solidFill>
                <a:latin typeface="Times New Roman"/>
                <a:cs typeface="Times New Roman"/>
              </a:rPr>
              <a:t>environment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80">
                <a:solidFill>
                  <a:srgbClr val="99703D"/>
                </a:solidFill>
                <a:latin typeface="Times New Roman"/>
                <a:cs typeface="Times New Roman"/>
              </a:rPr>
              <a:t>is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99703D"/>
                </a:solidFill>
                <a:latin typeface="Times New Roman"/>
                <a:cs typeface="Times New Roman"/>
              </a:rPr>
              <a:t>required</a:t>
            </a:r>
            <a:r>
              <a:rPr dirty="0" sz="2950" spc="-18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50">
                <a:solidFill>
                  <a:srgbClr val="99703D"/>
                </a:solidFill>
                <a:latin typeface="Times New Roman"/>
                <a:cs typeface="Times New Roman"/>
              </a:rPr>
              <a:t>for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80">
                <a:solidFill>
                  <a:srgbClr val="99703D"/>
                </a:solidFill>
                <a:latin typeface="Times New Roman"/>
                <a:cs typeface="Times New Roman"/>
              </a:rPr>
              <a:t>Android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85">
                <a:solidFill>
                  <a:srgbClr val="99703D"/>
                </a:solidFill>
                <a:latin typeface="Times New Roman"/>
                <a:cs typeface="Times New Roman"/>
              </a:rPr>
              <a:t>2.3.x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135">
                <a:solidFill>
                  <a:srgbClr val="99703D"/>
                </a:solidFill>
                <a:latin typeface="Times New Roman"/>
                <a:cs typeface="Times New Roman"/>
              </a:rPr>
              <a:t>(Gingerbread)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25">
                <a:solidFill>
                  <a:srgbClr val="99703D"/>
                </a:solidFill>
                <a:latin typeface="Times New Roman"/>
                <a:cs typeface="Times New Roman"/>
              </a:rPr>
              <a:t>and</a:t>
            </a:r>
            <a:r>
              <a:rPr dirty="0" sz="2950" spc="-18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55">
                <a:solidFill>
                  <a:srgbClr val="99703D"/>
                </a:solidFill>
                <a:latin typeface="Times New Roman"/>
                <a:cs typeface="Times New Roman"/>
              </a:rPr>
              <a:t>higher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105">
                <a:solidFill>
                  <a:srgbClr val="99703D"/>
                </a:solidFill>
                <a:latin typeface="Times New Roman"/>
                <a:cs typeface="Times New Roman"/>
              </a:rPr>
              <a:t>versions, </a:t>
            </a:r>
            <a:r>
              <a:rPr dirty="0" sz="2950" spc="-72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85">
                <a:solidFill>
                  <a:srgbClr val="99703D"/>
                </a:solidFill>
                <a:latin typeface="Times New Roman"/>
                <a:cs typeface="Times New Roman"/>
              </a:rPr>
              <a:t>including</a:t>
            </a:r>
            <a:r>
              <a:rPr dirty="0" sz="2950" spc="-18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15">
                <a:solidFill>
                  <a:srgbClr val="99703D"/>
                </a:solidFill>
                <a:latin typeface="Times New Roman"/>
                <a:cs typeface="Times New Roman"/>
              </a:rPr>
              <a:t>the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60">
                <a:solidFill>
                  <a:srgbClr val="99703D"/>
                </a:solidFill>
                <a:latin typeface="Times New Roman"/>
                <a:cs typeface="Times New Roman"/>
              </a:rPr>
              <a:t>main</a:t>
            </a:r>
            <a:r>
              <a:rPr dirty="0" sz="2950" spc="-18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60">
                <a:solidFill>
                  <a:srgbClr val="99703D"/>
                </a:solidFill>
                <a:latin typeface="Times New Roman"/>
                <a:cs typeface="Times New Roman"/>
              </a:rPr>
              <a:t>branch.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145">
                <a:solidFill>
                  <a:srgbClr val="99703D"/>
                </a:solidFill>
                <a:latin typeface="Times New Roman"/>
                <a:cs typeface="Times New Roman"/>
              </a:rPr>
              <a:t>You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75">
                <a:solidFill>
                  <a:srgbClr val="99703D"/>
                </a:solidFill>
                <a:latin typeface="Times New Roman"/>
                <a:cs typeface="Times New Roman"/>
              </a:rPr>
              <a:t>can</a:t>
            </a:r>
            <a:r>
              <a:rPr dirty="0" sz="2950" spc="-18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135">
                <a:solidFill>
                  <a:srgbClr val="99703D"/>
                </a:solidFill>
                <a:latin typeface="Times New Roman"/>
                <a:cs typeface="Times New Roman"/>
              </a:rPr>
              <a:t>compile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75">
                <a:solidFill>
                  <a:srgbClr val="99703D"/>
                </a:solidFill>
                <a:latin typeface="Times New Roman"/>
                <a:cs typeface="Times New Roman"/>
              </a:rPr>
              <a:t>older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110">
                <a:solidFill>
                  <a:srgbClr val="99703D"/>
                </a:solidFill>
                <a:latin typeface="Times New Roman"/>
                <a:cs typeface="Times New Roman"/>
              </a:rPr>
              <a:t>versions</a:t>
            </a:r>
            <a:r>
              <a:rPr dirty="0" sz="2950" spc="-18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85">
                <a:solidFill>
                  <a:srgbClr val="99703D"/>
                </a:solidFill>
                <a:latin typeface="Times New Roman"/>
                <a:cs typeface="Times New Roman"/>
              </a:rPr>
              <a:t>on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35">
                <a:solidFill>
                  <a:srgbClr val="99703D"/>
                </a:solidFill>
                <a:latin typeface="Times New Roman"/>
                <a:cs typeface="Times New Roman"/>
              </a:rPr>
              <a:t>32-bit</a:t>
            </a:r>
            <a:r>
              <a:rPr dirty="0" sz="2950" spc="-1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950" spc="-135">
                <a:solidFill>
                  <a:srgbClr val="99703D"/>
                </a:solidFill>
                <a:latin typeface="Times New Roman"/>
                <a:cs typeface="Times New Roman"/>
              </a:rPr>
              <a:t>systems.</a:t>
            </a:r>
            <a:endParaRPr sz="2950">
              <a:latin typeface="Times New Roman"/>
              <a:cs typeface="Times New Roman"/>
            </a:endParaRPr>
          </a:p>
          <a:p>
            <a:pPr marL="12700" marR="503555">
              <a:lnSpc>
                <a:spcPts val="4430"/>
              </a:lnSpc>
              <a:spcBef>
                <a:spcPts val="290"/>
              </a:spcBef>
            </a:pPr>
            <a:r>
              <a:rPr dirty="0" sz="2750" spc="-50">
                <a:solidFill>
                  <a:srgbClr val="99703D"/>
                </a:solidFill>
                <a:latin typeface="Times New Roman"/>
                <a:cs typeface="Times New Roman"/>
              </a:rPr>
              <a:t>At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75">
                <a:solidFill>
                  <a:srgbClr val="99703D"/>
                </a:solidFill>
                <a:latin typeface="Times New Roman"/>
                <a:cs typeface="Times New Roman"/>
              </a:rPr>
              <a:t>least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85">
                <a:solidFill>
                  <a:srgbClr val="99703D"/>
                </a:solidFill>
                <a:latin typeface="Times New Roman"/>
                <a:cs typeface="Times New Roman"/>
              </a:rPr>
              <a:t>250GB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of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40">
                <a:solidFill>
                  <a:srgbClr val="99703D"/>
                </a:solidFill>
                <a:latin typeface="Times New Roman"/>
                <a:cs typeface="Times New Roman"/>
              </a:rPr>
              <a:t>free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50">
                <a:solidFill>
                  <a:srgbClr val="99703D"/>
                </a:solidFill>
                <a:latin typeface="Times New Roman"/>
                <a:cs typeface="Times New Roman"/>
              </a:rPr>
              <a:t>disk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30">
                <a:solidFill>
                  <a:srgbClr val="99703D"/>
                </a:solidFill>
                <a:latin typeface="Times New Roman"/>
                <a:cs typeface="Times New Roman"/>
              </a:rPr>
              <a:t>space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40">
                <a:solidFill>
                  <a:srgbClr val="99703D"/>
                </a:solidFill>
                <a:latin typeface="Times New Roman"/>
                <a:cs typeface="Times New Roman"/>
              </a:rPr>
              <a:t>to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85">
                <a:solidFill>
                  <a:srgbClr val="99703D"/>
                </a:solidFill>
                <a:latin typeface="Times New Roman"/>
                <a:cs typeface="Times New Roman"/>
              </a:rPr>
              <a:t>check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5">
                <a:solidFill>
                  <a:srgbClr val="99703D"/>
                </a:solidFill>
                <a:latin typeface="Times New Roman"/>
                <a:cs typeface="Times New Roman"/>
              </a:rPr>
              <a:t>out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99703D"/>
                </a:solidFill>
                <a:latin typeface="Times New Roman"/>
                <a:cs typeface="Times New Roman"/>
              </a:rPr>
              <a:t>the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code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5">
                <a:solidFill>
                  <a:srgbClr val="99703D"/>
                </a:solidFill>
                <a:latin typeface="Times New Roman"/>
                <a:cs typeface="Times New Roman"/>
              </a:rPr>
              <a:t>and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99703D"/>
                </a:solidFill>
                <a:latin typeface="Times New Roman"/>
                <a:cs typeface="Times New Roman"/>
              </a:rPr>
              <a:t>an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extra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35">
                <a:solidFill>
                  <a:srgbClr val="99703D"/>
                </a:solidFill>
                <a:latin typeface="Times New Roman"/>
                <a:cs typeface="Times New Roman"/>
              </a:rPr>
              <a:t>150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15">
                <a:solidFill>
                  <a:srgbClr val="99703D"/>
                </a:solidFill>
                <a:latin typeface="Times New Roman"/>
                <a:cs typeface="Times New Roman"/>
              </a:rPr>
              <a:t>GB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40">
                <a:solidFill>
                  <a:srgbClr val="99703D"/>
                </a:solidFill>
                <a:latin typeface="Times New Roman"/>
                <a:cs typeface="Times New Roman"/>
              </a:rPr>
              <a:t>to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30">
                <a:solidFill>
                  <a:srgbClr val="99703D"/>
                </a:solidFill>
                <a:latin typeface="Times New Roman"/>
                <a:cs typeface="Times New Roman"/>
              </a:rPr>
              <a:t>build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35">
                <a:solidFill>
                  <a:srgbClr val="99703D"/>
                </a:solidFill>
                <a:latin typeface="Times New Roman"/>
                <a:cs typeface="Times New Roman"/>
              </a:rPr>
              <a:t>it.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99703D"/>
                </a:solidFill>
                <a:latin typeface="Times New Roman"/>
                <a:cs typeface="Times New Roman"/>
              </a:rPr>
              <a:t>If </a:t>
            </a:r>
            <a:r>
              <a:rPr dirty="0" sz="2750" spc="-6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90">
                <a:solidFill>
                  <a:srgbClr val="99703D"/>
                </a:solidFill>
                <a:latin typeface="Times New Roman"/>
                <a:cs typeface="Times New Roman"/>
              </a:rPr>
              <a:t>y</a:t>
            </a:r>
            <a:r>
              <a:rPr dirty="0" sz="2750" spc="-254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2750" spc="120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0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2750" spc="-254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-20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2750" spc="17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45">
                <a:solidFill>
                  <a:srgbClr val="99703D"/>
                </a:solidFill>
                <a:latin typeface="Times New Roman"/>
                <a:cs typeface="Times New Roman"/>
              </a:rPr>
              <a:t>m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-90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2750" spc="55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2750" spc="-105">
                <a:solidFill>
                  <a:srgbClr val="99703D"/>
                </a:solidFill>
                <a:latin typeface="Times New Roman"/>
                <a:cs typeface="Times New Roman"/>
              </a:rPr>
              <a:t>p</a:t>
            </a:r>
            <a:r>
              <a:rPr dirty="0" sz="2750" spc="-90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b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2750" spc="-90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2750" spc="-200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2750" spc="40">
                <a:solidFill>
                  <a:srgbClr val="99703D"/>
                </a:solidFill>
                <a:latin typeface="Times New Roman"/>
                <a:cs typeface="Times New Roman"/>
              </a:rPr>
              <a:t>,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90">
                <a:solidFill>
                  <a:srgbClr val="99703D"/>
                </a:solidFill>
                <a:latin typeface="Times New Roman"/>
                <a:cs typeface="Times New Roman"/>
              </a:rPr>
              <a:t>y</a:t>
            </a:r>
            <a:r>
              <a:rPr dirty="0" sz="2750" spc="-254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2750" spc="120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ee</a:t>
            </a:r>
            <a:r>
              <a:rPr dirty="0" sz="2750" spc="60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dd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2750" spc="55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2750" spc="-254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2750" spc="25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00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2750" spc="-105">
                <a:solidFill>
                  <a:srgbClr val="99703D"/>
                </a:solidFill>
                <a:latin typeface="Times New Roman"/>
                <a:cs typeface="Times New Roman"/>
              </a:rPr>
              <a:t>p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2750" spc="-20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95">
                <a:solidFill>
                  <a:srgbClr val="99703D"/>
                </a:solidFill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750" spc="-114">
                <a:solidFill>
                  <a:srgbClr val="99703D"/>
                </a:solidFill>
                <a:latin typeface="Times New Roman"/>
                <a:cs typeface="Times New Roman"/>
              </a:rPr>
              <a:t>[2:52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55">
                <a:solidFill>
                  <a:srgbClr val="99703D"/>
                </a:solidFill>
                <a:latin typeface="Times New Roman"/>
                <a:cs typeface="Times New Roman"/>
              </a:rPr>
              <a:t>PM,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60">
                <a:solidFill>
                  <a:srgbClr val="99703D"/>
                </a:solidFill>
                <a:latin typeface="Times New Roman"/>
                <a:cs typeface="Times New Roman"/>
              </a:rPr>
              <a:t>8/5/2023]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+91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20">
                <a:solidFill>
                  <a:srgbClr val="99703D"/>
                </a:solidFill>
                <a:latin typeface="Times New Roman"/>
                <a:cs typeface="Times New Roman"/>
              </a:rPr>
              <a:t>70939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5">
                <a:solidFill>
                  <a:srgbClr val="99703D"/>
                </a:solidFill>
                <a:latin typeface="Times New Roman"/>
                <a:cs typeface="Times New Roman"/>
              </a:rPr>
              <a:t>40478: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95">
                <a:solidFill>
                  <a:srgbClr val="99703D"/>
                </a:solidFill>
                <a:latin typeface="Times New Roman"/>
                <a:cs typeface="Times New Roman"/>
              </a:rPr>
              <a:t>Google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recommends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30">
                <a:solidFill>
                  <a:srgbClr val="99703D"/>
                </a:solidFill>
                <a:latin typeface="Times New Roman"/>
                <a:cs typeface="Times New Roman"/>
              </a:rPr>
              <a:t>at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75">
                <a:solidFill>
                  <a:srgbClr val="99703D"/>
                </a:solidFill>
                <a:latin typeface="Times New Roman"/>
                <a:cs typeface="Times New Roman"/>
              </a:rPr>
              <a:t>least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55">
                <a:solidFill>
                  <a:srgbClr val="99703D"/>
                </a:solidFill>
                <a:latin typeface="Times New Roman"/>
                <a:cs typeface="Times New Roman"/>
              </a:rPr>
              <a:t>64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15">
                <a:solidFill>
                  <a:srgbClr val="99703D"/>
                </a:solidFill>
                <a:latin typeface="Times New Roman"/>
                <a:cs typeface="Times New Roman"/>
              </a:rPr>
              <a:t>GB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of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40">
                <a:solidFill>
                  <a:srgbClr val="99703D"/>
                </a:solidFill>
                <a:latin typeface="Times New Roman"/>
                <a:cs typeface="Times New Roman"/>
              </a:rPr>
              <a:t>RAM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5">
                <a:solidFill>
                  <a:srgbClr val="99703D"/>
                </a:solidFill>
                <a:latin typeface="Times New Roman"/>
                <a:cs typeface="Times New Roman"/>
              </a:rPr>
              <a:t>and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750" spc="-75">
                <a:solidFill>
                  <a:srgbClr val="99703D"/>
                </a:solidFill>
                <a:latin typeface="Times New Roman"/>
                <a:cs typeface="Times New Roman"/>
              </a:rPr>
              <a:t>doesn't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30">
                <a:solidFill>
                  <a:srgbClr val="99703D"/>
                </a:solidFill>
                <a:latin typeface="Times New Roman"/>
                <a:cs typeface="Times New Roman"/>
              </a:rPr>
              <a:t>test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50">
                <a:solidFill>
                  <a:srgbClr val="99703D"/>
                </a:solidFill>
                <a:latin typeface="Times New Roman"/>
                <a:cs typeface="Times New Roman"/>
              </a:rPr>
              <a:t>with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05">
                <a:solidFill>
                  <a:srgbClr val="99703D"/>
                </a:solidFill>
                <a:latin typeface="Times New Roman"/>
                <a:cs typeface="Times New Roman"/>
              </a:rPr>
              <a:t>le</a:t>
            </a:r>
            <a:r>
              <a:rPr dirty="0" sz="2750" spc="-10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2750" spc="8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95">
                <a:solidFill>
                  <a:srgbClr val="99703D"/>
                </a:solidFill>
                <a:latin typeface="Times New Roman"/>
                <a:cs typeface="Times New Roman"/>
              </a:rPr>
              <a:t>.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30">
                <a:solidFill>
                  <a:srgbClr val="99703D"/>
                </a:solidFill>
                <a:latin typeface="Times New Roman"/>
                <a:cs typeface="Times New Roman"/>
              </a:rPr>
              <a:t>Lower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80">
                <a:solidFill>
                  <a:srgbClr val="99703D"/>
                </a:solidFill>
                <a:latin typeface="Times New Roman"/>
                <a:cs typeface="Times New Roman"/>
              </a:rPr>
              <a:t>amounts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70">
                <a:solidFill>
                  <a:srgbClr val="99703D"/>
                </a:solidFill>
                <a:latin typeface="Times New Roman"/>
                <a:cs typeface="Times New Roman"/>
              </a:rPr>
              <a:t>lead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40">
                <a:solidFill>
                  <a:srgbClr val="99703D"/>
                </a:solidFill>
                <a:latin typeface="Times New Roman"/>
                <a:cs typeface="Times New Roman"/>
              </a:rPr>
              <a:t>to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60">
                <a:solidFill>
                  <a:srgbClr val="99703D"/>
                </a:solidFill>
                <a:latin typeface="Times New Roman"/>
                <a:cs typeface="Times New Roman"/>
              </a:rPr>
              <a:t>builds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95">
                <a:solidFill>
                  <a:srgbClr val="99703D"/>
                </a:solidFill>
                <a:latin typeface="Times New Roman"/>
                <a:cs typeface="Times New Roman"/>
              </a:rPr>
              <a:t>being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04">
                <a:solidFill>
                  <a:srgbClr val="99703D"/>
                </a:solidFill>
                <a:latin typeface="Times New Roman"/>
                <a:cs typeface="Times New Roman"/>
              </a:rPr>
              <a:t>OOM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5">
                <a:solidFill>
                  <a:srgbClr val="99703D"/>
                </a:solidFill>
                <a:latin typeface="Times New Roman"/>
                <a:cs typeface="Times New Roman"/>
              </a:rPr>
              <a:t>ki</a:t>
            </a:r>
            <a:r>
              <a:rPr dirty="0" sz="2750" spc="-15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2750" spc="-114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95">
                <a:solidFill>
                  <a:srgbClr val="99703D"/>
                </a:solidFill>
                <a:latin typeface="Times New Roman"/>
                <a:cs typeface="Times New Roman"/>
              </a:rPr>
              <a:t>ed.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34100"/>
              </a:lnSpc>
              <a:tabLst>
                <a:tab pos="3599179" algn="l"/>
              </a:tabLst>
            </a:pPr>
            <a:r>
              <a:rPr dirty="0" sz="2750" spc="-180">
                <a:solidFill>
                  <a:srgbClr val="99703D"/>
                </a:solidFill>
                <a:latin typeface="Times New Roman"/>
                <a:cs typeface="Times New Roman"/>
              </a:rPr>
              <a:t>As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of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50">
                <a:solidFill>
                  <a:srgbClr val="99703D"/>
                </a:solidFill>
                <a:latin typeface="Times New Roman"/>
                <a:cs typeface="Times New Roman"/>
              </a:rPr>
              <a:t>June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2021,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95">
                <a:solidFill>
                  <a:srgbClr val="99703D"/>
                </a:solidFill>
                <a:latin typeface="Times New Roman"/>
                <a:cs typeface="Times New Roman"/>
              </a:rPr>
              <a:t>Google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75">
                <a:solidFill>
                  <a:srgbClr val="99703D"/>
                </a:solidFill>
                <a:latin typeface="Times New Roman"/>
                <a:cs typeface="Times New Roman"/>
              </a:rPr>
              <a:t>is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95">
                <a:solidFill>
                  <a:srgbClr val="99703D"/>
                </a:solidFill>
                <a:latin typeface="Times New Roman"/>
                <a:cs typeface="Times New Roman"/>
              </a:rPr>
              <a:t>using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95">
                <a:solidFill>
                  <a:srgbClr val="99703D"/>
                </a:solidFill>
                <a:latin typeface="Times New Roman"/>
                <a:cs typeface="Times New Roman"/>
              </a:rPr>
              <a:t>72-core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95">
                <a:solidFill>
                  <a:srgbClr val="99703D"/>
                </a:solidFill>
                <a:latin typeface="Times New Roman"/>
                <a:cs typeface="Times New Roman"/>
              </a:rPr>
              <a:t>machines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50">
                <a:solidFill>
                  <a:srgbClr val="99703D"/>
                </a:solidFill>
                <a:latin typeface="Times New Roman"/>
                <a:cs typeface="Times New Roman"/>
              </a:rPr>
              <a:t>with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55">
                <a:solidFill>
                  <a:srgbClr val="99703D"/>
                </a:solidFill>
                <a:latin typeface="Times New Roman"/>
                <a:cs typeface="Times New Roman"/>
              </a:rPr>
              <a:t>64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15">
                <a:solidFill>
                  <a:srgbClr val="99703D"/>
                </a:solidFill>
                <a:latin typeface="Times New Roman"/>
                <a:cs typeface="Times New Roman"/>
              </a:rPr>
              <a:t>GB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of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40">
                <a:solidFill>
                  <a:srgbClr val="99703D"/>
                </a:solidFill>
                <a:latin typeface="Times New Roman"/>
                <a:cs typeface="Times New Roman"/>
              </a:rPr>
              <a:t>RAM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5">
                <a:solidFill>
                  <a:srgbClr val="99703D"/>
                </a:solidFill>
                <a:latin typeface="Times New Roman"/>
                <a:cs typeface="Times New Roman"/>
              </a:rPr>
              <a:t>interna</a:t>
            </a:r>
            <a:r>
              <a:rPr dirty="0" sz="2750" spc="-25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2750" spc="-114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5">
                <a:solidFill>
                  <a:srgbClr val="99703D"/>
                </a:solidFill>
                <a:latin typeface="Times New Roman"/>
                <a:cs typeface="Times New Roman"/>
              </a:rPr>
              <a:t>y,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90">
                <a:solidFill>
                  <a:srgbClr val="99703D"/>
                </a:solidFill>
                <a:latin typeface="Times New Roman"/>
                <a:cs typeface="Times New Roman"/>
              </a:rPr>
              <a:t>which</a:t>
            </a:r>
            <a:r>
              <a:rPr dirty="0" sz="2750" spc="-16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take </a:t>
            </a:r>
            <a:r>
              <a:rPr dirty="0" sz="2750" spc="-6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b</a:t>
            </a:r>
            <a:r>
              <a:rPr dirty="0" sz="2750" spc="-254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17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99703D"/>
                </a:solidFill>
                <a:latin typeface="Times New Roman"/>
                <a:cs typeface="Times New Roman"/>
              </a:rPr>
              <a:t>4</a:t>
            </a:r>
            <a:r>
              <a:rPr dirty="0" sz="2750" spc="114">
                <a:solidFill>
                  <a:srgbClr val="99703D"/>
                </a:solidFill>
                <a:latin typeface="Times New Roman"/>
                <a:cs typeface="Times New Roman"/>
              </a:rPr>
              <a:t>0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45">
                <a:solidFill>
                  <a:srgbClr val="99703D"/>
                </a:solidFill>
                <a:latin typeface="Times New Roman"/>
                <a:cs typeface="Times New Roman"/>
              </a:rPr>
              <a:t>m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55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8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85">
                <a:solidFill>
                  <a:srgbClr val="99703D"/>
                </a:solidFill>
                <a:latin typeface="Times New Roman"/>
                <a:cs typeface="Times New Roman"/>
              </a:rPr>
              <a:t>f</a:t>
            </a:r>
            <a:r>
              <a:rPr dirty="0" sz="2750" spc="-254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2750" spc="19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85">
                <a:solidFill>
                  <a:srgbClr val="99703D"/>
                </a:solidFill>
                <a:latin typeface="Times New Roman"/>
                <a:cs typeface="Times New Roman"/>
              </a:rPr>
              <a:t>f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25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2750">
                <a:solidFill>
                  <a:srgbClr val="99703D"/>
                </a:solidFill>
                <a:latin typeface="Times New Roman"/>
                <a:cs typeface="Times New Roman"/>
              </a:rPr>
              <a:t>	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b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2750" spc="-90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2750" spc="60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395">
                <a:solidFill>
                  <a:srgbClr val="99703D"/>
                </a:solidFill>
                <a:latin typeface="Times New Roman"/>
                <a:cs typeface="Times New Roman"/>
              </a:rPr>
              <a:t>(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2750" spc="60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20">
                <a:solidFill>
                  <a:srgbClr val="99703D"/>
                </a:solidFill>
                <a:latin typeface="Times New Roman"/>
                <a:cs typeface="Times New Roman"/>
              </a:rPr>
              <a:t>j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-200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2750" spc="170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85">
                <a:solidFill>
                  <a:srgbClr val="99703D"/>
                </a:solidFill>
                <a:latin typeface="Times New Roman"/>
                <a:cs typeface="Times New Roman"/>
              </a:rPr>
              <a:t>f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190">
                <a:solidFill>
                  <a:srgbClr val="99703D"/>
                </a:solidFill>
                <a:latin typeface="Times New Roman"/>
                <a:cs typeface="Times New Roman"/>
              </a:rPr>
              <a:t>w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145">
                <a:solidFill>
                  <a:srgbClr val="99703D"/>
                </a:solidFill>
                <a:latin typeface="Times New Roman"/>
                <a:cs typeface="Times New Roman"/>
              </a:rPr>
              <a:t>m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55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85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85">
                <a:solidFill>
                  <a:srgbClr val="99703D"/>
                </a:solidFill>
                <a:latin typeface="Times New Roman"/>
                <a:cs typeface="Times New Roman"/>
              </a:rPr>
              <a:t>f</a:t>
            </a:r>
            <a:r>
              <a:rPr dirty="0" sz="2750" spc="-254">
                <a:solidFill>
                  <a:srgbClr val="99703D"/>
                </a:solidFill>
                <a:latin typeface="Times New Roman"/>
                <a:cs typeface="Times New Roman"/>
              </a:rPr>
              <a:t>o</a:t>
            </a:r>
            <a:r>
              <a:rPr dirty="0" sz="2750" spc="190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2750" spc="-200">
                <a:solidFill>
                  <a:srgbClr val="99703D"/>
                </a:solidFill>
                <a:latin typeface="Times New Roman"/>
                <a:cs typeface="Times New Roman"/>
              </a:rPr>
              <a:t>c</a:t>
            </a:r>
            <a:r>
              <a:rPr dirty="0" sz="2750" spc="75">
                <a:solidFill>
                  <a:srgbClr val="99703D"/>
                </a:solidFill>
                <a:latin typeface="Times New Roman"/>
                <a:cs typeface="Times New Roman"/>
              </a:rPr>
              <a:t>r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145">
                <a:solidFill>
                  <a:srgbClr val="99703D"/>
                </a:solidFill>
                <a:latin typeface="Times New Roman"/>
                <a:cs typeface="Times New Roman"/>
              </a:rPr>
              <a:t>m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2750" spc="55">
                <a:solidFill>
                  <a:srgbClr val="99703D"/>
                </a:solidFill>
                <a:latin typeface="Times New Roman"/>
                <a:cs typeface="Times New Roman"/>
              </a:rPr>
              <a:t>t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a</a:t>
            </a:r>
            <a:r>
              <a:rPr dirty="0" sz="2750" spc="25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b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u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2750" spc="-90">
                <a:solidFill>
                  <a:srgbClr val="99703D"/>
                </a:solidFill>
                <a:latin typeface="Times New Roman"/>
                <a:cs typeface="Times New Roman"/>
              </a:rPr>
              <a:t>l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2750" spc="-200">
                <a:solidFill>
                  <a:srgbClr val="99703D"/>
                </a:solidFill>
                <a:latin typeface="Times New Roman"/>
                <a:cs typeface="Times New Roman"/>
              </a:rPr>
              <a:t>s</a:t>
            </a:r>
            <a:r>
              <a:rPr dirty="0" sz="2750" spc="40">
                <a:solidFill>
                  <a:srgbClr val="99703D"/>
                </a:solidFill>
                <a:latin typeface="Times New Roman"/>
                <a:cs typeface="Times New Roman"/>
              </a:rPr>
              <a:t>,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105">
                <a:solidFill>
                  <a:srgbClr val="99703D"/>
                </a:solidFill>
                <a:latin typeface="Times New Roman"/>
                <a:cs typeface="Times New Roman"/>
              </a:rPr>
              <a:t>p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e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d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i</a:t>
            </a:r>
            <a:r>
              <a:rPr dirty="0" sz="2750" spc="-20">
                <a:solidFill>
                  <a:srgbClr val="99703D"/>
                </a:solidFill>
                <a:latin typeface="Times New Roman"/>
                <a:cs typeface="Times New Roman"/>
              </a:rPr>
              <a:t>n</a:t>
            </a:r>
            <a:r>
              <a:rPr dirty="0" sz="2750" spc="-130">
                <a:solidFill>
                  <a:srgbClr val="99703D"/>
                </a:solidFill>
                <a:latin typeface="Times New Roman"/>
                <a:cs typeface="Times New Roman"/>
              </a:rPr>
              <a:t>g  </a:t>
            </a:r>
            <a:r>
              <a:rPr dirty="0" sz="2750" spc="-80">
                <a:solidFill>
                  <a:srgbClr val="99703D"/>
                </a:solidFill>
                <a:latin typeface="Times New Roman"/>
                <a:cs typeface="Times New Roman"/>
              </a:rPr>
              <a:t>on exactly </a:t>
            </a:r>
            <a:r>
              <a:rPr dirty="0" sz="2750" spc="-90">
                <a:solidFill>
                  <a:srgbClr val="99703D"/>
                </a:solidFill>
                <a:latin typeface="Times New Roman"/>
                <a:cs typeface="Times New Roman"/>
              </a:rPr>
              <a:t>which </a:t>
            </a:r>
            <a:r>
              <a:rPr dirty="0" sz="2750" spc="-95">
                <a:solidFill>
                  <a:srgbClr val="99703D"/>
                </a:solidFill>
                <a:latin typeface="Times New Roman"/>
                <a:cs typeface="Times New Roman"/>
              </a:rPr>
              <a:t>files were </a:t>
            </a:r>
            <a:r>
              <a:rPr dirty="0" sz="2750" spc="-135">
                <a:solidFill>
                  <a:srgbClr val="99703D"/>
                </a:solidFill>
                <a:latin typeface="Times New Roman"/>
                <a:cs typeface="Times New Roman"/>
              </a:rPr>
              <a:t>modified). By </a:t>
            </a:r>
            <a:r>
              <a:rPr dirty="0" sz="2750" spc="-65">
                <a:solidFill>
                  <a:srgbClr val="99703D"/>
                </a:solidFill>
                <a:latin typeface="Times New Roman"/>
                <a:cs typeface="Times New Roman"/>
              </a:rPr>
              <a:t>contrast, 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a 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6-core </a:t>
            </a:r>
            <a:r>
              <a:rPr dirty="0" sz="2750" spc="-80">
                <a:solidFill>
                  <a:srgbClr val="99703D"/>
                </a:solidFill>
                <a:latin typeface="Times New Roman"/>
                <a:cs typeface="Times New Roman"/>
              </a:rPr>
              <a:t>machine </a:t>
            </a:r>
            <a:r>
              <a:rPr dirty="0" sz="2750" spc="-50">
                <a:solidFill>
                  <a:srgbClr val="99703D"/>
                </a:solidFill>
                <a:latin typeface="Times New Roman"/>
                <a:cs typeface="Times New Roman"/>
              </a:rPr>
              <a:t>with </a:t>
            </a:r>
            <a:r>
              <a:rPr dirty="0" sz="2750" spc="5">
                <a:solidFill>
                  <a:srgbClr val="99703D"/>
                </a:solidFill>
                <a:latin typeface="Times New Roman"/>
                <a:cs typeface="Times New Roman"/>
              </a:rPr>
              <a:t>a </a:t>
            </a:r>
            <a:r>
              <a:rPr dirty="0" sz="2750" spc="-70">
                <a:solidFill>
                  <a:srgbClr val="99703D"/>
                </a:solidFill>
                <a:latin typeface="Times New Roman"/>
                <a:cs typeface="Times New Roman"/>
              </a:rPr>
              <a:t>similar </a:t>
            </a:r>
            <a:r>
              <a:rPr dirty="0" sz="2750" spc="-60">
                <a:solidFill>
                  <a:srgbClr val="99703D"/>
                </a:solidFill>
                <a:latin typeface="Times New Roman"/>
                <a:cs typeface="Times New Roman"/>
              </a:rPr>
              <a:t>amount </a:t>
            </a:r>
            <a:r>
              <a:rPr dirty="0" sz="2750" spc="-110">
                <a:solidFill>
                  <a:srgbClr val="99703D"/>
                </a:solidFill>
                <a:latin typeface="Times New Roman"/>
                <a:cs typeface="Times New Roman"/>
              </a:rPr>
              <a:t>of </a:t>
            </a:r>
            <a:r>
              <a:rPr dirty="0" sz="2750" spc="-67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240">
                <a:solidFill>
                  <a:srgbClr val="99703D"/>
                </a:solidFill>
                <a:latin typeface="Times New Roman"/>
                <a:cs typeface="Times New Roman"/>
              </a:rPr>
              <a:t>RAM</a:t>
            </a:r>
            <a:r>
              <a:rPr dirty="0" sz="2750" spc="-170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55">
                <a:solidFill>
                  <a:srgbClr val="99703D"/>
                </a:solidFill>
                <a:latin typeface="Times New Roman"/>
                <a:cs typeface="Times New Roman"/>
              </a:rPr>
              <a:t>takes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114">
                <a:solidFill>
                  <a:srgbClr val="99703D"/>
                </a:solidFill>
                <a:latin typeface="Times New Roman"/>
                <a:cs typeface="Times New Roman"/>
              </a:rPr>
              <a:t>3</a:t>
            </a:r>
            <a:r>
              <a:rPr dirty="0" sz="2750" spc="-165">
                <a:solidFill>
                  <a:srgbClr val="99703D"/>
                </a:solidFill>
                <a:latin typeface="Times New Roman"/>
                <a:cs typeface="Times New Roman"/>
              </a:rPr>
              <a:t> </a:t>
            </a:r>
            <a:r>
              <a:rPr dirty="0" sz="2750" spc="-80">
                <a:solidFill>
                  <a:srgbClr val="99703D"/>
                </a:solidFill>
                <a:latin typeface="Times New Roman"/>
                <a:cs typeface="Times New Roman"/>
              </a:rPr>
              <a:t>hours.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8639" y="2015084"/>
            <a:ext cx="15869285" cy="0"/>
          </a:xfrm>
          <a:custGeom>
            <a:avLst/>
            <a:gdLst/>
            <a:ahLst/>
            <a:cxnLst/>
            <a:rect l="l" t="t" r="r" b="b"/>
            <a:pathLst>
              <a:path w="15869285" h="0">
                <a:moveTo>
                  <a:pt x="0" y="0"/>
                </a:moveTo>
                <a:lnTo>
                  <a:pt x="1586878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799" y="387350"/>
            <a:ext cx="380301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440" b="0">
                <a:latin typeface="Lucida Sans Unicode"/>
                <a:cs typeface="Lucida Sans Unicode"/>
              </a:rPr>
              <a:t>R</a:t>
            </a:r>
            <a:r>
              <a:rPr dirty="0" sz="7500" spc="900" b="0">
                <a:latin typeface="Lucida Sans Unicode"/>
                <a:cs typeface="Lucida Sans Unicode"/>
              </a:rPr>
              <a:t>E</a:t>
            </a:r>
            <a:r>
              <a:rPr dirty="0" sz="7500" spc="1030" b="0">
                <a:latin typeface="Lucida Sans Unicode"/>
                <a:cs typeface="Lucida Sans Unicode"/>
              </a:rPr>
              <a:t>S</a:t>
            </a:r>
            <a:r>
              <a:rPr dirty="0" sz="7500" spc="455" b="0">
                <a:latin typeface="Lucida Sans Unicode"/>
                <a:cs typeface="Lucida Sans Unicode"/>
              </a:rPr>
              <a:t>U</a:t>
            </a:r>
            <a:r>
              <a:rPr dirty="0" sz="7500" spc="670" b="0">
                <a:latin typeface="Lucida Sans Unicode"/>
                <a:cs typeface="Lucida Sans Unicode"/>
              </a:rPr>
              <a:t>L</a:t>
            </a:r>
            <a:r>
              <a:rPr dirty="0" sz="7500" spc="-545" b="0">
                <a:latin typeface="Lucida Sans Unicode"/>
                <a:cs typeface="Lucida Sans Unicode"/>
              </a:rPr>
              <a:t>T</a:t>
            </a:r>
            <a:endParaRPr sz="75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890243" y="2154"/>
            <a:ext cx="3194050" cy="5636895"/>
            <a:chOff x="14890243" y="2154"/>
            <a:chExt cx="3194050" cy="5636895"/>
          </a:xfrm>
        </p:grpSpPr>
        <p:sp>
          <p:nvSpPr>
            <p:cNvPr id="4" name="object 4"/>
            <p:cNvSpPr/>
            <p:nvPr/>
          </p:nvSpPr>
          <p:spPr>
            <a:xfrm>
              <a:off x="14890243" y="126814"/>
              <a:ext cx="2515870" cy="2514600"/>
            </a:xfrm>
            <a:custGeom>
              <a:avLst/>
              <a:gdLst/>
              <a:ahLst/>
              <a:cxnLst/>
              <a:rect l="l" t="t" r="r" b="b"/>
              <a:pathLst>
                <a:path w="2515869" h="2514600">
                  <a:moveTo>
                    <a:pt x="1257895" y="0"/>
                  </a:moveTo>
                  <a:lnTo>
                    <a:pt x="1196173" y="1514"/>
                  </a:lnTo>
                  <a:lnTo>
                    <a:pt x="1134600" y="6053"/>
                  </a:lnTo>
                  <a:lnTo>
                    <a:pt x="1073324" y="13607"/>
                  </a:lnTo>
                  <a:lnTo>
                    <a:pt x="1012492" y="24157"/>
                  </a:lnTo>
                  <a:lnTo>
                    <a:pt x="952252" y="37676"/>
                  </a:lnTo>
                  <a:lnTo>
                    <a:pt x="892747" y="54134"/>
                  </a:lnTo>
                  <a:lnTo>
                    <a:pt x="834123" y="73491"/>
                  </a:lnTo>
                  <a:lnTo>
                    <a:pt x="776519" y="95699"/>
                  </a:lnTo>
                  <a:lnTo>
                    <a:pt x="720075" y="120705"/>
                  </a:lnTo>
                  <a:lnTo>
                    <a:pt x="664927" y="148449"/>
                  </a:lnTo>
                  <a:lnTo>
                    <a:pt x="611208" y="178864"/>
                  </a:lnTo>
                  <a:lnTo>
                    <a:pt x="559046" y="211877"/>
                  </a:lnTo>
                  <a:lnTo>
                    <a:pt x="508568" y="247408"/>
                  </a:lnTo>
                  <a:lnTo>
                    <a:pt x="459895" y="285372"/>
                  </a:lnTo>
                  <a:lnTo>
                    <a:pt x="413144" y="325678"/>
                  </a:lnTo>
                  <a:lnTo>
                    <a:pt x="368429" y="368227"/>
                  </a:lnTo>
                  <a:lnTo>
                    <a:pt x="325856" y="412919"/>
                  </a:lnTo>
                  <a:lnTo>
                    <a:pt x="285529" y="459643"/>
                  </a:lnTo>
                  <a:lnTo>
                    <a:pt x="247544" y="508290"/>
                  </a:lnTo>
                  <a:lnTo>
                    <a:pt x="211993" y="558741"/>
                  </a:lnTo>
                  <a:lnTo>
                    <a:pt x="178962" y="610873"/>
                  </a:lnTo>
                  <a:lnTo>
                    <a:pt x="148530" y="664564"/>
                  </a:lnTo>
                  <a:lnTo>
                    <a:pt x="120771" y="719682"/>
                  </a:lnTo>
                  <a:lnTo>
                    <a:pt x="95751" y="776095"/>
                  </a:lnTo>
                  <a:lnTo>
                    <a:pt x="73531" y="833667"/>
                  </a:lnTo>
                  <a:lnTo>
                    <a:pt x="54164" y="892259"/>
                  </a:lnTo>
                  <a:lnTo>
                    <a:pt x="37697" y="951731"/>
                  </a:lnTo>
                  <a:lnTo>
                    <a:pt x="24170" y="1011938"/>
                  </a:lnTo>
                  <a:lnTo>
                    <a:pt x="13614" y="1072736"/>
                  </a:lnTo>
                  <a:lnTo>
                    <a:pt x="6057" y="1133978"/>
                  </a:lnTo>
                  <a:lnTo>
                    <a:pt x="1515" y="1195518"/>
                  </a:lnTo>
                  <a:lnTo>
                    <a:pt x="0" y="1257206"/>
                  </a:lnTo>
                  <a:lnTo>
                    <a:pt x="378" y="1288060"/>
                  </a:lnTo>
                  <a:lnTo>
                    <a:pt x="3408" y="1349693"/>
                  </a:lnTo>
                  <a:lnTo>
                    <a:pt x="9459" y="1411102"/>
                  </a:lnTo>
                  <a:lnTo>
                    <a:pt x="18519" y="1472141"/>
                  </a:lnTo>
                  <a:lnTo>
                    <a:pt x="30564" y="1532662"/>
                  </a:lnTo>
                  <a:lnTo>
                    <a:pt x="45565" y="1592519"/>
                  </a:lnTo>
                  <a:lnTo>
                    <a:pt x="63488" y="1651569"/>
                  </a:lnTo>
                  <a:lnTo>
                    <a:pt x="84288" y="1709669"/>
                  </a:lnTo>
                  <a:lnTo>
                    <a:pt x="107915" y="1766679"/>
                  </a:lnTo>
                  <a:lnTo>
                    <a:pt x="134312" y="1822461"/>
                  </a:lnTo>
                  <a:lnTo>
                    <a:pt x="163416" y="1876881"/>
                  </a:lnTo>
                  <a:lnTo>
                    <a:pt x="195157" y="1929809"/>
                  </a:lnTo>
                  <a:lnTo>
                    <a:pt x="229459" y="1981116"/>
                  </a:lnTo>
                  <a:lnTo>
                    <a:pt x="266238" y="2030680"/>
                  </a:lnTo>
                  <a:lnTo>
                    <a:pt x="305405" y="2078380"/>
                  </a:lnTo>
                  <a:lnTo>
                    <a:pt x="346868" y="2124102"/>
                  </a:lnTo>
                  <a:lnTo>
                    <a:pt x="390525" y="2167735"/>
                  </a:lnTo>
                  <a:lnTo>
                    <a:pt x="436272" y="2209175"/>
                  </a:lnTo>
                  <a:lnTo>
                    <a:pt x="483998" y="2248321"/>
                  </a:lnTo>
                  <a:lnTo>
                    <a:pt x="533588" y="2285080"/>
                  </a:lnTo>
                  <a:lnTo>
                    <a:pt x="584924" y="2319363"/>
                  </a:lnTo>
                  <a:lnTo>
                    <a:pt x="637881" y="2351086"/>
                  </a:lnTo>
                  <a:lnTo>
                    <a:pt x="692331" y="2380175"/>
                  </a:lnTo>
                  <a:lnTo>
                    <a:pt x="748144" y="2406558"/>
                  </a:lnTo>
                  <a:lnTo>
                    <a:pt x="805185" y="2430172"/>
                  </a:lnTo>
                  <a:lnTo>
                    <a:pt x="863316" y="2450960"/>
                  </a:lnTo>
                  <a:lnTo>
                    <a:pt x="922398" y="2468872"/>
                  </a:lnTo>
                  <a:lnTo>
                    <a:pt x="982289" y="2483866"/>
                  </a:lnTo>
                  <a:lnTo>
                    <a:pt x="1042843" y="2495904"/>
                  </a:lnTo>
                  <a:lnTo>
                    <a:pt x="1103915" y="2504958"/>
                  </a:lnTo>
                  <a:lnTo>
                    <a:pt x="1165359" y="2511007"/>
                  </a:lnTo>
                  <a:lnTo>
                    <a:pt x="1227025" y="2514035"/>
                  </a:lnTo>
                  <a:lnTo>
                    <a:pt x="1257895" y="2514413"/>
                  </a:lnTo>
                  <a:lnTo>
                    <a:pt x="1288766" y="2514035"/>
                  </a:lnTo>
                  <a:lnTo>
                    <a:pt x="1350432" y="2511007"/>
                  </a:lnTo>
                  <a:lnTo>
                    <a:pt x="1411875" y="2504959"/>
                  </a:lnTo>
                  <a:lnTo>
                    <a:pt x="1472947" y="2495905"/>
                  </a:lnTo>
                  <a:lnTo>
                    <a:pt x="1533502" y="2483866"/>
                  </a:lnTo>
                  <a:lnTo>
                    <a:pt x="1593392" y="2468873"/>
                  </a:lnTo>
                  <a:lnTo>
                    <a:pt x="1652474" y="2450960"/>
                  </a:lnTo>
                  <a:lnTo>
                    <a:pt x="1710605" y="2430172"/>
                  </a:lnTo>
                  <a:lnTo>
                    <a:pt x="1767646" y="2406558"/>
                  </a:lnTo>
                  <a:lnTo>
                    <a:pt x="1823459" y="2380175"/>
                  </a:lnTo>
                  <a:lnTo>
                    <a:pt x="1877910" y="2351086"/>
                  </a:lnTo>
                  <a:lnTo>
                    <a:pt x="1930866" y="2319362"/>
                  </a:lnTo>
                  <a:lnTo>
                    <a:pt x="1982202" y="2285080"/>
                  </a:lnTo>
                  <a:lnTo>
                    <a:pt x="2031792" y="2248321"/>
                  </a:lnTo>
                  <a:lnTo>
                    <a:pt x="2079519" y="2209175"/>
                  </a:lnTo>
                  <a:lnTo>
                    <a:pt x="2125265" y="2167735"/>
                  </a:lnTo>
                  <a:lnTo>
                    <a:pt x="2168923" y="2124102"/>
                  </a:lnTo>
                  <a:lnTo>
                    <a:pt x="2210385" y="2078380"/>
                  </a:lnTo>
                  <a:lnTo>
                    <a:pt x="2249553" y="2030680"/>
                  </a:lnTo>
                  <a:lnTo>
                    <a:pt x="2286332" y="1981117"/>
                  </a:lnTo>
                  <a:lnTo>
                    <a:pt x="2320633" y="1929809"/>
                  </a:lnTo>
                  <a:lnTo>
                    <a:pt x="2352374" y="1876881"/>
                  </a:lnTo>
                  <a:lnTo>
                    <a:pt x="2381478" y="1822461"/>
                  </a:lnTo>
                  <a:lnTo>
                    <a:pt x="2407876" y="1766679"/>
                  </a:lnTo>
                  <a:lnTo>
                    <a:pt x="2431503" y="1709669"/>
                  </a:lnTo>
                  <a:lnTo>
                    <a:pt x="2452303" y="1651570"/>
                  </a:lnTo>
                  <a:lnTo>
                    <a:pt x="2470225" y="1592520"/>
                  </a:lnTo>
                  <a:lnTo>
                    <a:pt x="2485227" y="1532662"/>
                  </a:lnTo>
                  <a:lnTo>
                    <a:pt x="2497272" y="1472141"/>
                  </a:lnTo>
                  <a:lnTo>
                    <a:pt x="2506331" y="1411102"/>
                  </a:lnTo>
                  <a:lnTo>
                    <a:pt x="2512383" y="1349693"/>
                  </a:lnTo>
                  <a:lnTo>
                    <a:pt x="2515412" y="1288060"/>
                  </a:lnTo>
                  <a:lnTo>
                    <a:pt x="2515791" y="1257206"/>
                  </a:lnTo>
                  <a:lnTo>
                    <a:pt x="2515412" y="1226353"/>
                  </a:lnTo>
                  <a:lnTo>
                    <a:pt x="2512383" y="1164720"/>
                  </a:lnTo>
                  <a:lnTo>
                    <a:pt x="2506331" y="1103311"/>
                  </a:lnTo>
                  <a:lnTo>
                    <a:pt x="2497272" y="1042272"/>
                  </a:lnTo>
                  <a:lnTo>
                    <a:pt x="2485227" y="981751"/>
                  </a:lnTo>
                  <a:lnTo>
                    <a:pt x="2470225" y="921894"/>
                  </a:lnTo>
                  <a:lnTo>
                    <a:pt x="2452303" y="862844"/>
                  </a:lnTo>
                  <a:lnTo>
                    <a:pt x="2431503" y="804745"/>
                  </a:lnTo>
                  <a:lnTo>
                    <a:pt x="2407876" y="747735"/>
                  </a:lnTo>
                  <a:lnTo>
                    <a:pt x="2381478" y="691953"/>
                  </a:lnTo>
                  <a:lnTo>
                    <a:pt x="2352374" y="637532"/>
                  </a:lnTo>
                  <a:lnTo>
                    <a:pt x="2320633" y="584604"/>
                  </a:lnTo>
                  <a:lnTo>
                    <a:pt x="2286332" y="533297"/>
                  </a:lnTo>
                  <a:lnTo>
                    <a:pt x="2249553" y="483733"/>
                  </a:lnTo>
                  <a:lnTo>
                    <a:pt x="2210385" y="436033"/>
                  </a:lnTo>
                  <a:lnTo>
                    <a:pt x="2168923" y="390312"/>
                  </a:lnTo>
                  <a:lnTo>
                    <a:pt x="2125265" y="346678"/>
                  </a:lnTo>
                  <a:lnTo>
                    <a:pt x="2079519" y="305238"/>
                  </a:lnTo>
                  <a:lnTo>
                    <a:pt x="2031792" y="266092"/>
                  </a:lnTo>
                  <a:lnTo>
                    <a:pt x="1982202" y="229333"/>
                  </a:lnTo>
                  <a:lnTo>
                    <a:pt x="1930866" y="195051"/>
                  </a:lnTo>
                  <a:lnTo>
                    <a:pt x="1877910" y="163327"/>
                  </a:lnTo>
                  <a:lnTo>
                    <a:pt x="1823459" y="134239"/>
                  </a:lnTo>
                  <a:lnTo>
                    <a:pt x="1767646" y="107856"/>
                  </a:lnTo>
                  <a:lnTo>
                    <a:pt x="1710605" y="84242"/>
                  </a:lnTo>
                  <a:lnTo>
                    <a:pt x="1652474" y="63453"/>
                  </a:lnTo>
                  <a:lnTo>
                    <a:pt x="1593392" y="45540"/>
                  </a:lnTo>
                  <a:lnTo>
                    <a:pt x="1533502" y="30547"/>
                  </a:lnTo>
                  <a:lnTo>
                    <a:pt x="1472947" y="18509"/>
                  </a:lnTo>
                  <a:lnTo>
                    <a:pt x="1411875" y="9454"/>
                  </a:lnTo>
                  <a:lnTo>
                    <a:pt x="1350432" y="3406"/>
                  </a:lnTo>
                  <a:lnTo>
                    <a:pt x="1288766" y="378"/>
                  </a:lnTo>
                  <a:lnTo>
                    <a:pt x="1257895" y="0"/>
                  </a:lnTo>
                  <a:close/>
                </a:path>
              </a:pathLst>
            </a:custGeom>
            <a:solidFill>
              <a:srgbClr val="2421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94713" y="2158"/>
              <a:ext cx="3089910" cy="5278755"/>
            </a:xfrm>
            <a:custGeom>
              <a:avLst/>
              <a:gdLst/>
              <a:ahLst/>
              <a:cxnLst/>
              <a:rect l="l" t="t" r="r" b="b"/>
              <a:pathLst>
                <a:path w="3089909" h="5278755">
                  <a:moveTo>
                    <a:pt x="855332" y="2905099"/>
                  </a:moveTo>
                  <a:lnTo>
                    <a:pt x="853274" y="2863202"/>
                  </a:lnTo>
                  <a:lnTo>
                    <a:pt x="847115" y="2821711"/>
                  </a:lnTo>
                  <a:lnTo>
                    <a:pt x="836917" y="2781020"/>
                  </a:lnTo>
                  <a:lnTo>
                    <a:pt x="822782" y="2741523"/>
                  </a:lnTo>
                  <a:lnTo>
                    <a:pt x="804837" y="2703601"/>
                  </a:lnTo>
                  <a:lnTo>
                    <a:pt x="783259" y="2667622"/>
                  </a:lnTo>
                  <a:lnTo>
                    <a:pt x="758253" y="2633942"/>
                  </a:lnTo>
                  <a:lnTo>
                    <a:pt x="730072" y="2602852"/>
                  </a:lnTo>
                  <a:lnTo>
                    <a:pt x="698982" y="2574683"/>
                  </a:lnTo>
                  <a:lnTo>
                    <a:pt x="665264" y="2549702"/>
                  </a:lnTo>
                  <a:lnTo>
                    <a:pt x="629272" y="2528138"/>
                  </a:lnTo>
                  <a:lnTo>
                    <a:pt x="591324" y="2510205"/>
                  </a:lnTo>
                  <a:lnTo>
                    <a:pt x="551815" y="2496070"/>
                  </a:lnTo>
                  <a:lnTo>
                    <a:pt x="511098" y="2485872"/>
                  </a:lnTo>
                  <a:lnTo>
                    <a:pt x="469582" y="2479725"/>
                  </a:lnTo>
                  <a:lnTo>
                    <a:pt x="427672" y="2477668"/>
                  </a:lnTo>
                  <a:lnTo>
                    <a:pt x="417169" y="2477795"/>
                  </a:lnTo>
                  <a:lnTo>
                    <a:pt x="375310" y="2480881"/>
                  </a:lnTo>
                  <a:lnTo>
                    <a:pt x="333959" y="2488057"/>
                  </a:lnTo>
                  <a:lnTo>
                    <a:pt x="293509" y="2499233"/>
                  </a:lnTo>
                  <a:lnTo>
                    <a:pt x="254355" y="2514333"/>
                  </a:lnTo>
                  <a:lnTo>
                    <a:pt x="216865" y="2533192"/>
                  </a:lnTo>
                  <a:lnTo>
                    <a:pt x="181406" y="2555633"/>
                  </a:lnTo>
                  <a:lnTo>
                    <a:pt x="148323" y="2581440"/>
                  </a:lnTo>
                  <a:lnTo>
                    <a:pt x="117932" y="2610370"/>
                  </a:lnTo>
                  <a:lnTo>
                    <a:pt x="90512" y="2642133"/>
                  </a:lnTo>
                  <a:lnTo>
                    <a:pt x="66357" y="2676423"/>
                  </a:lnTo>
                  <a:lnTo>
                    <a:pt x="45669" y="2712923"/>
                  </a:lnTo>
                  <a:lnTo>
                    <a:pt x="28663" y="2751264"/>
                  </a:lnTo>
                  <a:lnTo>
                    <a:pt x="15494" y="2791091"/>
                  </a:lnTo>
                  <a:lnTo>
                    <a:pt x="6299" y="2832023"/>
                  </a:lnTo>
                  <a:lnTo>
                    <a:pt x="1155" y="2873654"/>
                  </a:lnTo>
                  <a:lnTo>
                    <a:pt x="0" y="2905099"/>
                  </a:lnTo>
                  <a:lnTo>
                    <a:pt x="127" y="2915589"/>
                  </a:lnTo>
                  <a:lnTo>
                    <a:pt x="3225" y="2957423"/>
                  </a:lnTo>
                  <a:lnTo>
                    <a:pt x="10401" y="2998749"/>
                  </a:lnTo>
                  <a:lnTo>
                    <a:pt x="21590" y="3039173"/>
                  </a:lnTo>
                  <a:lnTo>
                    <a:pt x="36690" y="3078315"/>
                  </a:lnTo>
                  <a:lnTo>
                    <a:pt x="55562" y="3115780"/>
                  </a:lnTo>
                  <a:lnTo>
                    <a:pt x="78016" y="3151213"/>
                  </a:lnTo>
                  <a:lnTo>
                    <a:pt x="103835" y="3184283"/>
                  </a:lnTo>
                  <a:lnTo>
                    <a:pt x="132778" y="3214662"/>
                  </a:lnTo>
                  <a:lnTo>
                    <a:pt x="164553" y="3242068"/>
                  </a:lnTo>
                  <a:lnTo>
                    <a:pt x="198869" y="3266211"/>
                  </a:lnTo>
                  <a:lnTo>
                    <a:pt x="235394" y="3286887"/>
                  </a:lnTo>
                  <a:lnTo>
                    <a:pt x="273761" y="3303892"/>
                  </a:lnTo>
                  <a:lnTo>
                    <a:pt x="313613" y="3317049"/>
                  </a:lnTo>
                  <a:lnTo>
                    <a:pt x="354558" y="3326231"/>
                  </a:lnTo>
                  <a:lnTo>
                    <a:pt x="396214" y="3331375"/>
                  </a:lnTo>
                  <a:lnTo>
                    <a:pt x="427672" y="3332530"/>
                  </a:lnTo>
                  <a:lnTo>
                    <a:pt x="438162" y="3332403"/>
                  </a:lnTo>
                  <a:lnTo>
                    <a:pt x="480021" y="3329317"/>
                  </a:lnTo>
                  <a:lnTo>
                    <a:pt x="521373" y="3322142"/>
                  </a:lnTo>
                  <a:lnTo>
                    <a:pt x="561822" y="3310953"/>
                  </a:lnTo>
                  <a:lnTo>
                    <a:pt x="600976" y="3295853"/>
                  </a:lnTo>
                  <a:lnTo>
                    <a:pt x="638467" y="3276993"/>
                  </a:lnTo>
                  <a:lnTo>
                    <a:pt x="673925" y="3254552"/>
                  </a:lnTo>
                  <a:lnTo>
                    <a:pt x="707009" y="3228746"/>
                  </a:lnTo>
                  <a:lnTo>
                    <a:pt x="737412" y="3199828"/>
                  </a:lnTo>
                  <a:lnTo>
                    <a:pt x="764819" y="3168065"/>
                  </a:lnTo>
                  <a:lnTo>
                    <a:pt x="788987" y="3133763"/>
                  </a:lnTo>
                  <a:lnTo>
                    <a:pt x="809675" y="3097276"/>
                  </a:lnTo>
                  <a:lnTo>
                    <a:pt x="826681" y="3058922"/>
                  </a:lnTo>
                  <a:lnTo>
                    <a:pt x="839838" y="3019094"/>
                  </a:lnTo>
                  <a:lnTo>
                    <a:pt x="849033" y="2978162"/>
                  </a:lnTo>
                  <a:lnTo>
                    <a:pt x="854176" y="2936532"/>
                  </a:lnTo>
                  <a:lnTo>
                    <a:pt x="855332" y="2905099"/>
                  </a:lnTo>
                  <a:close/>
                </a:path>
                <a:path w="3089909" h="5278755">
                  <a:moveTo>
                    <a:pt x="3089541" y="73698"/>
                  </a:moveTo>
                  <a:lnTo>
                    <a:pt x="2786786" y="0"/>
                  </a:lnTo>
                  <a:lnTo>
                    <a:pt x="1518526" y="5204498"/>
                  </a:lnTo>
                  <a:lnTo>
                    <a:pt x="1821281" y="5278196"/>
                  </a:lnTo>
                  <a:lnTo>
                    <a:pt x="3089541" y="73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107055" y="1791275"/>
              <a:ext cx="827405" cy="3848100"/>
            </a:xfrm>
            <a:custGeom>
              <a:avLst/>
              <a:gdLst/>
              <a:ahLst/>
              <a:cxnLst/>
              <a:rect l="l" t="t" r="r" b="b"/>
              <a:pathLst>
                <a:path w="827405" h="3848100">
                  <a:moveTo>
                    <a:pt x="826989" y="27001"/>
                  </a:moveTo>
                  <a:lnTo>
                    <a:pt x="673552" y="0"/>
                  </a:lnTo>
                  <a:lnTo>
                    <a:pt x="0" y="3823278"/>
                  </a:lnTo>
                  <a:lnTo>
                    <a:pt x="137779" y="3847524"/>
                  </a:lnTo>
                  <a:lnTo>
                    <a:pt x="153922" y="3847524"/>
                  </a:lnTo>
                  <a:lnTo>
                    <a:pt x="826989" y="27001"/>
                  </a:lnTo>
                  <a:close/>
                </a:path>
              </a:pathLst>
            </a:custGeom>
            <a:solidFill>
              <a:srgbClr val="2421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101" y="3062466"/>
            <a:ext cx="16050260" cy="4563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20"/>
              </a:spcBef>
            </a:pP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650" b="1">
                <a:solidFill>
                  <a:srgbClr val="242153"/>
                </a:solidFill>
                <a:latin typeface="Tahoma"/>
                <a:cs typeface="Tahoma"/>
              </a:rPr>
              <a:t>H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50" b="1">
                <a:solidFill>
                  <a:srgbClr val="242153"/>
                </a:solidFill>
                <a:latin typeface="Tahoma"/>
                <a:cs typeface="Tahoma"/>
              </a:rPr>
              <a:t>H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G</a:t>
            </a:r>
            <a:r>
              <a:rPr dirty="0" sz="4250" spc="-645" b="1">
                <a:solidFill>
                  <a:srgbClr val="242153"/>
                </a:solidFill>
                <a:latin typeface="Tahoma"/>
                <a:cs typeface="Tahoma"/>
              </a:rPr>
              <a:t>H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U</a:t>
            </a:r>
            <a:r>
              <a:rPr dirty="0" sz="4250" spc="-505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525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3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88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G</a:t>
            </a:r>
            <a:r>
              <a:rPr dirty="0" sz="4250" spc="-500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F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4250" spc="-525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360" b="1">
                <a:solidFill>
                  <a:srgbClr val="242153"/>
                </a:solidFill>
                <a:latin typeface="Tahoma"/>
                <a:cs typeface="Tahoma"/>
              </a:rPr>
              <a:t>PP</a:t>
            </a:r>
            <a:r>
              <a:rPr dirty="0" sz="4250" spc="-500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F</a:t>
            </a:r>
            <a:r>
              <a:rPr dirty="0" sz="4250" spc="-53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4250" spc="-790" b="1">
                <a:solidFill>
                  <a:srgbClr val="242153"/>
                </a:solidFill>
                <a:latin typeface="Tahoma"/>
                <a:cs typeface="Tahoma"/>
              </a:rPr>
              <a:t>M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409" b="1">
                <a:solidFill>
                  <a:srgbClr val="242153"/>
                </a:solidFill>
                <a:latin typeface="Tahoma"/>
                <a:cs typeface="Tahoma"/>
              </a:rPr>
              <a:t>B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645" b="1">
                <a:solidFill>
                  <a:srgbClr val="242153"/>
                </a:solidFill>
                <a:latin typeface="Tahoma"/>
                <a:cs typeface="Tahoma"/>
              </a:rPr>
              <a:t>H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360" b="1">
                <a:solidFill>
                  <a:srgbClr val="242153"/>
                </a:solidFill>
                <a:latin typeface="Tahoma"/>
                <a:cs typeface="Tahoma"/>
              </a:rPr>
              <a:t>P</a:t>
            </a:r>
            <a:r>
              <a:rPr dirty="0" sz="4250" spc="-355" b="1">
                <a:solidFill>
                  <a:srgbClr val="242153"/>
                </a:solidFill>
                <a:latin typeface="Tahoma"/>
                <a:cs typeface="Tahoma"/>
              </a:rPr>
              <a:t>P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05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4250" spc="-53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500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3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630" b="1">
                <a:solidFill>
                  <a:srgbClr val="242153"/>
                </a:solidFill>
                <a:latin typeface="Tahoma"/>
                <a:cs typeface="Tahoma"/>
              </a:rPr>
              <a:t>V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545" b="1">
                <a:solidFill>
                  <a:srgbClr val="242153"/>
                </a:solidFill>
                <a:latin typeface="Tahoma"/>
                <a:cs typeface="Tahoma"/>
              </a:rPr>
              <a:t>L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425" b="1">
                <a:solidFill>
                  <a:srgbClr val="242153"/>
                </a:solidFill>
                <a:latin typeface="Tahoma"/>
                <a:cs typeface="Tahoma"/>
              </a:rPr>
              <a:t>D 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THE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80" b="1">
                <a:solidFill>
                  <a:srgbClr val="242153"/>
                </a:solidFill>
                <a:latin typeface="Tahoma"/>
                <a:cs typeface="Tahoma"/>
              </a:rPr>
              <a:t>ACCEPTANCE</a:t>
            </a:r>
            <a:r>
              <a:rPr dirty="0" sz="4250" spc="-57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00" b="1">
                <a:solidFill>
                  <a:srgbClr val="242153"/>
                </a:solidFill>
                <a:latin typeface="Tahoma"/>
                <a:cs typeface="Tahoma"/>
              </a:rPr>
              <a:t>OF</a:t>
            </a:r>
            <a:r>
              <a:rPr dirty="0" sz="4250" spc="-6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20" b="1">
                <a:solidFill>
                  <a:srgbClr val="242153"/>
                </a:solidFill>
                <a:latin typeface="Tahoma"/>
                <a:cs typeface="Tahoma"/>
              </a:rPr>
              <a:t>SMART</a:t>
            </a:r>
            <a:r>
              <a:rPr dirty="0" sz="4250" spc="-6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5" b="1">
                <a:solidFill>
                  <a:srgbClr val="242153"/>
                </a:solidFill>
                <a:latin typeface="Tahoma"/>
                <a:cs typeface="Tahoma"/>
              </a:rPr>
              <a:t>TECHNOLOGY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830" b="1">
                <a:solidFill>
                  <a:srgbClr val="242153"/>
                </a:solidFill>
                <a:latin typeface="Tahoma"/>
                <a:cs typeface="Tahoma"/>
              </a:rPr>
              <a:t>IN</a:t>
            </a:r>
            <a:r>
              <a:rPr dirty="0" sz="4250" spc="-8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THE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75" b="1">
                <a:solidFill>
                  <a:srgbClr val="242153"/>
                </a:solidFill>
                <a:latin typeface="Tahoma"/>
                <a:cs typeface="Tahoma"/>
              </a:rPr>
              <a:t>TOURISM</a:t>
            </a:r>
            <a:r>
              <a:rPr dirty="0" sz="4250" spc="-67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45" b="1">
                <a:solidFill>
                  <a:srgbClr val="242153"/>
                </a:solidFill>
                <a:latin typeface="Tahoma"/>
                <a:cs typeface="Tahoma"/>
              </a:rPr>
              <a:t>INDUSTRY. </a:t>
            </a:r>
            <a:r>
              <a:rPr dirty="0" sz="4250" spc="-64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5" b="1">
                <a:solidFill>
                  <a:srgbClr val="242153"/>
                </a:solidFill>
                <a:latin typeface="Tahoma"/>
                <a:cs typeface="Tahoma"/>
              </a:rPr>
              <a:t>GEOLOCATION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40" b="1">
                <a:solidFill>
                  <a:srgbClr val="242153"/>
                </a:solidFill>
                <a:latin typeface="Tahoma"/>
                <a:cs typeface="Tahoma"/>
              </a:rPr>
              <a:t>TRACKING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70" b="1">
                <a:solidFill>
                  <a:srgbClr val="242153"/>
                </a:solidFill>
                <a:latin typeface="Tahoma"/>
                <a:cs typeface="Tahoma"/>
              </a:rPr>
              <a:t>SERVICES,</a:t>
            </a:r>
            <a:r>
              <a:rPr dirty="0" sz="4250" spc="10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15" b="1">
                <a:solidFill>
                  <a:srgbClr val="242153"/>
                </a:solidFill>
                <a:latin typeface="Tahoma"/>
                <a:cs typeface="Tahoma"/>
              </a:rPr>
              <a:t>TRAVEL</a:t>
            </a:r>
            <a:r>
              <a:rPr dirty="0" sz="4250" spc="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ITINERARY</a:t>
            </a:r>
            <a:r>
              <a:rPr dirty="0" sz="4250" spc="-1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30" b="1">
                <a:solidFill>
                  <a:srgbClr val="242153"/>
                </a:solidFill>
                <a:latin typeface="Tahoma"/>
                <a:cs typeface="Tahoma"/>
              </a:rPr>
              <a:t>GENERATORS, 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20" b="1">
                <a:solidFill>
                  <a:srgbClr val="242153"/>
                </a:solidFill>
                <a:latin typeface="Tahoma"/>
                <a:cs typeface="Tahoma"/>
              </a:rPr>
              <a:t>AND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15" b="1">
                <a:solidFill>
                  <a:srgbClr val="242153"/>
                </a:solidFill>
                <a:latin typeface="Tahoma"/>
                <a:cs typeface="Tahoma"/>
              </a:rPr>
              <a:t>REAL-TIME</a:t>
            </a:r>
            <a:r>
              <a:rPr dirty="0" sz="4250" spc="-61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60" b="1">
                <a:solidFill>
                  <a:srgbClr val="242153"/>
                </a:solidFill>
                <a:latin typeface="Tahoma"/>
                <a:cs typeface="Tahoma"/>
              </a:rPr>
              <a:t>PERSONALISATION</a:t>
            </a:r>
            <a:r>
              <a:rPr dirty="0" sz="4250" spc="-6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20" b="1">
                <a:solidFill>
                  <a:srgbClr val="242153"/>
                </a:solidFill>
                <a:latin typeface="Tahoma"/>
                <a:cs typeface="Tahoma"/>
              </a:rPr>
              <a:t>AND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20" b="1">
                <a:solidFill>
                  <a:srgbClr val="242153"/>
                </a:solidFill>
                <a:latin typeface="Tahoma"/>
                <a:cs typeface="Tahoma"/>
              </a:rPr>
              <a:t>RECOMMENDATION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840" b="1">
                <a:solidFill>
                  <a:srgbClr val="242153"/>
                </a:solidFill>
                <a:latin typeface="Tahoma"/>
                <a:cs typeface="Tahoma"/>
              </a:rPr>
              <a:t>WERE</a:t>
            </a:r>
            <a:r>
              <a:rPr dirty="0" sz="4250" spc="-8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THE 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60" b="1">
                <a:solidFill>
                  <a:srgbClr val="242153"/>
                </a:solidFill>
                <a:latin typeface="Tahoma"/>
                <a:cs typeface="Tahoma"/>
              </a:rPr>
              <a:t>THREE</a:t>
            </a:r>
            <a:r>
              <a:rPr dirty="0" sz="4250" spc="-6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60" b="1">
                <a:solidFill>
                  <a:srgbClr val="242153"/>
                </a:solidFill>
                <a:latin typeface="Tahoma"/>
                <a:cs typeface="Tahoma"/>
              </a:rPr>
              <a:t>MAJOR</a:t>
            </a:r>
            <a:r>
              <a:rPr dirty="0" sz="4250" spc="-6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FEATURES</a:t>
            </a:r>
            <a:r>
              <a:rPr dirty="0" sz="4250" spc="-62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90" b="1">
                <a:solidFill>
                  <a:srgbClr val="242153"/>
                </a:solidFill>
                <a:latin typeface="Tahoma"/>
                <a:cs typeface="Tahoma"/>
              </a:rPr>
              <a:t>AVAILABLE</a:t>
            </a:r>
            <a:r>
              <a:rPr dirty="0" sz="4250" spc="-5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830" b="1">
                <a:solidFill>
                  <a:srgbClr val="242153"/>
                </a:solidFill>
                <a:latin typeface="Tahoma"/>
                <a:cs typeface="Tahoma"/>
              </a:rPr>
              <a:t>IN</a:t>
            </a:r>
            <a:r>
              <a:rPr dirty="0" sz="4250" spc="-8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THE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80" b="1">
                <a:solidFill>
                  <a:srgbClr val="242153"/>
                </a:solidFill>
                <a:latin typeface="Tahoma"/>
                <a:cs typeface="Tahoma"/>
              </a:rPr>
              <a:t>INCLUDED</a:t>
            </a:r>
            <a:r>
              <a:rPr dirty="0" sz="4250" spc="-67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90" b="1">
                <a:solidFill>
                  <a:srgbClr val="242153"/>
                </a:solidFill>
                <a:latin typeface="Tahoma"/>
                <a:cs typeface="Tahoma"/>
              </a:rPr>
              <a:t>MTA.</a:t>
            </a:r>
            <a:r>
              <a:rPr dirty="0" sz="4250" spc="-5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THE 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CHALLENGES</a:t>
            </a:r>
            <a:r>
              <a:rPr dirty="0" sz="4250" spc="-62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00" b="1">
                <a:solidFill>
                  <a:srgbClr val="242153"/>
                </a:solidFill>
                <a:latin typeface="Tahoma"/>
                <a:cs typeface="Tahoma"/>
              </a:rPr>
              <a:t>OF</a:t>
            </a:r>
            <a:r>
              <a:rPr dirty="0" sz="4250" spc="-6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MTA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880" b="1">
                <a:solidFill>
                  <a:srgbClr val="242153"/>
                </a:solidFill>
                <a:latin typeface="Tahoma"/>
                <a:cs typeface="Tahoma"/>
              </a:rPr>
              <a:t>WITH</a:t>
            </a:r>
            <a:r>
              <a:rPr dirty="0" sz="4250" spc="-87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20" b="1">
                <a:solidFill>
                  <a:srgbClr val="242153"/>
                </a:solidFill>
                <a:latin typeface="Tahoma"/>
                <a:cs typeface="Tahoma"/>
              </a:rPr>
              <a:t>SMART</a:t>
            </a:r>
            <a:r>
              <a:rPr dirty="0" sz="4250" spc="-6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FEATURES</a:t>
            </a:r>
            <a:r>
              <a:rPr dirty="0" sz="4250" spc="-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840" b="1">
                <a:solidFill>
                  <a:srgbClr val="242153"/>
                </a:solidFill>
                <a:latin typeface="Tahoma"/>
                <a:cs typeface="Tahoma"/>
              </a:rPr>
              <a:t>WERE</a:t>
            </a:r>
            <a:r>
              <a:rPr dirty="0" sz="4250" spc="-434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HIGHLIGHTED</a:t>
            </a:r>
            <a:r>
              <a:rPr dirty="0" sz="4250" spc="-1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80" b="1">
                <a:solidFill>
                  <a:srgbClr val="242153"/>
                </a:solidFill>
                <a:latin typeface="Tahoma"/>
                <a:cs typeface="Tahoma"/>
              </a:rPr>
              <a:t>FROM </a:t>
            </a:r>
            <a:r>
              <a:rPr dirty="0" sz="4250" spc="-67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THE</a:t>
            </a:r>
            <a:r>
              <a:rPr dirty="0" sz="4250" spc="-1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75" b="1">
                <a:solidFill>
                  <a:srgbClr val="242153"/>
                </a:solidFill>
                <a:latin typeface="Tahoma"/>
                <a:cs typeface="Tahoma"/>
              </a:rPr>
              <a:t>TOURISM</a:t>
            </a:r>
            <a:r>
              <a:rPr dirty="0" sz="4250" spc="-1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75" b="1">
                <a:solidFill>
                  <a:srgbClr val="242153"/>
                </a:solidFill>
                <a:latin typeface="Tahoma"/>
                <a:cs typeface="Tahoma"/>
              </a:rPr>
              <a:t>ORGANISATION,</a:t>
            </a:r>
            <a:r>
              <a:rPr dirty="0" sz="4250" spc="-1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425" b="1">
                <a:solidFill>
                  <a:srgbClr val="242153"/>
                </a:solidFill>
                <a:latin typeface="Tahoma"/>
                <a:cs typeface="Tahoma"/>
              </a:rPr>
              <a:t>APP</a:t>
            </a:r>
            <a:r>
              <a:rPr dirty="0" sz="4250" spc="-1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DEVELOPER</a:t>
            </a:r>
            <a:r>
              <a:rPr dirty="0" sz="4250" spc="-1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20" b="1">
                <a:solidFill>
                  <a:srgbClr val="242153"/>
                </a:solidFill>
                <a:latin typeface="Tahoma"/>
                <a:cs typeface="Tahoma"/>
              </a:rPr>
              <a:t>AND</a:t>
            </a:r>
            <a:r>
              <a:rPr dirty="0" sz="4250" spc="-66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95" b="1">
                <a:solidFill>
                  <a:srgbClr val="242153"/>
                </a:solidFill>
                <a:latin typeface="Tahoma"/>
                <a:cs typeface="Tahoma"/>
              </a:rPr>
              <a:t>USER</a:t>
            </a:r>
            <a:r>
              <a:rPr dirty="0" sz="4250" spc="-1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80" b="1">
                <a:solidFill>
                  <a:srgbClr val="242153"/>
                </a:solidFill>
                <a:latin typeface="Tahoma"/>
                <a:cs typeface="Tahoma"/>
              </a:rPr>
              <a:t>PERSPECTIVES</a:t>
            </a:r>
            <a:endParaRPr sz="4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79" y="240031"/>
            <a:ext cx="11604625" cy="102044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0" spc="345" b="0">
                <a:latin typeface="Lucida Sans Unicode"/>
                <a:cs typeface="Lucida Sans Unicode"/>
              </a:rPr>
              <a:t>OUTPUT</a:t>
            </a:r>
            <a:r>
              <a:rPr dirty="0" sz="6500" spc="930" b="0">
                <a:latin typeface="Lucida Sans Unicode"/>
                <a:cs typeface="Lucida Sans Unicode"/>
              </a:rPr>
              <a:t> </a:t>
            </a:r>
            <a:r>
              <a:rPr dirty="0" sz="6500" spc="350" b="0">
                <a:latin typeface="Lucida Sans Unicode"/>
                <a:cs typeface="Lucida Sans Unicode"/>
              </a:rPr>
              <a:t>OF</a:t>
            </a:r>
            <a:r>
              <a:rPr dirty="0" sz="6500" spc="930" b="0">
                <a:latin typeface="Lucida Sans Unicode"/>
                <a:cs typeface="Lucida Sans Unicode"/>
              </a:rPr>
              <a:t> </a:t>
            </a:r>
            <a:r>
              <a:rPr dirty="0" sz="6500" spc="204" b="0">
                <a:latin typeface="Lucida Sans Unicode"/>
                <a:cs typeface="Lucida Sans Unicode"/>
              </a:rPr>
              <a:t>THE</a:t>
            </a:r>
            <a:r>
              <a:rPr dirty="0" sz="6500" spc="935" b="0">
                <a:latin typeface="Lucida Sans Unicode"/>
                <a:cs typeface="Lucida Sans Unicode"/>
              </a:rPr>
              <a:t> </a:t>
            </a:r>
            <a:r>
              <a:rPr dirty="0" sz="6500" spc="705" b="0">
                <a:latin typeface="Lucida Sans Unicode"/>
                <a:cs typeface="Lucida Sans Unicode"/>
              </a:rPr>
              <a:t>PROJECT</a:t>
            </a:r>
            <a:endParaRPr sz="6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588149"/>
            <a:ext cx="1701800" cy="1699260"/>
          </a:xfrm>
          <a:custGeom>
            <a:avLst/>
            <a:gdLst/>
            <a:ahLst/>
            <a:cxnLst/>
            <a:rect l="l" t="t" r="r" b="b"/>
            <a:pathLst>
              <a:path w="1701800" h="1699259">
                <a:moveTo>
                  <a:pt x="1701573" y="1698850"/>
                </a:moveTo>
                <a:lnTo>
                  <a:pt x="0" y="1698850"/>
                </a:lnTo>
                <a:lnTo>
                  <a:pt x="0" y="0"/>
                </a:lnTo>
                <a:lnTo>
                  <a:pt x="1701573" y="1698850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41483" y="0"/>
            <a:ext cx="3547110" cy="3541395"/>
          </a:xfrm>
          <a:custGeom>
            <a:avLst/>
            <a:gdLst/>
            <a:ahLst/>
            <a:cxnLst/>
            <a:rect l="l" t="t" r="r" b="b"/>
            <a:pathLst>
              <a:path w="3547109" h="3541395">
                <a:moveTo>
                  <a:pt x="0" y="0"/>
                </a:moveTo>
                <a:lnTo>
                  <a:pt x="3546516" y="0"/>
                </a:lnTo>
                <a:lnTo>
                  <a:pt x="3546516" y="3540843"/>
                </a:lnTo>
                <a:lnTo>
                  <a:pt x="0" y="0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0067" y="2761000"/>
            <a:ext cx="17848580" cy="5210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20"/>
              </a:spcBef>
            </a:pP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THE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15" b="1">
                <a:solidFill>
                  <a:srgbClr val="242153"/>
                </a:solidFill>
                <a:latin typeface="Tahoma"/>
                <a:cs typeface="Tahoma"/>
              </a:rPr>
              <a:t>PREVIOUS</a:t>
            </a:r>
            <a:r>
              <a:rPr dirty="0" sz="4250" spc="-61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40" b="1">
                <a:solidFill>
                  <a:srgbClr val="242153"/>
                </a:solidFill>
                <a:latin typeface="Tahoma"/>
                <a:cs typeface="Tahoma"/>
              </a:rPr>
              <a:t>LITERATURE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20" b="1">
                <a:solidFill>
                  <a:srgbClr val="242153"/>
                </a:solidFill>
                <a:latin typeface="Tahoma"/>
                <a:cs typeface="Tahoma"/>
              </a:rPr>
              <a:t>MAINLY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30" b="1">
                <a:solidFill>
                  <a:srgbClr val="242153"/>
                </a:solidFill>
                <a:latin typeface="Tahoma"/>
                <a:cs typeface="Tahoma"/>
              </a:rPr>
              <a:t>FOCUSED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830" b="1">
                <a:solidFill>
                  <a:srgbClr val="242153"/>
                </a:solidFill>
                <a:latin typeface="Tahoma"/>
                <a:cs typeface="Tahoma"/>
              </a:rPr>
              <a:t>ON</a:t>
            </a:r>
            <a:r>
              <a:rPr dirty="0" sz="4250" spc="-8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70" b="1">
                <a:solidFill>
                  <a:srgbClr val="242153"/>
                </a:solidFill>
                <a:latin typeface="Tahoma"/>
                <a:cs typeface="Tahoma"/>
              </a:rPr>
              <a:t>EVALUATING</a:t>
            </a:r>
            <a:r>
              <a:rPr dirty="0" sz="4250" spc="-66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425" b="1">
                <a:solidFill>
                  <a:srgbClr val="242153"/>
                </a:solidFill>
                <a:latin typeface="Tahoma"/>
                <a:cs typeface="Tahoma"/>
              </a:rPr>
              <a:t>APP</a:t>
            </a:r>
            <a:r>
              <a:rPr dirty="0" sz="4250" spc="-4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QUALITY, </a:t>
            </a:r>
            <a:r>
              <a:rPr dirty="0" sz="4250" spc="-63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505" b="1">
                <a:solidFill>
                  <a:srgbClr val="242153"/>
                </a:solidFill>
                <a:latin typeface="Tahoma"/>
                <a:cs typeface="Tahoma"/>
              </a:rPr>
              <a:t>SS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505" b="1">
                <a:solidFill>
                  <a:srgbClr val="242153"/>
                </a:solidFill>
                <a:latin typeface="Tahoma"/>
                <a:cs typeface="Tahoma"/>
              </a:rPr>
              <a:t>SS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88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G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360" b="1">
                <a:solidFill>
                  <a:srgbClr val="242153"/>
                </a:solidFill>
                <a:latin typeface="Tahoma"/>
                <a:cs typeface="Tahoma"/>
              </a:rPr>
              <a:t>P</a:t>
            </a:r>
            <a:r>
              <a:rPr dirty="0" sz="4250" spc="-355" b="1">
                <a:solidFill>
                  <a:srgbClr val="242153"/>
                </a:solidFill>
                <a:latin typeface="Tahoma"/>
                <a:cs typeface="Tahoma"/>
              </a:rPr>
              <a:t>P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F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U</a:t>
            </a:r>
            <a:r>
              <a:rPr dirty="0" sz="4250" spc="-88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4250" spc="-440" b="1">
                <a:solidFill>
                  <a:srgbClr val="242153"/>
                </a:solidFill>
                <a:latin typeface="Tahoma"/>
                <a:cs typeface="Tahoma"/>
              </a:rPr>
              <a:t>C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4250" spc="-88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545" b="1">
                <a:solidFill>
                  <a:srgbClr val="242153"/>
                </a:solidFill>
                <a:latin typeface="Tahoma"/>
                <a:cs typeface="Tahoma"/>
              </a:rPr>
              <a:t>L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750" b="1">
                <a:solidFill>
                  <a:srgbClr val="242153"/>
                </a:solidFill>
                <a:latin typeface="Tahoma"/>
                <a:cs typeface="Tahoma"/>
              </a:rPr>
              <a:t>Y</a:t>
            </a:r>
            <a:r>
              <a:rPr dirty="0" sz="4250" spc="-315" b="1">
                <a:solidFill>
                  <a:srgbClr val="242153"/>
                </a:solidFill>
                <a:latin typeface="Tahoma"/>
                <a:cs typeface="Tahoma"/>
              </a:rPr>
              <a:t>,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88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4250" spc="-720" b="1">
                <a:solidFill>
                  <a:srgbClr val="242153"/>
                </a:solidFill>
                <a:latin typeface="Tahoma"/>
                <a:cs typeface="Tahoma"/>
              </a:rPr>
              <a:t>D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U</a:t>
            </a:r>
            <a:r>
              <a:rPr dirty="0" sz="4250" spc="-505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525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3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88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G</a:t>
            </a:r>
            <a:r>
              <a:rPr dirty="0" sz="4250" spc="-500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U</a:t>
            </a:r>
            <a:r>
              <a:rPr dirty="0" sz="4250" spc="-505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88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G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650" b="1">
                <a:solidFill>
                  <a:srgbClr val="242153"/>
                </a:solidFill>
                <a:latin typeface="Tahoma"/>
                <a:cs typeface="Tahoma"/>
              </a:rPr>
              <a:t>H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95" b="1">
                <a:solidFill>
                  <a:srgbClr val="242153"/>
                </a:solidFill>
                <a:latin typeface="Tahoma"/>
                <a:cs typeface="Tahoma"/>
              </a:rPr>
              <a:t>M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4250" spc="-409" b="1">
                <a:solidFill>
                  <a:srgbClr val="242153"/>
                </a:solidFill>
                <a:latin typeface="Tahoma"/>
                <a:cs typeface="Tahoma"/>
              </a:rPr>
              <a:t>B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545" b="1">
                <a:solidFill>
                  <a:srgbClr val="242153"/>
                </a:solidFill>
                <a:latin typeface="Tahoma"/>
                <a:cs typeface="Tahoma"/>
              </a:rPr>
              <a:t>L</a:t>
            </a:r>
            <a:r>
              <a:rPr dirty="0" sz="4250" spc="-525" b="1">
                <a:solidFill>
                  <a:srgbClr val="242153"/>
                </a:solidFill>
                <a:latin typeface="Tahoma"/>
                <a:cs typeface="Tahoma"/>
              </a:rPr>
              <a:t>E </a:t>
            </a:r>
            <a:r>
              <a:rPr dirty="0" sz="4250" spc="-34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15" b="1">
                <a:solidFill>
                  <a:srgbClr val="242153"/>
                </a:solidFill>
                <a:latin typeface="Tahoma"/>
                <a:cs typeface="Tahoma"/>
              </a:rPr>
              <a:t>APPLICATION</a:t>
            </a:r>
            <a:r>
              <a:rPr dirty="0" sz="4250" spc="-61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RATING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15" b="1">
                <a:solidFill>
                  <a:srgbClr val="242153"/>
                </a:solidFill>
                <a:latin typeface="Tahoma"/>
                <a:cs typeface="Tahoma"/>
              </a:rPr>
              <a:t>SCALE,</a:t>
            </a:r>
            <a:r>
              <a:rPr dirty="0" sz="4250" spc="-509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20" b="1">
                <a:solidFill>
                  <a:srgbClr val="242153"/>
                </a:solidFill>
                <a:latin typeface="Tahoma"/>
                <a:cs typeface="Tahoma"/>
              </a:rPr>
              <a:t>AND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30" b="1">
                <a:solidFill>
                  <a:srgbClr val="242153"/>
                </a:solidFill>
                <a:latin typeface="Tahoma"/>
                <a:cs typeface="Tahoma"/>
              </a:rPr>
              <a:t>SCOPING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50" b="1">
                <a:solidFill>
                  <a:srgbClr val="242153"/>
                </a:solidFill>
                <a:latin typeface="Tahoma"/>
                <a:cs typeface="Tahoma"/>
              </a:rPr>
              <a:t>REVIEWS</a:t>
            </a:r>
            <a:r>
              <a:rPr dirty="0" sz="4250" spc="-7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00" b="1">
                <a:solidFill>
                  <a:srgbClr val="242153"/>
                </a:solidFill>
                <a:latin typeface="Tahoma"/>
                <a:cs typeface="Tahoma"/>
              </a:rPr>
              <a:t>OF</a:t>
            </a:r>
            <a:r>
              <a:rPr dirty="0" sz="4250" spc="-6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MTA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ARTICLES. </a:t>
            </a:r>
            <a:r>
              <a:rPr dirty="0" sz="4250" spc="-56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50" b="1">
                <a:solidFill>
                  <a:srgbClr val="242153"/>
                </a:solidFill>
                <a:latin typeface="Tahoma"/>
                <a:cs typeface="Tahoma"/>
              </a:rPr>
              <a:t>CONTRASTINGLY,</a:t>
            </a:r>
            <a:r>
              <a:rPr dirty="0" sz="4250" spc="-6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60" b="1">
                <a:solidFill>
                  <a:srgbClr val="242153"/>
                </a:solidFill>
                <a:latin typeface="Tahoma"/>
                <a:cs typeface="Tahoma"/>
              </a:rPr>
              <a:t>THIS</a:t>
            </a:r>
            <a:r>
              <a:rPr dirty="0" sz="4250" spc="-6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65" b="1">
                <a:solidFill>
                  <a:srgbClr val="242153"/>
                </a:solidFill>
                <a:latin typeface="Tahoma"/>
                <a:cs typeface="Tahoma"/>
              </a:rPr>
              <a:t>STUDY</a:t>
            </a:r>
            <a:r>
              <a:rPr dirty="0" sz="4250" spc="-66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IS</a:t>
            </a:r>
            <a:r>
              <a:rPr dirty="0" sz="4250" spc="-63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40" b="1">
                <a:solidFill>
                  <a:srgbClr val="242153"/>
                </a:solidFill>
                <a:latin typeface="Tahoma"/>
                <a:cs typeface="Tahoma"/>
              </a:rPr>
              <a:t>AMONG</a:t>
            </a:r>
            <a:r>
              <a:rPr dirty="0" sz="4250" spc="-7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THE</a:t>
            </a:r>
            <a:r>
              <a:rPr dirty="0" sz="4250" spc="-1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30" b="1">
                <a:solidFill>
                  <a:srgbClr val="242153"/>
                </a:solidFill>
                <a:latin typeface="Tahoma"/>
                <a:cs typeface="Tahoma"/>
              </a:rPr>
              <a:t>FIRST</a:t>
            </a:r>
            <a:r>
              <a:rPr dirty="0" sz="4250" spc="-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830" b="1">
                <a:solidFill>
                  <a:srgbClr val="242153"/>
                </a:solidFill>
                <a:latin typeface="Tahoma"/>
                <a:cs typeface="Tahoma"/>
              </a:rPr>
              <a:t>IN</a:t>
            </a:r>
            <a:r>
              <a:rPr dirty="0" sz="4250" spc="-4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80" b="1">
                <a:solidFill>
                  <a:srgbClr val="242153"/>
                </a:solidFill>
                <a:latin typeface="Tahoma"/>
                <a:cs typeface="Tahoma"/>
              </a:rPr>
              <a:t>WHICH</a:t>
            </a:r>
            <a:r>
              <a:rPr dirty="0" sz="4250" spc="-3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MTA</a:t>
            </a:r>
            <a:r>
              <a:rPr dirty="0" sz="4250" spc="-1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20" b="1">
                <a:solidFill>
                  <a:srgbClr val="242153"/>
                </a:solidFill>
                <a:latin typeface="Tahoma"/>
                <a:cs typeface="Tahoma"/>
              </a:rPr>
              <a:t>SMART </a:t>
            </a:r>
            <a:r>
              <a:rPr dirty="0" sz="4250" spc="-6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FEATURES</a:t>
            </a:r>
            <a:r>
              <a:rPr dirty="0" sz="4250" spc="-62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840" b="1">
                <a:solidFill>
                  <a:srgbClr val="242153"/>
                </a:solidFill>
                <a:latin typeface="Tahoma"/>
                <a:cs typeface="Tahoma"/>
              </a:rPr>
              <a:t>WERE</a:t>
            </a:r>
            <a:r>
              <a:rPr dirty="0" sz="4250" spc="-8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35" b="1">
                <a:solidFill>
                  <a:srgbClr val="242153"/>
                </a:solidFill>
                <a:latin typeface="Tahoma"/>
                <a:cs typeface="Tahoma"/>
              </a:rPr>
              <a:t>EXAMINED</a:t>
            </a:r>
            <a:r>
              <a:rPr dirty="0" sz="4250" spc="-73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80" b="1">
                <a:solidFill>
                  <a:srgbClr val="242153"/>
                </a:solidFill>
                <a:latin typeface="Tahoma"/>
                <a:cs typeface="Tahoma"/>
              </a:rPr>
              <a:t>FROM</a:t>
            </a:r>
            <a:r>
              <a:rPr dirty="0" sz="4250" spc="-67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60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56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10" b="1">
                <a:solidFill>
                  <a:srgbClr val="242153"/>
                </a:solidFill>
                <a:latin typeface="Tahoma"/>
                <a:cs typeface="Tahoma"/>
              </a:rPr>
              <a:t>DEVELOPER-CENTRIC</a:t>
            </a:r>
            <a:r>
              <a:rPr dirty="0" sz="4250" spc="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60" b="1">
                <a:solidFill>
                  <a:srgbClr val="242153"/>
                </a:solidFill>
                <a:latin typeface="Tahoma"/>
                <a:cs typeface="Tahoma"/>
              </a:rPr>
              <a:t>PERSPECTIVE. </a:t>
            </a:r>
            <a:r>
              <a:rPr dirty="0" sz="4250" spc="-5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95" b="1">
                <a:solidFill>
                  <a:srgbClr val="242153"/>
                </a:solidFill>
                <a:latin typeface="Tahoma"/>
                <a:cs typeface="Tahoma"/>
              </a:rPr>
              <a:t>M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4250" spc="-53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4250" spc="-630" b="1">
                <a:solidFill>
                  <a:srgbClr val="242153"/>
                </a:solidFill>
                <a:latin typeface="Tahoma"/>
                <a:cs typeface="Tahoma"/>
              </a:rPr>
              <a:t>V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53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315" b="1">
                <a:solidFill>
                  <a:srgbClr val="242153"/>
                </a:solidFill>
                <a:latin typeface="Tahoma"/>
                <a:cs typeface="Tahoma"/>
              </a:rPr>
              <a:t>,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705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500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05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U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GG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505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720" b="1">
                <a:solidFill>
                  <a:srgbClr val="242153"/>
                </a:solidFill>
                <a:latin typeface="Tahoma"/>
                <a:cs typeface="Tahoma"/>
              </a:rPr>
              <a:t>D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650" b="1">
                <a:solidFill>
                  <a:srgbClr val="242153"/>
                </a:solidFill>
                <a:latin typeface="Tahoma"/>
                <a:cs typeface="Tahoma"/>
              </a:rPr>
              <a:t>H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705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95" b="1">
                <a:solidFill>
                  <a:srgbClr val="242153"/>
                </a:solidFill>
                <a:latin typeface="Tahoma"/>
                <a:cs typeface="Tahoma"/>
              </a:rPr>
              <a:t>M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560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88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4250" spc="-440" b="1">
                <a:solidFill>
                  <a:srgbClr val="242153"/>
                </a:solidFill>
                <a:latin typeface="Tahoma"/>
                <a:cs typeface="Tahoma"/>
              </a:rPr>
              <a:t>C</a:t>
            </a:r>
            <a:r>
              <a:rPr dirty="0" sz="4250" spc="-545" b="1">
                <a:solidFill>
                  <a:srgbClr val="242153"/>
                </a:solidFill>
                <a:latin typeface="Tahoma"/>
                <a:cs typeface="Tahoma"/>
              </a:rPr>
              <a:t>L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U</a:t>
            </a:r>
            <a:r>
              <a:rPr dirty="0" sz="4250" spc="-725" b="1">
                <a:solidFill>
                  <a:srgbClr val="242153"/>
                </a:solidFill>
                <a:latin typeface="Tahoma"/>
                <a:cs typeface="Tahoma"/>
              </a:rPr>
              <a:t>D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500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7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4250" spc="-88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G</a:t>
            </a:r>
            <a:r>
              <a:rPr dirty="0" sz="4250" spc="-53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720" b="1">
                <a:solidFill>
                  <a:srgbClr val="242153"/>
                </a:solidFill>
                <a:latin typeface="Tahoma"/>
                <a:cs typeface="Tahoma"/>
              </a:rPr>
              <a:t>D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505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4250" spc="-795" b="1">
                <a:solidFill>
                  <a:srgbClr val="242153"/>
                </a:solidFill>
                <a:latin typeface="Tahoma"/>
                <a:cs typeface="Tahoma"/>
              </a:rPr>
              <a:t>M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53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705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1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F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56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4250" spc="-71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U</a:t>
            </a:r>
            <a:r>
              <a:rPr dirty="0" sz="4250" spc="-53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4250" spc="-365" b="1">
                <a:solidFill>
                  <a:srgbClr val="242153"/>
                </a:solidFill>
                <a:latin typeface="Tahoma"/>
                <a:cs typeface="Tahoma"/>
              </a:rPr>
              <a:t>S </a:t>
            </a:r>
            <a:r>
              <a:rPr dirty="0" sz="4250" spc="-229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40" b="1">
                <a:solidFill>
                  <a:srgbClr val="242153"/>
                </a:solidFill>
                <a:latin typeface="Tahoma"/>
                <a:cs typeface="Tahoma"/>
              </a:rPr>
              <a:t>FOR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30" b="1">
                <a:solidFill>
                  <a:srgbClr val="242153"/>
                </a:solidFill>
                <a:latin typeface="Tahoma"/>
                <a:cs typeface="Tahoma"/>
              </a:rPr>
              <a:t>BETTER</a:t>
            </a:r>
            <a:r>
              <a:rPr dirty="0" sz="4250" spc="-6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75" b="1">
                <a:solidFill>
                  <a:srgbClr val="242153"/>
                </a:solidFill>
                <a:latin typeface="Tahoma"/>
                <a:cs typeface="Tahoma"/>
              </a:rPr>
              <a:t>TOURISM</a:t>
            </a:r>
            <a:r>
              <a:rPr dirty="0" sz="4250" spc="-67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00" b="1">
                <a:solidFill>
                  <a:srgbClr val="242153"/>
                </a:solidFill>
                <a:latin typeface="Tahoma"/>
                <a:cs typeface="Tahoma"/>
              </a:rPr>
              <a:t>SERVICES</a:t>
            </a:r>
            <a:r>
              <a:rPr dirty="0" sz="4250" spc="-5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720" b="1">
                <a:solidFill>
                  <a:srgbClr val="242153"/>
                </a:solidFill>
                <a:latin typeface="Tahoma"/>
                <a:cs typeface="Tahoma"/>
              </a:rPr>
              <a:t>AND</a:t>
            </a:r>
            <a:r>
              <a:rPr dirty="0" sz="4250" spc="-7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40" b="1">
                <a:solidFill>
                  <a:srgbClr val="242153"/>
                </a:solidFill>
                <a:latin typeface="Tahoma"/>
                <a:cs typeface="Tahoma"/>
              </a:rPr>
              <a:t>MARKET</a:t>
            </a:r>
            <a:r>
              <a:rPr dirty="0" sz="4250" spc="-6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5" b="1">
                <a:solidFill>
                  <a:srgbClr val="242153"/>
                </a:solidFill>
                <a:latin typeface="Tahoma"/>
                <a:cs typeface="Tahoma"/>
              </a:rPr>
              <a:t>PENETRATION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830" b="1">
                <a:solidFill>
                  <a:srgbClr val="242153"/>
                </a:solidFill>
                <a:latin typeface="Tahoma"/>
                <a:cs typeface="Tahoma"/>
              </a:rPr>
              <a:t>IN</a:t>
            </a:r>
            <a:r>
              <a:rPr dirty="0" sz="4250" spc="-8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90" b="1">
                <a:solidFill>
                  <a:srgbClr val="242153"/>
                </a:solidFill>
                <a:latin typeface="Tahoma"/>
                <a:cs typeface="Tahoma"/>
              </a:rPr>
              <a:t>THE</a:t>
            </a:r>
            <a:r>
              <a:rPr dirty="0" sz="4250" spc="-6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75" b="1">
                <a:solidFill>
                  <a:srgbClr val="242153"/>
                </a:solidFill>
                <a:latin typeface="Tahoma"/>
                <a:cs typeface="Tahoma"/>
              </a:rPr>
              <a:t>TOURISM </a:t>
            </a:r>
            <a:r>
              <a:rPr dirty="0" sz="4250" spc="-67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4250" spc="-645" b="1">
                <a:solidFill>
                  <a:srgbClr val="242153"/>
                </a:solidFill>
                <a:latin typeface="Tahoma"/>
                <a:cs typeface="Tahoma"/>
              </a:rPr>
              <a:t>INDUSTRY.</a:t>
            </a:r>
            <a:endParaRPr sz="4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29979"/>
            <a:ext cx="18288000" cy="7257415"/>
            <a:chOff x="0" y="3029979"/>
            <a:chExt cx="18288000" cy="7257415"/>
          </a:xfrm>
        </p:grpSpPr>
        <p:sp>
          <p:nvSpPr>
            <p:cNvPr id="3" name="object 3"/>
            <p:cNvSpPr/>
            <p:nvPr/>
          </p:nvSpPr>
          <p:spPr>
            <a:xfrm>
              <a:off x="0" y="3029979"/>
              <a:ext cx="2832100" cy="3238500"/>
            </a:xfrm>
            <a:custGeom>
              <a:avLst/>
              <a:gdLst/>
              <a:ahLst/>
              <a:cxnLst/>
              <a:rect l="l" t="t" r="r" b="b"/>
              <a:pathLst>
                <a:path w="2832100" h="3238500">
                  <a:moveTo>
                    <a:pt x="1503004" y="25400"/>
                  </a:moveTo>
                  <a:lnTo>
                    <a:pt x="912324" y="25400"/>
                  </a:lnTo>
                  <a:lnTo>
                    <a:pt x="1009505" y="0"/>
                  </a:lnTo>
                  <a:lnTo>
                    <a:pt x="1405822" y="0"/>
                  </a:lnTo>
                  <a:lnTo>
                    <a:pt x="1503004" y="25400"/>
                  </a:lnTo>
                  <a:close/>
                </a:path>
                <a:path w="2832100" h="3238500">
                  <a:moveTo>
                    <a:pt x="0" y="812800"/>
                  </a:moveTo>
                  <a:lnTo>
                    <a:pt x="0" y="533400"/>
                  </a:lnTo>
                  <a:lnTo>
                    <a:pt x="24396" y="508000"/>
                  </a:lnTo>
                  <a:lnTo>
                    <a:pt x="59162" y="469900"/>
                  </a:lnTo>
                  <a:lnTo>
                    <a:pt x="94986" y="431800"/>
                  </a:lnTo>
                  <a:lnTo>
                    <a:pt x="131684" y="406400"/>
                  </a:lnTo>
                  <a:lnTo>
                    <a:pt x="169229" y="368300"/>
                  </a:lnTo>
                  <a:lnTo>
                    <a:pt x="207597" y="342900"/>
                  </a:lnTo>
                  <a:lnTo>
                    <a:pt x="246762" y="304800"/>
                  </a:lnTo>
                  <a:lnTo>
                    <a:pt x="286697" y="279400"/>
                  </a:lnTo>
                  <a:lnTo>
                    <a:pt x="327377" y="254000"/>
                  </a:lnTo>
                  <a:lnTo>
                    <a:pt x="368777" y="228600"/>
                  </a:lnTo>
                  <a:lnTo>
                    <a:pt x="410871" y="203200"/>
                  </a:lnTo>
                  <a:lnTo>
                    <a:pt x="497036" y="152400"/>
                  </a:lnTo>
                  <a:lnTo>
                    <a:pt x="541056" y="139700"/>
                  </a:lnTo>
                  <a:lnTo>
                    <a:pt x="585667" y="114300"/>
                  </a:lnTo>
                  <a:lnTo>
                    <a:pt x="630843" y="101600"/>
                  </a:lnTo>
                  <a:lnTo>
                    <a:pt x="676558" y="76200"/>
                  </a:lnTo>
                  <a:lnTo>
                    <a:pt x="864298" y="25400"/>
                  </a:lnTo>
                  <a:lnTo>
                    <a:pt x="1551030" y="25400"/>
                  </a:lnTo>
                  <a:lnTo>
                    <a:pt x="1738769" y="76200"/>
                  </a:lnTo>
                  <a:lnTo>
                    <a:pt x="1784484" y="101600"/>
                  </a:lnTo>
                  <a:lnTo>
                    <a:pt x="1829660" y="114300"/>
                  </a:lnTo>
                  <a:lnTo>
                    <a:pt x="1874271" y="139700"/>
                  </a:lnTo>
                  <a:lnTo>
                    <a:pt x="1918291" y="152400"/>
                  </a:lnTo>
                  <a:lnTo>
                    <a:pt x="1939993" y="165100"/>
                  </a:lnTo>
                  <a:lnTo>
                    <a:pt x="1106914" y="165100"/>
                  </a:lnTo>
                  <a:lnTo>
                    <a:pt x="1057028" y="177800"/>
                  </a:lnTo>
                  <a:lnTo>
                    <a:pt x="1007513" y="177800"/>
                  </a:lnTo>
                  <a:lnTo>
                    <a:pt x="958399" y="190500"/>
                  </a:lnTo>
                  <a:lnTo>
                    <a:pt x="909720" y="190500"/>
                  </a:lnTo>
                  <a:lnTo>
                    <a:pt x="719995" y="241300"/>
                  </a:lnTo>
                  <a:lnTo>
                    <a:pt x="673973" y="266700"/>
                  </a:lnTo>
                  <a:lnTo>
                    <a:pt x="628580" y="279400"/>
                  </a:lnTo>
                  <a:lnTo>
                    <a:pt x="539808" y="330200"/>
                  </a:lnTo>
                  <a:lnTo>
                    <a:pt x="496494" y="355600"/>
                  </a:lnTo>
                  <a:lnTo>
                    <a:pt x="453939" y="368300"/>
                  </a:lnTo>
                  <a:lnTo>
                    <a:pt x="412173" y="406400"/>
                  </a:lnTo>
                  <a:lnTo>
                    <a:pt x="371230" y="431800"/>
                  </a:lnTo>
                  <a:lnTo>
                    <a:pt x="331143" y="457200"/>
                  </a:lnTo>
                  <a:lnTo>
                    <a:pt x="291942" y="495300"/>
                  </a:lnTo>
                  <a:lnTo>
                    <a:pt x="253661" y="520700"/>
                  </a:lnTo>
                  <a:lnTo>
                    <a:pt x="216333" y="558800"/>
                  </a:lnTo>
                  <a:lnTo>
                    <a:pt x="179989" y="584200"/>
                  </a:lnTo>
                  <a:lnTo>
                    <a:pt x="144850" y="622300"/>
                  </a:lnTo>
                  <a:lnTo>
                    <a:pt x="111124" y="660400"/>
                  </a:lnTo>
                  <a:lnTo>
                    <a:pt x="78826" y="698500"/>
                  </a:lnTo>
                  <a:lnTo>
                    <a:pt x="47970" y="736600"/>
                  </a:lnTo>
                  <a:lnTo>
                    <a:pt x="18568" y="774700"/>
                  </a:lnTo>
                  <a:lnTo>
                    <a:pt x="0" y="812800"/>
                  </a:lnTo>
                  <a:close/>
                </a:path>
                <a:path w="2832100" h="3238500">
                  <a:moveTo>
                    <a:pt x="2831676" y="1612900"/>
                  </a:moveTo>
                  <a:lnTo>
                    <a:pt x="2660830" y="1612900"/>
                  </a:lnTo>
                  <a:lnTo>
                    <a:pt x="2659974" y="1562100"/>
                  </a:lnTo>
                  <a:lnTo>
                    <a:pt x="2657415" y="1511300"/>
                  </a:lnTo>
                  <a:lnTo>
                    <a:pt x="2653168" y="1460500"/>
                  </a:lnTo>
                  <a:lnTo>
                    <a:pt x="2647247" y="1422400"/>
                  </a:lnTo>
                  <a:lnTo>
                    <a:pt x="2639665" y="1371600"/>
                  </a:lnTo>
                  <a:lnTo>
                    <a:pt x="2630436" y="1320800"/>
                  </a:lnTo>
                  <a:lnTo>
                    <a:pt x="2619576" y="1270000"/>
                  </a:lnTo>
                  <a:lnTo>
                    <a:pt x="2607098" y="1219200"/>
                  </a:lnTo>
                  <a:lnTo>
                    <a:pt x="2593015" y="1181100"/>
                  </a:lnTo>
                  <a:lnTo>
                    <a:pt x="2577343" y="1130300"/>
                  </a:lnTo>
                  <a:lnTo>
                    <a:pt x="2560095" y="1079500"/>
                  </a:lnTo>
                  <a:lnTo>
                    <a:pt x="2541285" y="1041400"/>
                  </a:lnTo>
                  <a:lnTo>
                    <a:pt x="2520928" y="990600"/>
                  </a:lnTo>
                  <a:lnTo>
                    <a:pt x="2499037" y="952500"/>
                  </a:lnTo>
                  <a:lnTo>
                    <a:pt x="2475627" y="901700"/>
                  </a:lnTo>
                  <a:lnTo>
                    <a:pt x="2450712" y="863600"/>
                  </a:lnTo>
                  <a:lnTo>
                    <a:pt x="2424305" y="825500"/>
                  </a:lnTo>
                  <a:lnTo>
                    <a:pt x="2396421" y="774700"/>
                  </a:lnTo>
                  <a:lnTo>
                    <a:pt x="2367074" y="736600"/>
                  </a:lnTo>
                  <a:lnTo>
                    <a:pt x="2336279" y="698500"/>
                  </a:lnTo>
                  <a:lnTo>
                    <a:pt x="2304048" y="660400"/>
                  </a:lnTo>
                  <a:lnTo>
                    <a:pt x="2270397" y="622300"/>
                  </a:lnTo>
                  <a:lnTo>
                    <a:pt x="2235339" y="584200"/>
                  </a:lnTo>
                  <a:lnTo>
                    <a:pt x="2199072" y="558800"/>
                  </a:lnTo>
                  <a:lnTo>
                    <a:pt x="2161807" y="520700"/>
                  </a:lnTo>
                  <a:lnTo>
                    <a:pt x="2123577" y="482600"/>
                  </a:lnTo>
                  <a:lnTo>
                    <a:pt x="2084416" y="457200"/>
                  </a:lnTo>
                  <a:lnTo>
                    <a:pt x="2044356" y="431800"/>
                  </a:lnTo>
                  <a:lnTo>
                    <a:pt x="2003432" y="406400"/>
                  </a:lnTo>
                  <a:lnTo>
                    <a:pt x="1961676" y="368300"/>
                  </a:lnTo>
                  <a:lnTo>
                    <a:pt x="1919121" y="342900"/>
                  </a:lnTo>
                  <a:lnTo>
                    <a:pt x="1875802" y="330200"/>
                  </a:lnTo>
                  <a:lnTo>
                    <a:pt x="1787001" y="279400"/>
                  </a:lnTo>
                  <a:lnTo>
                    <a:pt x="1741587" y="266700"/>
                  </a:lnTo>
                  <a:lnTo>
                    <a:pt x="1695541" y="241300"/>
                  </a:lnTo>
                  <a:lnTo>
                    <a:pt x="1505705" y="190500"/>
                  </a:lnTo>
                  <a:lnTo>
                    <a:pt x="1457000" y="190500"/>
                  </a:lnTo>
                  <a:lnTo>
                    <a:pt x="1407863" y="177800"/>
                  </a:lnTo>
                  <a:lnTo>
                    <a:pt x="1358328" y="177800"/>
                  </a:lnTo>
                  <a:lnTo>
                    <a:pt x="1308427" y="165100"/>
                  </a:lnTo>
                  <a:lnTo>
                    <a:pt x="1939993" y="165100"/>
                  </a:lnTo>
                  <a:lnTo>
                    <a:pt x="2004456" y="203200"/>
                  </a:lnTo>
                  <a:lnTo>
                    <a:pt x="2046550" y="228600"/>
                  </a:lnTo>
                  <a:lnTo>
                    <a:pt x="2087950" y="254000"/>
                  </a:lnTo>
                  <a:lnTo>
                    <a:pt x="2128630" y="279400"/>
                  </a:lnTo>
                  <a:lnTo>
                    <a:pt x="2168566" y="304800"/>
                  </a:lnTo>
                  <a:lnTo>
                    <a:pt x="2207730" y="342900"/>
                  </a:lnTo>
                  <a:lnTo>
                    <a:pt x="2246098" y="368300"/>
                  </a:lnTo>
                  <a:lnTo>
                    <a:pt x="2283644" y="406400"/>
                  </a:lnTo>
                  <a:lnTo>
                    <a:pt x="2320341" y="431800"/>
                  </a:lnTo>
                  <a:lnTo>
                    <a:pt x="2356165" y="469900"/>
                  </a:lnTo>
                  <a:lnTo>
                    <a:pt x="2390931" y="508000"/>
                  </a:lnTo>
                  <a:lnTo>
                    <a:pt x="2424463" y="546100"/>
                  </a:lnTo>
                  <a:lnTo>
                    <a:pt x="2456752" y="584200"/>
                  </a:lnTo>
                  <a:lnTo>
                    <a:pt x="2487787" y="622300"/>
                  </a:lnTo>
                  <a:lnTo>
                    <a:pt x="2517557" y="660400"/>
                  </a:lnTo>
                  <a:lnTo>
                    <a:pt x="2546051" y="698500"/>
                  </a:lnTo>
                  <a:lnTo>
                    <a:pt x="2573259" y="736600"/>
                  </a:lnTo>
                  <a:lnTo>
                    <a:pt x="2599170" y="774700"/>
                  </a:lnTo>
                  <a:lnTo>
                    <a:pt x="2623774" y="825500"/>
                  </a:lnTo>
                  <a:lnTo>
                    <a:pt x="2647059" y="863600"/>
                  </a:lnTo>
                  <a:lnTo>
                    <a:pt x="2669016" y="901700"/>
                  </a:lnTo>
                  <a:lnTo>
                    <a:pt x="2689634" y="952500"/>
                  </a:lnTo>
                  <a:lnTo>
                    <a:pt x="2708901" y="990600"/>
                  </a:lnTo>
                  <a:lnTo>
                    <a:pt x="2726807" y="1041400"/>
                  </a:lnTo>
                  <a:lnTo>
                    <a:pt x="2743343" y="1092200"/>
                  </a:lnTo>
                  <a:lnTo>
                    <a:pt x="2758496" y="1130300"/>
                  </a:lnTo>
                  <a:lnTo>
                    <a:pt x="2772256" y="1181100"/>
                  </a:lnTo>
                  <a:lnTo>
                    <a:pt x="2784614" y="1231900"/>
                  </a:lnTo>
                  <a:lnTo>
                    <a:pt x="2795557" y="1270000"/>
                  </a:lnTo>
                  <a:lnTo>
                    <a:pt x="2805076" y="1320800"/>
                  </a:lnTo>
                  <a:lnTo>
                    <a:pt x="2813159" y="1371600"/>
                  </a:lnTo>
                  <a:lnTo>
                    <a:pt x="2819797" y="1422400"/>
                  </a:lnTo>
                  <a:lnTo>
                    <a:pt x="2824978" y="1473200"/>
                  </a:lnTo>
                  <a:lnTo>
                    <a:pt x="2828692" y="1511300"/>
                  </a:lnTo>
                  <a:lnTo>
                    <a:pt x="2830928" y="1562100"/>
                  </a:lnTo>
                  <a:lnTo>
                    <a:pt x="2831676" y="1612900"/>
                  </a:lnTo>
                  <a:close/>
                </a:path>
                <a:path w="2832100" h="3238500">
                  <a:moveTo>
                    <a:pt x="1398984" y="368300"/>
                  </a:moveTo>
                  <a:lnTo>
                    <a:pt x="1016343" y="368300"/>
                  </a:lnTo>
                  <a:lnTo>
                    <a:pt x="1063422" y="355600"/>
                  </a:lnTo>
                  <a:lnTo>
                    <a:pt x="1351905" y="355600"/>
                  </a:lnTo>
                  <a:lnTo>
                    <a:pt x="1398984" y="368300"/>
                  </a:lnTo>
                  <a:close/>
                </a:path>
                <a:path w="2832100" h="3238500">
                  <a:moveTo>
                    <a:pt x="1207664" y="2882900"/>
                  </a:moveTo>
                  <a:lnTo>
                    <a:pt x="1063422" y="2882900"/>
                  </a:lnTo>
                  <a:lnTo>
                    <a:pt x="969820" y="2857500"/>
                  </a:lnTo>
                  <a:lnTo>
                    <a:pt x="923886" y="2857500"/>
                  </a:lnTo>
                  <a:lnTo>
                    <a:pt x="789947" y="2819400"/>
                  </a:lnTo>
                  <a:lnTo>
                    <a:pt x="746699" y="2794000"/>
                  </a:lnTo>
                  <a:lnTo>
                    <a:pt x="704204" y="2781300"/>
                  </a:lnTo>
                  <a:lnTo>
                    <a:pt x="662498" y="2755900"/>
                  </a:lnTo>
                  <a:lnTo>
                    <a:pt x="621611" y="2743200"/>
                  </a:lnTo>
                  <a:lnTo>
                    <a:pt x="581577" y="2717800"/>
                  </a:lnTo>
                  <a:lnTo>
                    <a:pt x="542430" y="2692400"/>
                  </a:lnTo>
                  <a:lnTo>
                    <a:pt x="504202" y="2667000"/>
                  </a:lnTo>
                  <a:lnTo>
                    <a:pt x="466927" y="2641600"/>
                  </a:lnTo>
                  <a:lnTo>
                    <a:pt x="430637" y="2616200"/>
                  </a:lnTo>
                  <a:lnTo>
                    <a:pt x="395365" y="2590800"/>
                  </a:lnTo>
                  <a:lnTo>
                    <a:pt x="361145" y="2565400"/>
                  </a:lnTo>
                  <a:lnTo>
                    <a:pt x="328009" y="2527300"/>
                  </a:lnTo>
                  <a:lnTo>
                    <a:pt x="295991" y="2501900"/>
                  </a:lnTo>
                  <a:lnTo>
                    <a:pt x="265124" y="2463800"/>
                  </a:lnTo>
                  <a:lnTo>
                    <a:pt x="235440" y="2425700"/>
                  </a:lnTo>
                  <a:lnTo>
                    <a:pt x="206972" y="2400300"/>
                  </a:lnTo>
                  <a:lnTo>
                    <a:pt x="179755" y="2362200"/>
                  </a:lnTo>
                  <a:lnTo>
                    <a:pt x="153820" y="2324100"/>
                  </a:lnTo>
                  <a:lnTo>
                    <a:pt x="129202" y="2286000"/>
                  </a:lnTo>
                  <a:lnTo>
                    <a:pt x="105932" y="2247900"/>
                  </a:lnTo>
                  <a:lnTo>
                    <a:pt x="84043" y="2209800"/>
                  </a:lnTo>
                  <a:lnTo>
                    <a:pt x="63570" y="2159000"/>
                  </a:lnTo>
                  <a:lnTo>
                    <a:pt x="44545" y="2120900"/>
                  </a:lnTo>
                  <a:lnTo>
                    <a:pt x="27001" y="2082800"/>
                  </a:lnTo>
                  <a:lnTo>
                    <a:pt x="10971" y="2032000"/>
                  </a:lnTo>
                  <a:lnTo>
                    <a:pt x="0" y="2006600"/>
                  </a:lnTo>
                  <a:lnTo>
                    <a:pt x="0" y="1231900"/>
                  </a:lnTo>
                  <a:lnTo>
                    <a:pt x="10971" y="1193800"/>
                  </a:lnTo>
                  <a:lnTo>
                    <a:pt x="27001" y="1155700"/>
                  </a:lnTo>
                  <a:lnTo>
                    <a:pt x="44545" y="1117600"/>
                  </a:lnTo>
                  <a:lnTo>
                    <a:pt x="63570" y="1066800"/>
                  </a:lnTo>
                  <a:lnTo>
                    <a:pt x="84043" y="1028700"/>
                  </a:lnTo>
                  <a:lnTo>
                    <a:pt x="105932" y="990600"/>
                  </a:lnTo>
                  <a:lnTo>
                    <a:pt x="129202" y="952500"/>
                  </a:lnTo>
                  <a:lnTo>
                    <a:pt x="153820" y="914400"/>
                  </a:lnTo>
                  <a:lnTo>
                    <a:pt x="179755" y="876300"/>
                  </a:lnTo>
                  <a:lnTo>
                    <a:pt x="206972" y="838200"/>
                  </a:lnTo>
                  <a:lnTo>
                    <a:pt x="235440" y="800100"/>
                  </a:lnTo>
                  <a:lnTo>
                    <a:pt x="265124" y="774700"/>
                  </a:lnTo>
                  <a:lnTo>
                    <a:pt x="295991" y="736600"/>
                  </a:lnTo>
                  <a:lnTo>
                    <a:pt x="328009" y="711200"/>
                  </a:lnTo>
                  <a:lnTo>
                    <a:pt x="361145" y="673100"/>
                  </a:lnTo>
                  <a:lnTo>
                    <a:pt x="395365" y="647700"/>
                  </a:lnTo>
                  <a:lnTo>
                    <a:pt x="430637" y="622300"/>
                  </a:lnTo>
                  <a:lnTo>
                    <a:pt x="466927" y="584200"/>
                  </a:lnTo>
                  <a:lnTo>
                    <a:pt x="504202" y="558800"/>
                  </a:lnTo>
                  <a:lnTo>
                    <a:pt x="542430" y="533400"/>
                  </a:lnTo>
                  <a:lnTo>
                    <a:pt x="581577" y="520700"/>
                  </a:lnTo>
                  <a:lnTo>
                    <a:pt x="621611" y="495300"/>
                  </a:lnTo>
                  <a:lnTo>
                    <a:pt x="662498" y="469900"/>
                  </a:lnTo>
                  <a:lnTo>
                    <a:pt x="704204" y="457200"/>
                  </a:lnTo>
                  <a:lnTo>
                    <a:pt x="746699" y="431800"/>
                  </a:lnTo>
                  <a:lnTo>
                    <a:pt x="789947" y="419100"/>
                  </a:lnTo>
                  <a:lnTo>
                    <a:pt x="969820" y="368300"/>
                  </a:lnTo>
                  <a:lnTo>
                    <a:pt x="1445508" y="368300"/>
                  </a:lnTo>
                  <a:lnTo>
                    <a:pt x="1625381" y="419100"/>
                  </a:lnTo>
                  <a:lnTo>
                    <a:pt x="1668629" y="431800"/>
                  </a:lnTo>
                  <a:lnTo>
                    <a:pt x="1711123" y="457200"/>
                  </a:lnTo>
                  <a:lnTo>
                    <a:pt x="1752830" y="469900"/>
                  </a:lnTo>
                  <a:lnTo>
                    <a:pt x="1793716" y="495300"/>
                  </a:lnTo>
                  <a:lnTo>
                    <a:pt x="1833750" y="520700"/>
                  </a:lnTo>
                  <a:lnTo>
                    <a:pt x="1113161" y="520700"/>
                  </a:lnTo>
                  <a:lnTo>
                    <a:pt x="1066714" y="533400"/>
                  </a:lnTo>
                  <a:lnTo>
                    <a:pt x="1020859" y="533400"/>
                  </a:lnTo>
                  <a:lnTo>
                    <a:pt x="844185" y="584200"/>
                  </a:lnTo>
                  <a:lnTo>
                    <a:pt x="760478" y="609600"/>
                  </a:lnTo>
                  <a:lnTo>
                    <a:pt x="719927" y="635000"/>
                  </a:lnTo>
                  <a:lnTo>
                    <a:pt x="680301" y="660400"/>
                  </a:lnTo>
                  <a:lnTo>
                    <a:pt x="641640" y="673100"/>
                  </a:lnTo>
                  <a:lnTo>
                    <a:pt x="603986" y="698500"/>
                  </a:lnTo>
                  <a:lnTo>
                    <a:pt x="567381" y="723900"/>
                  </a:lnTo>
                  <a:lnTo>
                    <a:pt x="531866" y="749300"/>
                  </a:lnTo>
                  <a:lnTo>
                    <a:pt x="497483" y="787400"/>
                  </a:lnTo>
                  <a:lnTo>
                    <a:pt x="464274" y="812800"/>
                  </a:lnTo>
                  <a:lnTo>
                    <a:pt x="432279" y="838200"/>
                  </a:lnTo>
                  <a:lnTo>
                    <a:pt x="401541" y="876300"/>
                  </a:lnTo>
                  <a:lnTo>
                    <a:pt x="372101" y="901700"/>
                  </a:lnTo>
                  <a:lnTo>
                    <a:pt x="344000" y="939800"/>
                  </a:lnTo>
                  <a:lnTo>
                    <a:pt x="317280" y="977900"/>
                  </a:lnTo>
                  <a:lnTo>
                    <a:pt x="291984" y="1016000"/>
                  </a:lnTo>
                  <a:lnTo>
                    <a:pt x="268151" y="1054100"/>
                  </a:lnTo>
                  <a:lnTo>
                    <a:pt x="245824" y="1092200"/>
                  </a:lnTo>
                  <a:lnTo>
                    <a:pt x="225045" y="1130300"/>
                  </a:lnTo>
                  <a:lnTo>
                    <a:pt x="205855" y="1168400"/>
                  </a:lnTo>
                  <a:lnTo>
                    <a:pt x="188294" y="1206500"/>
                  </a:lnTo>
                  <a:lnTo>
                    <a:pt x="172406" y="1257300"/>
                  </a:lnTo>
                  <a:lnTo>
                    <a:pt x="158232" y="1295400"/>
                  </a:lnTo>
                  <a:lnTo>
                    <a:pt x="145813" y="1346200"/>
                  </a:lnTo>
                  <a:lnTo>
                    <a:pt x="135190" y="1384300"/>
                  </a:lnTo>
                  <a:lnTo>
                    <a:pt x="126405" y="1435100"/>
                  </a:lnTo>
                  <a:lnTo>
                    <a:pt x="119501" y="1473200"/>
                  </a:lnTo>
                  <a:lnTo>
                    <a:pt x="114517" y="1524000"/>
                  </a:lnTo>
                  <a:lnTo>
                    <a:pt x="111497" y="1574800"/>
                  </a:lnTo>
                  <a:lnTo>
                    <a:pt x="110481" y="1612900"/>
                  </a:lnTo>
                  <a:lnTo>
                    <a:pt x="111497" y="1663700"/>
                  </a:lnTo>
                  <a:lnTo>
                    <a:pt x="114517" y="1714500"/>
                  </a:lnTo>
                  <a:lnTo>
                    <a:pt x="119501" y="1752600"/>
                  </a:lnTo>
                  <a:lnTo>
                    <a:pt x="126405" y="1803400"/>
                  </a:lnTo>
                  <a:lnTo>
                    <a:pt x="135190" y="1854200"/>
                  </a:lnTo>
                  <a:lnTo>
                    <a:pt x="145813" y="1892300"/>
                  </a:lnTo>
                  <a:lnTo>
                    <a:pt x="158232" y="1943100"/>
                  </a:lnTo>
                  <a:lnTo>
                    <a:pt x="172406" y="1981200"/>
                  </a:lnTo>
                  <a:lnTo>
                    <a:pt x="188294" y="2019300"/>
                  </a:lnTo>
                  <a:lnTo>
                    <a:pt x="205855" y="2070100"/>
                  </a:lnTo>
                  <a:lnTo>
                    <a:pt x="225045" y="2108200"/>
                  </a:lnTo>
                  <a:lnTo>
                    <a:pt x="245824" y="2146300"/>
                  </a:lnTo>
                  <a:lnTo>
                    <a:pt x="268151" y="2184400"/>
                  </a:lnTo>
                  <a:lnTo>
                    <a:pt x="291984" y="2222500"/>
                  </a:lnTo>
                  <a:lnTo>
                    <a:pt x="317280" y="2260600"/>
                  </a:lnTo>
                  <a:lnTo>
                    <a:pt x="344000" y="2298700"/>
                  </a:lnTo>
                  <a:lnTo>
                    <a:pt x="372100" y="2324100"/>
                  </a:lnTo>
                  <a:lnTo>
                    <a:pt x="401541" y="2362200"/>
                  </a:lnTo>
                  <a:lnTo>
                    <a:pt x="432279" y="2387600"/>
                  </a:lnTo>
                  <a:lnTo>
                    <a:pt x="464274" y="2425700"/>
                  </a:lnTo>
                  <a:lnTo>
                    <a:pt x="497483" y="2451100"/>
                  </a:lnTo>
                  <a:lnTo>
                    <a:pt x="531866" y="2476500"/>
                  </a:lnTo>
                  <a:lnTo>
                    <a:pt x="567381" y="2501900"/>
                  </a:lnTo>
                  <a:lnTo>
                    <a:pt x="603986" y="2527300"/>
                  </a:lnTo>
                  <a:lnTo>
                    <a:pt x="641640" y="2552700"/>
                  </a:lnTo>
                  <a:lnTo>
                    <a:pt x="680300" y="2578100"/>
                  </a:lnTo>
                  <a:lnTo>
                    <a:pt x="719927" y="2603500"/>
                  </a:lnTo>
                  <a:lnTo>
                    <a:pt x="760477" y="2616200"/>
                  </a:lnTo>
                  <a:lnTo>
                    <a:pt x="801911" y="2641600"/>
                  </a:lnTo>
                  <a:lnTo>
                    <a:pt x="975636" y="2692400"/>
                  </a:lnTo>
                  <a:lnTo>
                    <a:pt x="1020859" y="2705100"/>
                  </a:lnTo>
                  <a:lnTo>
                    <a:pt x="1113161" y="2705100"/>
                  </a:lnTo>
                  <a:lnTo>
                    <a:pt x="1160158" y="2717800"/>
                  </a:lnTo>
                  <a:lnTo>
                    <a:pt x="1207664" y="2717800"/>
                  </a:lnTo>
                  <a:lnTo>
                    <a:pt x="1207664" y="2882900"/>
                  </a:lnTo>
                  <a:close/>
                </a:path>
                <a:path w="2832100" h="3238500">
                  <a:moveTo>
                    <a:pt x="2475043" y="1612900"/>
                  </a:moveTo>
                  <a:lnTo>
                    <a:pt x="2304846" y="1612900"/>
                  </a:lnTo>
                  <a:lnTo>
                    <a:pt x="2303830" y="1574800"/>
                  </a:lnTo>
                  <a:lnTo>
                    <a:pt x="2300810" y="1524000"/>
                  </a:lnTo>
                  <a:lnTo>
                    <a:pt x="2295826" y="1473200"/>
                  </a:lnTo>
                  <a:lnTo>
                    <a:pt x="2288922" y="1435100"/>
                  </a:lnTo>
                  <a:lnTo>
                    <a:pt x="2280137" y="1384300"/>
                  </a:lnTo>
                  <a:lnTo>
                    <a:pt x="2269515" y="1346200"/>
                  </a:lnTo>
                  <a:lnTo>
                    <a:pt x="2257095" y="1295400"/>
                  </a:lnTo>
                  <a:lnTo>
                    <a:pt x="2242921" y="1257300"/>
                  </a:lnTo>
                  <a:lnTo>
                    <a:pt x="2227033" y="1206500"/>
                  </a:lnTo>
                  <a:lnTo>
                    <a:pt x="2209473" y="1168400"/>
                  </a:lnTo>
                  <a:lnTo>
                    <a:pt x="2190282" y="1130300"/>
                  </a:lnTo>
                  <a:lnTo>
                    <a:pt x="2169503" y="1092200"/>
                  </a:lnTo>
                  <a:lnTo>
                    <a:pt x="2147176" y="1054100"/>
                  </a:lnTo>
                  <a:lnTo>
                    <a:pt x="2123344" y="1016000"/>
                  </a:lnTo>
                  <a:lnTo>
                    <a:pt x="2098047" y="977900"/>
                  </a:lnTo>
                  <a:lnTo>
                    <a:pt x="2071327" y="939800"/>
                  </a:lnTo>
                  <a:lnTo>
                    <a:pt x="2043227" y="901700"/>
                  </a:lnTo>
                  <a:lnTo>
                    <a:pt x="2013787" y="876300"/>
                  </a:lnTo>
                  <a:lnTo>
                    <a:pt x="1983048" y="838200"/>
                  </a:lnTo>
                  <a:lnTo>
                    <a:pt x="1951054" y="812800"/>
                  </a:lnTo>
                  <a:lnTo>
                    <a:pt x="1917844" y="787400"/>
                  </a:lnTo>
                  <a:lnTo>
                    <a:pt x="1883461" y="749300"/>
                  </a:lnTo>
                  <a:lnTo>
                    <a:pt x="1847946" y="723900"/>
                  </a:lnTo>
                  <a:lnTo>
                    <a:pt x="1811341" y="698500"/>
                  </a:lnTo>
                  <a:lnTo>
                    <a:pt x="1773688" y="673100"/>
                  </a:lnTo>
                  <a:lnTo>
                    <a:pt x="1735027" y="660400"/>
                  </a:lnTo>
                  <a:lnTo>
                    <a:pt x="1695400" y="635000"/>
                  </a:lnTo>
                  <a:lnTo>
                    <a:pt x="1654850" y="609600"/>
                  </a:lnTo>
                  <a:lnTo>
                    <a:pt x="1571143" y="584200"/>
                  </a:lnTo>
                  <a:lnTo>
                    <a:pt x="1394469" y="533400"/>
                  </a:lnTo>
                  <a:lnTo>
                    <a:pt x="1348613" y="533400"/>
                  </a:lnTo>
                  <a:lnTo>
                    <a:pt x="1302166" y="520700"/>
                  </a:lnTo>
                  <a:lnTo>
                    <a:pt x="1833750" y="520700"/>
                  </a:lnTo>
                  <a:lnTo>
                    <a:pt x="1872897" y="533400"/>
                  </a:lnTo>
                  <a:lnTo>
                    <a:pt x="1911125" y="558800"/>
                  </a:lnTo>
                  <a:lnTo>
                    <a:pt x="1948401" y="584200"/>
                  </a:lnTo>
                  <a:lnTo>
                    <a:pt x="1984691" y="622300"/>
                  </a:lnTo>
                  <a:lnTo>
                    <a:pt x="2019962" y="647700"/>
                  </a:lnTo>
                  <a:lnTo>
                    <a:pt x="2054183" y="673100"/>
                  </a:lnTo>
                  <a:lnTo>
                    <a:pt x="2087318" y="711200"/>
                  </a:lnTo>
                  <a:lnTo>
                    <a:pt x="2119336" y="736600"/>
                  </a:lnTo>
                  <a:lnTo>
                    <a:pt x="2150204" y="774700"/>
                  </a:lnTo>
                  <a:lnTo>
                    <a:pt x="2179888" y="800100"/>
                  </a:lnTo>
                  <a:lnTo>
                    <a:pt x="2208355" y="838200"/>
                  </a:lnTo>
                  <a:lnTo>
                    <a:pt x="2235572" y="876300"/>
                  </a:lnTo>
                  <a:lnTo>
                    <a:pt x="2261507" y="914400"/>
                  </a:lnTo>
                  <a:lnTo>
                    <a:pt x="2286126" y="952500"/>
                  </a:lnTo>
                  <a:lnTo>
                    <a:pt x="2309396" y="990600"/>
                  </a:lnTo>
                  <a:lnTo>
                    <a:pt x="2331284" y="1028700"/>
                  </a:lnTo>
                  <a:lnTo>
                    <a:pt x="2351757" y="1066800"/>
                  </a:lnTo>
                  <a:lnTo>
                    <a:pt x="2370782" y="1117600"/>
                  </a:lnTo>
                  <a:lnTo>
                    <a:pt x="2388326" y="1155700"/>
                  </a:lnTo>
                  <a:lnTo>
                    <a:pt x="2404357" y="1193800"/>
                  </a:lnTo>
                  <a:lnTo>
                    <a:pt x="2418840" y="1244600"/>
                  </a:lnTo>
                  <a:lnTo>
                    <a:pt x="2431742" y="1282700"/>
                  </a:lnTo>
                  <a:lnTo>
                    <a:pt x="2443032" y="1333500"/>
                  </a:lnTo>
                  <a:lnTo>
                    <a:pt x="2452676" y="1384300"/>
                  </a:lnTo>
                  <a:lnTo>
                    <a:pt x="2460640" y="1422400"/>
                  </a:lnTo>
                  <a:lnTo>
                    <a:pt x="2466892" y="1473200"/>
                  </a:lnTo>
                  <a:lnTo>
                    <a:pt x="2471398" y="1524000"/>
                  </a:lnTo>
                  <a:lnTo>
                    <a:pt x="2474126" y="1574800"/>
                  </a:lnTo>
                  <a:lnTo>
                    <a:pt x="2475043" y="1612900"/>
                  </a:lnTo>
                  <a:close/>
                </a:path>
                <a:path w="2832100" h="3238500">
                  <a:moveTo>
                    <a:pt x="1207014" y="2527300"/>
                  </a:moveTo>
                  <a:lnTo>
                    <a:pt x="1110960" y="2527300"/>
                  </a:lnTo>
                  <a:lnTo>
                    <a:pt x="1063973" y="2514600"/>
                  </a:lnTo>
                  <a:lnTo>
                    <a:pt x="1017764" y="2514600"/>
                  </a:lnTo>
                  <a:lnTo>
                    <a:pt x="927934" y="2489200"/>
                  </a:lnTo>
                  <a:lnTo>
                    <a:pt x="884440" y="2463800"/>
                  </a:lnTo>
                  <a:lnTo>
                    <a:pt x="800608" y="2438400"/>
                  </a:lnTo>
                  <a:lnTo>
                    <a:pt x="760397" y="2413000"/>
                  </a:lnTo>
                  <a:lnTo>
                    <a:pt x="721408" y="2387600"/>
                  </a:lnTo>
                  <a:lnTo>
                    <a:pt x="683704" y="2362200"/>
                  </a:lnTo>
                  <a:lnTo>
                    <a:pt x="647347" y="2336800"/>
                  </a:lnTo>
                  <a:lnTo>
                    <a:pt x="612402" y="2311400"/>
                  </a:lnTo>
                  <a:lnTo>
                    <a:pt x="578931" y="2273300"/>
                  </a:lnTo>
                  <a:lnTo>
                    <a:pt x="546998" y="2247900"/>
                  </a:lnTo>
                  <a:lnTo>
                    <a:pt x="516667" y="2209800"/>
                  </a:lnTo>
                  <a:lnTo>
                    <a:pt x="488000" y="2171700"/>
                  </a:lnTo>
                  <a:lnTo>
                    <a:pt x="461061" y="2146300"/>
                  </a:lnTo>
                  <a:lnTo>
                    <a:pt x="435913" y="2108200"/>
                  </a:lnTo>
                  <a:lnTo>
                    <a:pt x="412620" y="2070100"/>
                  </a:lnTo>
                  <a:lnTo>
                    <a:pt x="391244" y="2019300"/>
                  </a:lnTo>
                  <a:lnTo>
                    <a:pt x="371850" y="1981200"/>
                  </a:lnTo>
                  <a:lnTo>
                    <a:pt x="354500" y="1943100"/>
                  </a:lnTo>
                  <a:lnTo>
                    <a:pt x="339258" y="1892300"/>
                  </a:lnTo>
                  <a:lnTo>
                    <a:pt x="326188" y="1854200"/>
                  </a:lnTo>
                  <a:lnTo>
                    <a:pt x="315352" y="1803400"/>
                  </a:lnTo>
                  <a:lnTo>
                    <a:pt x="306813" y="1765300"/>
                  </a:lnTo>
                  <a:lnTo>
                    <a:pt x="300636" y="1714500"/>
                  </a:lnTo>
                  <a:lnTo>
                    <a:pt x="296883" y="1663700"/>
                  </a:lnTo>
                  <a:lnTo>
                    <a:pt x="295618" y="1612900"/>
                  </a:lnTo>
                  <a:lnTo>
                    <a:pt x="296885" y="1574800"/>
                  </a:lnTo>
                  <a:lnTo>
                    <a:pt x="300644" y="1524000"/>
                  </a:lnTo>
                  <a:lnTo>
                    <a:pt x="306830" y="1473200"/>
                  </a:lnTo>
                  <a:lnTo>
                    <a:pt x="315380" y="1422400"/>
                  </a:lnTo>
                  <a:lnTo>
                    <a:pt x="326230" y="1384300"/>
                  </a:lnTo>
                  <a:lnTo>
                    <a:pt x="339317" y="1333500"/>
                  </a:lnTo>
                  <a:lnTo>
                    <a:pt x="354577" y="1295400"/>
                  </a:lnTo>
                  <a:lnTo>
                    <a:pt x="371946" y="1257300"/>
                  </a:lnTo>
                  <a:lnTo>
                    <a:pt x="391361" y="1206500"/>
                  </a:lnTo>
                  <a:lnTo>
                    <a:pt x="412757" y="1168400"/>
                  </a:lnTo>
                  <a:lnTo>
                    <a:pt x="436071" y="1130300"/>
                  </a:lnTo>
                  <a:lnTo>
                    <a:pt x="461240" y="1092200"/>
                  </a:lnTo>
                  <a:lnTo>
                    <a:pt x="488199" y="1054100"/>
                  </a:lnTo>
                  <a:lnTo>
                    <a:pt x="516885" y="1028700"/>
                  </a:lnTo>
                  <a:lnTo>
                    <a:pt x="547234" y="990600"/>
                  </a:lnTo>
                  <a:lnTo>
                    <a:pt x="579182" y="952500"/>
                  </a:lnTo>
                  <a:lnTo>
                    <a:pt x="612666" y="927100"/>
                  </a:lnTo>
                  <a:lnTo>
                    <a:pt x="647622" y="901700"/>
                  </a:lnTo>
                  <a:lnTo>
                    <a:pt x="683987" y="876300"/>
                  </a:lnTo>
                  <a:lnTo>
                    <a:pt x="721696" y="850900"/>
                  </a:lnTo>
                  <a:lnTo>
                    <a:pt x="760686" y="825500"/>
                  </a:lnTo>
                  <a:lnTo>
                    <a:pt x="800893" y="800100"/>
                  </a:lnTo>
                  <a:lnTo>
                    <a:pt x="842253" y="787400"/>
                  </a:lnTo>
                  <a:lnTo>
                    <a:pt x="884703" y="762000"/>
                  </a:lnTo>
                  <a:lnTo>
                    <a:pt x="928180" y="749300"/>
                  </a:lnTo>
                  <a:lnTo>
                    <a:pt x="1064127" y="711200"/>
                  </a:lnTo>
                  <a:lnTo>
                    <a:pt x="1350055" y="711200"/>
                  </a:lnTo>
                  <a:lnTo>
                    <a:pt x="1486094" y="749300"/>
                  </a:lnTo>
                  <a:lnTo>
                    <a:pt x="1529588" y="762000"/>
                  </a:lnTo>
                  <a:lnTo>
                    <a:pt x="1572052" y="787400"/>
                  </a:lnTo>
                  <a:lnTo>
                    <a:pt x="1613420" y="800100"/>
                  </a:lnTo>
                  <a:lnTo>
                    <a:pt x="1653631" y="825500"/>
                  </a:lnTo>
                  <a:lnTo>
                    <a:pt x="1692620" y="850900"/>
                  </a:lnTo>
                  <a:lnTo>
                    <a:pt x="1730325" y="876300"/>
                  </a:lnTo>
                  <a:lnTo>
                    <a:pt x="1159088" y="876300"/>
                  </a:lnTo>
                  <a:lnTo>
                    <a:pt x="1111334" y="889000"/>
                  </a:lnTo>
                  <a:lnTo>
                    <a:pt x="1064501" y="889000"/>
                  </a:lnTo>
                  <a:lnTo>
                    <a:pt x="973993" y="914400"/>
                  </a:lnTo>
                  <a:lnTo>
                    <a:pt x="930516" y="927100"/>
                  </a:lnTo>
                  <a:lnTo>
                    <a:pt x="888354" y="952500"/>
                  </a:lnTo>
                  <a:lnTo>
                    <a:pt x="847608" y="965200"/>
                  </a:lnTo>
                  <a:lnTo>
                    <a:pt x="808375" y="990600"/>
                  </a:lnTo>
                  <a:lnTo>
                    <a:pt x="770755" y="1016000"/>
                  </a:lnTo>
                  <a:lnTo>
                    <a:pt x="734846" y="1054100"/>
                  </a:lnTo>
                  <a:lnTo>
                    <a:pt x="700747" y="1079500"/>
                  </a:lnTo>
                  <a:lnTo>
                    <a:pt x="668556" y="1104900"/>
                  </a:lnTo>
                  <a:lnTo>
                    <a:pt x="638374" y="1143000"/>
                  </a:lnTo>
                  <a:lnTo>
                    <a:pt x="610297" y="1181100"/>
                  </a:lnTo>
                  <a:lnTo>
                    <a:pt x="584426" y="1219200"/>
                  </a:lnTo>
                  <a:lnTo>
                    <a:pt x="560859" y="1257300"/>
                  </a:lnTo>
                  <a:lnTo>
                    <a:pt x="539694" y="1295400"/>
                  </a:lnTo>
                  <a:lnTo>
                    <a:pt x="521031" y="1346200"/>
                  </a:lnTo>
                  <a:lnTo>
                    <a:pt x="504968" y="1384300"/>
                  </a:lnTo>
                  <a:lnTo>
                    <a:pt x="491604" y="1422400"/>
                  </a:lnTo>
                  <a:lnTo>
                    <a:pt x="481038" y="1473200"/>
                  </a:lnTo>
                  <a:lnTo>
                    <a:pt x="473368" y="1524000"/>
                  </a:lnTo>
                  <a:lnTo>
                    <a:pt x="468694" y="1574800"/>
                  </a:lnTo>
                  <a:lnTo>
                    <a:pt x="467114" y="1612900"/>
                  </a:lnTo>
                  <a:lnTo>
                    <a:pt x="468691" y="1663700"/>
                  </a:lnTo>
                  <a:lnTo>
                    <a:pt x="473357" y="1714500"/>
                  </a:lnTo>
                  <a:lnTo>
                    <a:pt x="481013" y="1765300"/>
                  </a:lnTo>
                  <a:lnTo>
                    <a:pt x="491562" y="1803400"/>
                  </a:lnTo>
                  <a:lnTo>
                    <a:pt x="504905" y="1854200"/>
                  </a:lnTo>
                  <a:lnTo>
                    <a:pt x="520945" y="1892300"/>
                  </a:lnTo>
                  <a:lnTo>
                    <a:pt x="539584" y="1943100"/>
                  </a:lnTo>
                  <a:lnTo>
                    <a:pt x="560723" y="1981200"/>
                  </a:lnTo>
                  <a:lnTo>
                    <a:pt x="584264" y="2019300"/>
                  </a:lnTo>
                  <a:lnTo>
                    <a:pt x="610110" y="2057400"/>
                  </a:lnTo>
                  <a:lnTo>
                    <a:pt x="638162" y="2095500"/>
                  </a:lnTo>
                  <a:lnTo>
                    <a:pt x="668323" y="2120900"/>
                  </a:lnTo>
                  <a:lnTo>
                    <a:pt x="700494" y="2159000"/>
                  </a:lnTo>
                  <a:lnTo>
                    <a:pt x="734577" y="2184400"/>
                  </a:lnTo>
                  <a:lnTo>
                    <a:pt x="770474" y="2209800"/>
                  </a:lnTo>
                  <a:lnTo>
                    <a:pt x="808088" y="2235200"/>
                  </a:lnTo>
                  <a:lnTo>
                    <a:pt x="847320" y="2260600"/>
                  </a:lnTo>
                  <a:lnTo>
                    <a:pt x="888071" y="2286000"/>
                  </a:lnTo>
                  <a:lnTo>
                    <a:pt x="930245" y="2298700"/>
                  </a:lnTo>
                  <a:lnTo>
                    <a:pt x="973743" y="2324100"/>
                  </a:lnTo>
                  <a:lnTo>
                    <a:pt x="1064320" y="2349500"/>
                  </a:lnTo>
                  <a:lnTo>
                    <a:pt x="1111202" y="2349500"/>
                  </a:lnTo>
                  <a:lnTo>
                    <a:pt x="1159016" y="2362200"/>
                  </a:lnTo>
                  <a:lnTo>
                    <a:pt x="1207014" y="2362200"/>
                  </a:lnTo>
                  <a:lnTo>
                    <a:pt x="1207014" y="2527300"/>
                  </a:lnTo>
                  <a:close/>
                </a:path>
                <a:path w="2832100" h="3238500">
                  <a:moveTo>
                    <a:pt x="2118410" y="1612900"/>
                  </a:moveTo>
                  <a:lnTo>
                    <a:pt x="1948213" y="1612900"/>
                  </a:lnTo>
                  <a:lnTo>
                    <a:pt x="1946633" y="1574800"/>
                  </a:lnTo>
                  <a:lnTo>
                    <a:pt x="1941959" y="1524000"/>
                  </a:lnTo>
                  <a:lnTo>
                    <a:pt x="1934290" y="1473200"/>
                  </a:lnTo>
                  <a:lnTo>
                    <a:pt x="1923724" y="1422400"/>
                  </a:lnTo>
                  <a:lnTo>
                    <a:pt x="1910360" y="1384300"/>
                  </a:lnTo>
                  <a:lnTo>
                    <a:pt x="1894297" y="1346200"/>
                  </a:lnTo>
                  <a:lnTo>
                    <a:pt x="1875633" y="1295400"/>
                  </a:lnTo>
                  <a:lnTo>
                    <a:pt x="1854469" y="1257300"/>
                  </a:lnTo>
                  <a:lnTo>
                    <a:pt x="1830901" y="1219200"/>
                  </a:lnTo>
                  <a:lnTo>
                    <a:pt x="1805030" y="1181100"/>
                  </a:lnTo>
                  <a:lnTo>
                    <a:pt x="1776954" y="1143000"/>
                  </a:lnTo>
                  <a:lnTo>
                    <a:pt x="1746771" y="1104900"/>
                  </a:lnTo>
                  <a:lnTo>
                    <a:pt x="1714581" y="1079500"/>
                  </a:lnTo>
                  <a:lnTo>
                    <a:pt x="1680481" y="1054100"/>
                  </a:lnTo>
                  <a:lnTo>
                    <a:pt x="1644572" y="1016000"/>
                  </a:lnTo>
                  <a:lnTo>
                    <a:pt x="1606952" y="990600"/>
                  </a:lnTo>
                  <a:lnTo>
                    <a:pt x="1567719" y="965200"/>
                  </a:lnTo>
                  <a:lnTo>
                    <a:pt x="1526973" y="952500"/>
                  </a:lnTo>
                  <a:lnTo>
                    <a:pt x="1484812" y="927100"/>
                  </a:lnTo>
                  <a:lnTo>
                    <a:pt x="1441334" y="914400"/>
                  </a:lnTo>
                  <a:lnTo>
                    <a:pt x="1350826" y="889000"/>
                  </a:lnTo>
                  <a:lnTo>
                    <a:pt x="1303994" y="889000"/>
                  </a:lnTo>
                  <a:lnTo>
                    <a:pt x="1256240" y="876300"/>
                  </a:lnTo>
                  <a:lnTo>
                    <a:pt x="1730325" y="876300"/>
                  </a:lnTo>
                  <a:lnTo>
                    <a:pt x="1766681" y="901700"/>
                  </a:lnTo>
                  <a:lnTo>
                    <a:pt x="1801627" y="927100"/>
                  </a:lnTo>
                  <a:lnTo>
                    <a:pt x="1835097" y="952500"/>
                  </a:lnTo>
                  <a:lnTo>
                    <a:pt x="1867030" y="990600"/>
                  </a:lnTo>
                  <a:lnTo>
                    <a:pt x="1897362" y="1028700"/>
                  </a:lnTo>
                  <a:lnTo>
                    <a:pt x="1926029" y="1054100"/>
                  </a:lnTo>
                  <a:lnTo>
                    <a:pt x="1952968" y="1092200"/>
                  </a:lnTo>
                  <a:lnTo>
                    <a:pt x="1978115" y="1130300"/>
                  </a:lnTo>
                  <a:lnTo>
                    <a:pt x="2001409" y="1168400"/>
                  </a:lnTo>
                  <a:lnTo>
                    <a:pt x="2022784" y="1206500"/>
                  </a:lnTo>
                  <a:lnTo>
                    <a:pt x="2042178" y="1257300"/>
                  </a:lnTo>
                  <a:lnTo>
                    <a:pt x="2059528" y="1295400"/>
                  </a:lnTo>
                  <a:lnTo>
                    <a:pt x="2074770" y="1333500"/>
                  </a:lnTo>
                  <a:lnTo>
                    <a:pt x="2087840" y="1384300"/>
                  </a:lnTo>
                  <a:lnTo>
                    <a:pt x="2098677" y="1422400"/>
                  </a:lnTo>
                  <a:lnTo>
                    <a:pt x="2107215" y="1473200"/>
                  </a:lnTo>
                  <a:lnTo>
                    <a:pt x="2113392" y="1524000"/>
                  </a:lnTo>
                  <a:lnTo>
                    <a:pt x="2117145" y="1574800"/>
                  </a:lnTo>
                  <a:lnTo>
                    <a:pt x="2118410" y="1612900"/>
                  </a:lnTo>
                  <a:close/>
                </a:path>
                <a:path w="2832100" h="3238500">
                  <a:moveTo>
                    <a:pt x="1207663" y="2171700"/>
                  </a:moveTo>
                  <a:lnTo>
                    <a:pt x="1159857" y="2171700"/>
                  </a:lnTo>
                  <a:lnTo>
                    <a:pt x="1113167" y="2159000"/>
                  </a:lnTo>
                  <a:lnTo>
                    <a:pt x="1067763" y="2159000"/>
                  </a:lnTo>
                  <a:lnTo>
                    <a:pt x="1023812" y="2146300"/>
                  </a:lnTo>
                  <a:lnTo>
                    <a:pt x="981482" y="2120900"/>
                  </a:lnTo>
                  <a:lnTo>
                    <a:pt x="940940" y="2108200"/>
                  </a:lnTo>
                  <a:lnTo>
                    <a:pt x="902354" y="2082800"/>
                  </a:lnTo>
                  <a:lnTo>
                    <a:pt x="865891" y="2057400"/>
                  </a:lnTo>
                  <a:lnTo>
                    <a:pt x="831720" y="2019300"/>
                  </a:lnTo>
                  <a:lnTo>
                    <a:pt x="800007" y="1993900"/>
                  </a:lnTo>
                  <a:lnTo>
                    <a:pt x="770921" y="1955800"/>
                  </a:lnTo>
                  <a:lnTo>
                    <a:pt x="744629" y="1917700"/>
                  </a:lnTo>
                  <a:lnTo>
                    <a:pt x="721299" y="1879600"/>
                  </a:lnTo>
                  <a:lnTo>
                    <a:pt x="701098" y="1841500"/>
                  </a:lnTo>
                  <a:lnTo>
                    <a:pt x="684194" y="1803400"/>
                  </a:lnTo>
                  <a:lnTo>
                    <a:pt x="670755" y="1752600"/>
                  </a:lnTo>
                  <a:lnTo>
                    <a:pt x="660948" y="1714500"/>
                  </a:lnTo>
                  <a:lnTo>
                    <a:pt x="654941" y="1663700"/>
                  </a:lnTo>
                  <a:lnTo>
                    <a:pt x="652901" y="1612900"/>
                  </a:lnTo>
                  <a:lnTo>
                    <a:pt x="654941" y="1574800"/>
                  </a:lnTo>
                  <a:lnTo>
                    <a:pt x="660948" y="1524000"/>
                  </a:lnTo>
                  <a:lnTo>
                    <a:pt x="670755" y="1473200"/>
                  </a:lnTo>
                  <a:lnTo>
                    <a:pt x="684194" y="1435100"/>
                  </a:lnTo>
                  <a:lnTo>
                    <a:pt x="701098" y="1397000"/>
                  </a:lnTo>
                  <a:lnTo>
                    <a:pt x="721299" y="1346200"/>
                  </a:lnTo>
                  <a:lnTo>
                    <a:pt x="744629" y="1308100"/>
                  </a:lnTo>
                  <a:lnTo>
                    <a:pt x="770921" y="1270000"/>
                  </a:lnTo>
                  <a:lnTo>
                    <a:pt x="800007" y="1244600"/>
                  </a:lnTo>
                  <a:lnTo>
                    <a:pt x="831720" y="1206500"/>
                  </a:lnTo>
                  <a:lnTo>
                    <a:pt x="865891" y="1181100"/>
                  </a:lnTo>
                  <a:lnTo>
                    <a:pt x="902354" y="1155700"/>
                  </a:lnTo>
                  <a:lnTo>
                    <a:pt x="940940" y="1130300"/>
                  </a:lnTo>
                  <a:lnTo>
                    <a:pt x="981482" y="1104900"/>
                  </a:lnTo>
                  <a:lnTo>
                    <a:pt x="1023812" y="1092200"/>
                  </a:lnTo>
                  <a:lnTo>
                    <a:pt x="1113167" y="1066800"/>
                  </a:lnTo>
                  <a:lnTo>
                    <a:pt x="1302160" y="1066800"/>
                  </a:lnTo>
                  <a:lnTo>
                    <a:pt x="1391515" y="1092200"/>
                  </a:lnTo>
                  <a:lnTo>
                    <a:pt x="1433845" y="1104900"/>
                  </a:lnTo>
                  <a:lnTo>
                    <a:pt x="1474387" y="1130300"/>
                  </a:lnTo>
                  <a:lnTo>
                    <a:pt x="1512973" y="1155700"/>
                  </a:lnTo>
                  <a:lnTo>
                    <a:pt x="1549436" y="1181100"/>
                  </a:lnTo>
                  <a:lnTo>
                    <a:pt x="1583607" y="1206500"/>
                  </a:lnTo>
                  <a:lnTo>
                    <a:pt x="1604749" y="1231900"/>
                  </a:lnTo>
                  <a:lnTo>
                    <a:pt x="1159546" y="1231900"/>
                  </a:lnTo>
                  <a:lnTo>
                    <a:pt x="1113178" y="1244600"/>
                  </a:lnTo>
                  <a:lnTo>
                    <a:pt x="1068924" y="1257300"/>
                  </a:lnTo>
                  <a:lnTo>
                    <a:pt x="1027151" y="1282700"/>
                  </a:lnTo>
                  <a:lnTo>
                    <a:pt x="988223" y="1308100"/>
                  </a:lnTo>
                  <a:lnTo>
                    <a:pt x="952506" y="1333500"/>
                  </a:lnTo>
                  <a:lnTo>
                    <a:pt x="920366" y="1358900"/>
                  </a:lnTo>
                  <a:lnTo>
                    <a:pt x="892168" y="1397000"/>
                  </a:lnTo>
                  <a:lnTo>
                    <a:pt x="868277" y="1435100"/>
                  </a:lnTo>
                  <a:lnTo>
                    <a:pt x="849059" y="1473200"/>
                  </a:lnTo>
                  <a:lnTo>
                    <a:pt x="834880" y="1524000"/>
                  </a:lnTo>
                  <a:lnTo>
                    <a:pt x="826104" y="1574800"/>
                  </a:lnTo>
                  <a:lnTo>
                    <a:pt x="823097" y="1612900"/>
                  </a:lnTo>
                  <a:lnTo>
                    <a:pt x="826093" y="1663700"/>
                  </a:lnTo>
                  <a:lnTo>
                    <a:pt x="834841" y="1714500"/>
                  </a:lnTo>
                  <a:lnTo>
                    <a:pt x="848979" y="1752600"/>
                  </a:lnTo>
                  <a:lnTo>
                    <a:pt x="868149" y="1803400"/>
                  </a:lnTo>
                  <a:lnTo>
                    <a:pt x="891990" y="1841500"/>
                  </a:lnTo>
                  <a:lnTo>
                    <a:pt x="920143" y="1866900"/>
                  </a:lnTo>
                  <a:lnTo>
                    <a:pt x="952245" y="1905000"/>
                  </a:lnTo>
                  <a:lnTo>
                    <a:pt x="987939" y="1930400"/>
                  </a:lnTo>
                  <a:lnTo>
                    <a:pt x="1026863" y="1955800"/>
                  </a:lnTo>
                  <a:lnTo>
                    <a:pt x="1068658" y="1981200"/>
                  </a:lnTo>
                  <a:lnTo>
                    <a:pt x="1112963" y="1993900"/>
                  </a:lnTo>
                  <a:lnTo>
                    <a:pt x="1159418" y="1993900"/>
                  </a:lnTo>
                  <a:lnTo>
                    <a:pt x="1207663" y="2006600"/>
                  </a:lnTo>
                  <a:lnTo>
                    <a:pt x="1207663" y="2171700"/>
                  </a:lnTo>
                  <a:close/>
                </a:path>
                <a:path w="2832100" h="3238500">
                  <a:moveTo>
                    <a:pt x="1762426" y="1612900"/>
                  </a:moveTo>
                  <a:lnTo>
                    <a:pt x="1592230" y="1612900"/>
                  </a:lnTo>
                  <a:lnTo>
                    <a:pt x="1589234" y="1574800"/>
                  </a:lnTo>
                  <a:lnTo>
                    <a:pt x="1580487" y="1524000"/>
                  </a:lnTo>
                  <a:lnTo>
                    <a:pt x="1566348" y="1473200"/>
                  </a:lnTo>
                  <a:lnTo>
                    <a:pt x="1547178" y="1435100"/>
                  </a:lnTo>
                  <a:lnTo>
                    <a:pt x="1523337" y="1397000"/>
                  </a:lnTo>
                  <a:lnTo>
                    <a:pt x="1495185" y="1358900"/>
                  </a:lnTo>
                  <a:lnTo>
                    <a:pt x="1463082" y="1333500"/>
                  </a:lnTo>
                  <a:lnTo>
                    <a:pt x="1427388" y="1308100"/>
                  </a:lnTo>
                  <a:lnTo>
                    <a:pt x="1388464" y="1282700"/>
                  </a:lnTo>
                  <a:lnTo>
                    <a:pt x="1346669" y="1257300"/>
                  </a:lnTo>
                  <a:lnTo>
                    <a:pt x="1302364" y="1244600"/>
                  </a:lnTo>
                  <a:lnTo>
                    <a:pt x="1255909" y="1231900"/>
                  </a:lnTo>
                  <a:lnTo>
                    <a:pt x="1604749" y="1231900"/>
                  </a:lnTo>
                  <a:lnTo>
                    <a:pt x="1615320" y="1244600"/>
                  </a:lnTo>
                  <a:lnTo>
                    <a:pt x="1644406" y="1270000"/>
                  </a:lnTo>
                  <a:lnTo>
                    <a:pt x="1670698" y="1308100"/>
                  </a:lnTo>
                  <a:lnTo>
                    <a:pt x="1694028" y="1346200"/>
                  </a:lnTo>
                  <a:lnTo>
                    <a:pt x="1714229" y="1397000"/>
                  </a:lnTo>
                  <a:lnTo>
                    <a:pt x="1731133" y="1435100"/>
                  </a:lnTo>
                  <a:lnTo>
                    <a:pt x="1744572" y="1473200"/>
                  </a:lnTo>
                  <a:lnTo>
                    <a:pt x="1754379" y="1524000"/>
                  </a:lnTo>
                  <a:lnTo>
                    <a:pt x="1760387" y="1574800"/>
                  </a:lnTo>
                  <a:lnTo>
                    <a:pt x="1762426" y="1612900"/>
                  </a:lnTo>
                  <a:close/>
                </a:path>
                <a:path w="2832100" h="3238500">
                  <a:moveTo>
                    <a:pt x="1207664" y="3238500"/>
                  </a:moveTo>
                  <a:lnTo>
                    <a:pt x="1058609" y="3238500"/>
                  </a:lnTo>
                  <a:lnTo>
                    <a:pt x="1009505" y="3225800"/>
                  </a:lnTo>
                  <a:lnTo>
                    <a:pt x="960735" y="3225800"/>
                  </a:lnTo>
                  <a:lnTo>
                    <a:pt x="864298" y="3200400"/>
                  </a:lnTo>
                  <a:lnTo>
                    <a:pt x="816682" y="3200400"/>
                  </a:lnTo>
                  <a:lnTo>
                    <a:pt x="769504" y="3187700"/>
                  </a:lnTo>
                  <a:lnTo>
                    <a:pt x="722787" y="3162300"/>
                  </a:lnTo>
                  <a:lnTo>
                    <a:pt x="585667" y="3124200"/>
                  </a:lnTo>
                  <a:lnTo>
                    <a:pt x="497036" y="3073400"/>
                  </a:lnTo>
                  <a:lnTo>
                    <a:pt x="453632" y="3060700"/>
                  </a:lnTo>
                  <a:lnTo>
                    <a:pt x="368777" y="3009900"/>
                  </a:lnTo>
                  <a:lnTo>
                    <a:pt x="327377" y="2984500"/>
                  </a:lnTo>
                  <a:lnTo>
                    <a:pt x="286697" y="2959100"/>
                  </a:lnTo>
                  <a:lnTo>
                    <a:pt x="246762" y="2933700"/>
                  </a:lnTo>
                  <a:lnTo>
                    <a:pt x="207597" y="2895600"/>
                  </a:lnTo>
                  <a:lnTo>
                    <a:pt x="169229" y="2870200"/>
                  </a:lnTo>
                  <a:lnTo>
                    <a:pt x="131684" y="2832100"/>
                  </a:lnTo>
                  <a:lnTo>
                    <a:pt x="94986" y="2806700"/>
                  </a:lnTo>
                  <a:lnTo>
                    <a:pt x="59162" y="2768600"/>
                  </a:lnTo>
                  <a:lnTo>
                    <a:pt x="24396" y="2730500"/>
                  </a:lnTo>
                  <a:lnTo>
                    <a:pt x="0" y="2705100"/>
                  </a:lnTo>
                  <a:lnTo>
                    <a:pt x="0" y="2425700"/>
                  </a:lnTo>
                  <a:lnTo>
                    <a:pt x="18828" y="2451100"/>
                  </a:lnTo>
                  <a:lnTo>
                    <a:pt x="48201" y="2489200"/>
                  </a:lnTo>
                  <a:lnTo>
                    <a:pt x="79019" y="2540000"/>
                  </a:lnTo>
                  <a:lnTo>
                    <a:pt x="111265" y="2578100"/>
                  </a:lnTo>
                  <a:lnTo>
                    <a:pt x="144927" y="2603500"/>
                  </a:lnTo>
                  <a:lnTo>
                    <a:pt x="179989" y="2641600"/>
                  </a:lnTo>
                  <a:lnTo>
                    <a:pt x="216255" y="2679700"/>
                  </a:lnTo>
                  <a:lnTo>
                    <a:pt x="253520" y="2717800"/>
                  </a:lnTo>
                  <a:lnTo>
                    <a:pt x="291750" y="2743200"/>
                  </a:lnTo>
                  <a:lnTo>
                    <a:pt x="330911" y="2781300"/>
                  </a:lnTo>
                  <a:lnTo>
                    <a:pt x="370971" y="2806700"/>
                  </a:lnTo>
                  <a:lnTo>
                    <a:pt x="411895" y="2832100"/>
                  </a:lnTo>
                  <a:lnTo>
                    <a:pt x="453652" y="2857500"/>
                  </a:lnTo>
                  <a:lnTo>
                    <a:pt x="496206" y="2882900"/>
                  </a:lnTo>
                  <a:lnTo>
                    <a:pt x="583577" y="2933700"/>
                  </a:lnTo>
                  <a:lnTo>
                    <a:pt x="628326" y="2946400"/>
                  </a:lnTo>
                  <a:lnTo>
                    <a:pt x="673740" y="2971800"/>
                  </a:lnTo>
                  <a:lnTo>
                    <a:pt x="719787" y="2984500"/>
                  </a:lnTo>
                  <a:lnTo>
                    <a:pt x="766431" y="3009900"/>
                  </a:lnTo>
                  <a:lnTo>
                    <a:pt x="861382" y="3035300"/>
                  </a:lnTo>
                  <a:lnTo>
                    <a:pt x="909622" y="3035300"/>
                  </a:lnTo>
                  <a:lnTo>
                    <a:pt x="1007464" y="3060700"/>
                  </a:lnTo>
                  <a:lnTo>
                    <a:pt x="1057000" y="3060700"/>
                  </a:lnTo>
                  <a:lnTo>
                    <a:pt x="1106900" y="3073400"/>
                  </a:lnTo>
                  <a:lnTo>
                    <a:pt x="1207664" y="3073400"/>
                  </a:lnTo>
                  <a:lnTo>
                    <a:pt x="1207664" y="3238500"/>
                  </a:lnTo>
                  <a:close/>
                </a:path>
              </a:pathLst>
            </a:custGeom>
            <a:solidFill>
              <a:srgbClr val="2421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7274" y="4627081"/>
              <a:ext cx="16165830" cy="4631690"/>
            </a:xfrm>
            <a:custGeom>
              <a:avLst/>
              <a:gdLst/>
              <a:ahLst/>
              <a:cxnLst/>
              <a:rect l="l" t="t" r="r" b="b"/>
              <a:pathLst>
                <a:path w="16165830" h="4631690">
                  <a:moveTo>
                    <a:pt x="15622101" y="4631218"/>
                  </a:moveTo>
                  <a:lnTo>
                    <a:pt x="543505" y="4631218"/>
                  </a:lnTo>
                  <a:lnTo>
                    <a:pt x="496709" y="4629218"/>
                  </a:lnTo>
                  <a:lnTo>
                    <a:pt x="450997" y="4623326"/>
                  </a:lnTo>
                  <a:lnTo>
                    <a:pt x="406537" y="4613709"/>
                  </a:lnTo>
                  <a:lnTo>
                    <a:pt x="363493" y="4600531"/>
                  </a:lnTo>
                  <a:lnTo>
                    <a:pt x="322031" y="4583957"/>
                  </a:lnTo>
                  <a:lnTo>
                    <a:pt x="282316" y="4564152"/>
                  </a:lnTo>
                  <a:lnTo>
                    <a:pt x="244512" y="4541280"/>
                  </a:lnTo>
                  <a:lnTo>
                    <a:pt x="208784" y="4515508"/>
                  </a:lnTo>
                  <a:lnTo>
                    <a:pt x="175298" y="4486999"/>
                  </a:lnTo>
                  <a:lnTo>
                    <a:pt x="144218" y="4455919"/>
                  </a:lnTo>
                  <a:lnTo>
                    <a:pt x="115709" y="4422433"/>
                  </a:lnTo>
                  <a:lnTo>
                    <a:pt x="89937" y="4386705"/>
                  </a:lnTo>
                  <a:lnTo>
                    <a:pt x="67066" y="4348901"/>
                  </a:lnTo>
                  <a:lnTo>
                    <a:pt x="47261" y="4309186"/>
                  </a:lnTo>
                  <a:lnTo>
                    <a:pt x="30686" y="4267724"/>
                  </a:lnTo>
                  <a:lnTo>
                    <a:pt x="17508" y="4224680"/>
                  </a:lnTo>
                  <a:lnTo>
                    <a:pt x="7891" y="4180220"/>
                  </a:lnTo>
                  <a:lnTo>
                    <a:pt x="2000" y="4134508"/>
                  </a:lnTo>
                  <a:lnTo>
                    <a:pt x="0" y="4087710"/>
                  </a:lnTo>
                  <a:lnTo>
                    <a:pt x="0" y="543508"/>
                  </a:lnTo>
                  <a:lnTo>
                    <a:pt x="2000" y="496709"/>
                  </a:lnTo>
                  <a:lnTo>
                    <a:pt x="7891" y="450997"/>
                  </a:lnTo>
                  <a:lnTo>
                    <a:pt x="17508" y="406537"/>
                  </a:lnTo>
                  <a:lnTo>
                    <a:pt x="30686" y="363493"/>
                  </a:lnTo>
                  <a:lnTo>
                    <a:pt x="47261" y="322031"/>
                  </a:lnTo>
                  <a:lnTo>
                    <a:pt x="67066" y="282316"/>
                  </a:lnTo>
                  <a:lnTo>
                    <a:pt x="89937" y="244512"/>
                  </a:lnTo>
                  <a:lnTo>
                    <a:pt x="115709" y="208784"/>
                  </a:lnTo>
                  <a:lnTo>
                    <a:pt x="144218" y="175298"/>
                  </a:lnTo>
                  <a:lnTo>
                    <a:pt x="175298" y="144218"/>
                  </a:lnTo>
                  <a:lnTo>
                    <a:pt x="208784" y="115709"/>
                  </a:lnTo>
                  <a:lnTo>
                    <a:pt x="244512" y="89937"/>
                  </a:lnTo>
                  <a:lnTo>
                    <a:pt x="282316" y="67066"/>
                  </a:lnTo>
                  <a:lnTo>
                    <a:pt x="322031" y="47261"/>
                  </a:lnTo>
                  <a:lnTo>
                    <a:pt x="363493" y="30686"/>
                  </a:lnTo>
                  <a:lnTo>
                    <a:pt x="406537" y="17508"/>
                  </a:lnTo>
                  <a:lnTo>
                    <a:pt x="450997" y="7891"/>
                  </a:lnTo>
                  <a:lnTo>
                    <a:pt x="496709" y="2000"/>
                  </a:lnTo>
                  <a:lnTo>
                    <a:pt x="543507" y="0"/>
                  </a:lnTo>
                  <a:lnTo>
                    <a:pt x="15622099" y="0"/>
                  </a:lnTo>
                  <a:lnTo>
                    <a:pt x="15668897" y="2000"/>
                  </a:lnTo>
                  <a:lnTo>
                    <a:pt x="15714609" y="7891"/>
                  </a:lnTo>
                  <a:lnTo>
                    <a:pt x="15759070" y="17508"/>
                  </a:lnTo>
                  <a:lnTo>
                    <a:pt x="15802113" y="30686"/>
                  </a:lnTo>
                  <a:lnTo>
                    <a:pt x="15843575" y="47261"/>
                  </a:lnTo>
                  <a:lnTo>
                    <a:pt x="15883291" y="67066"/>
                  </a:lnTo>
                  <a:lnTo>
                    <a:pt x="15921095" y="89937"/>
                  </a:lnTo>
                  <a:lnTo>
                    <a:pt x="15956823" y="115709"/>
                  </a:lnTo>
                  <a:lnTo>
                    <a:pt x="15990309" y="144218"/>
                  </a:lnTo>
                  <a:lnTo>
                    <a:pt x="16021389" y="175298"/>
                  </a:lnTo>
                  <a:lnTo>
                    <a:pt x="16049897" y="208784"/>
                  </a:lnTo>
                  <a:lnTo>
                    <a:pt x="16075670" y="244512"/>
                  </a:lnTo>
                  <a:lnTo>
                    <a:pt x="16098541" y="282316"/>
                  </a:lnTo>
                  <a:lnTo>
                    <a:pt x="16118346" y="322031"/>
                  </a:lnTo>
                  <a:lnTo>
                    <a:pt x="16134920" y="363493"/>
                  </a:lnTo>
                  <a:lnTo>
                    <a:pt x="16148098" y="406537"/>
                  </a:lnTo>
                  <a:lnTo>
                    <a:pt x="16157715" y="450997"/>
                  </a:lnTo>
                  <a:lnTo>
                    <a:pt x="16163607" y="496709"/>
                  </a:lnTo>
                  <a:lnTo>
                    <a:pt x="16165607" y="543508"/>
                  </a:lnTo>
                  <a:lnTo>
                    <a:pt x="16165607" y="4087710"/>
                  </a:lnTo>
                  <a:lnTo>
                    <a:pt x="16163607" y="4134508"/>
                  </a:lnTo>
                  <a:lnTo>
                    <a:pt x="16157715" y="4180220"/>
                  </a:lnTo>
                  <a:lnTo>
                    <a:pt x="16148098" y="4224680"/>
                  </a:lnTo>
                  <a:lnTo>
                    <a:pt x="16134920" y="4267724"/>
                  </a:lnTo>
                  <a:lnTo>
                    <a:pt x="16118346" y="4309186"/>
                  </a:lnTo>
                  <a:lnTo>
                    <a:pt x="16098541" y="4348901"/>
                  </a:lnTo>
                  <a:lnTo>
                    <a:pt x="16075670" y="4386705"/>
                  </a:lnTo>
                  <a:lnTo>
                    <a:pt x="16049897" y="4422433"/>
                  </a:lnTo>
                  <a:lnTo>
                    <a:pt x="16021389" y="4455919"/>
                  </a:lnTo>
                  <a:lnTo>
                    <a:pt x="15990309" y="4486999"/>
                  </a:lnTo>
                  <a:lnTo>
                    <a:pt x="15956823" y="4515508"/>
                  </a:lnTo>
                  <a:lnTo>
                    <a:pt x="15921095" y="4541280"/>
                  </a:lnTo>
                  <a:lnTo>
                    <a:pt x="15883291" y="4564152"/>
                  </a:lnTo>
                  <a:lnTo>
                    <a:pt x="15843575" y="4583957"/>
                  </a:lnTo>
                  <a:lnTo>
                    <a:pt x="15802113" y="4600531"/>
                  </a:lnTo>
                  <a:lnTo>
                    <a:pt x="15759070" y="4613709"/>
                  </a:lnTo>
                  <a:lnTo>
                    <a:pt x="15714609" y="4623326"/>
                  </a:lnTo>
                  <a:lnTo>
                    <a:pt x="15668897" y="4629218"/>
                  </a:lnTo>
                  <a:lnTo>
                    <a:pt x="15622101" y="4631218"/>
                  </a:lnTo>
                  <a:close/>
                </a:path>
              </a:pathLst>
            </a:custGeom>
            <a:solidFill>
              <a:srgbClr val="4842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39447" y="7201310"/>
              <a:ext cx="3248660" cy="3086100"/>
            </a:xfrm>
            <a:custGeom>
              <a:avLst/>
              <a:gdLst/>
              <a:ahLst/>
              <a:cxnLst/>
              <a:rect l="l" t="t" r="r" b="b"/>
              <a:pathLst>
                <a:path w="3248659" h="3086100">
                  <a:moveTo>
                    <a:pt x="2088672" y="1816272"/>
                  </a:moveTo>
                  <a:lnTo>
                    <a:pt x="2025304" y="1816272"/>
                  </a:lnTo>
                  <a:lnTo>
                    <a:pt x="2025304" y="0"/>
                  </a:lnTo>
                  <a:lnTo>
                    <a:pt x="2088672" y="0"/>
                  </a:lnTo>
                  <a:lnTo>
                    <a:pt x="2088672" y="1816272"/>
                  </a:lnTo>
                  <a:close/>
                </a:path>
                <a:path w="3248659" h="3086100">
                  <a:moveTo>
                    <a:pt x="2149571" y="1832731"/>
                  </a:moveTo>
                  <a:lnTo>
                    <a:pt x="1964405" y="1832731"/>
                  </a:lnTo>
                  <a:lnTo>
                    <a:pt x="1493672" y="78181"/>
                  </a:lnTo>
                  <a:lnTo>
                    <a:pt x="1554571" y="61722"/>
                  </a:lnTo>
                  <a:lnTo>
                    <a:pt x="2025304" y="1816272"/>
                  </a:lnTo>
                  <a:lnTo>
                    <a:pt x="2153979" y="1816272"/>
                  </a:lnTo>
                  <a:lnTo>
                    <a:pt x="2149571" y="1832731"/>
                  </a:lnTo>
                  <a:close/>
                </a:path>
                <a:path w="3248659" h="3086100">
                  <a:moveTo>
                    <a:pt x="2153979" y="1816272"/>
                  </a:moveTo>
                  <a:lnTo>
                    <a:pt x="2088672" y="1816272"/>
                  </a:lnTo>
                  <a:lnTo>
                    <a:pt x="2558582" y="61722"/>
                  </a:lnTo>
                  <a:lnTo>
                    <a:pt x="2619481" y="78181"/>
                  </a:lnTo>
                  <a:lnTo>
                    <a:pt x="2153979" y="1816272"/>
                  </a:lnTo>
                  <a:close/>
                </a:path>
                <a:path w="3248659" h="3086100">
                  <a:moveTo>
                    <a:pt x="2295235" y="1864004"/>
                  </a:moveTo>
                  <a:lnTo>
                    <a:pt x="1909267" y="1864004"/>
                  </a:lnTo>
                  <a:lnTo>
                    <a:pt x="1000719" y="291327"/>
                  </a:lnTo>
                  <a:lnTo>
                    <a:pt x="1055857" y="259232"/>
                  </a:lnTo>
                  <a:lnTo>
                    <a:pt x="1964405" y="1832731"/>
                  </a:lnTo>
                  <a:lnTo>
                    <a:pt x="2222776" y="1832731"/>
                  </a:lnTo>
                  <a:lnTo>
                    <a:pt x="2204709" y="1864004"/>
                  </a:lnTo>
                  <a:lnTo>
                    <a:pt x="2295235" y="1864004"/>
                  </a:lnTo>
                  <a:close/>
                </a:path>
                <a:path w="3248659" h="3086100">
                  <a:moveTo>
                    <a:pt x="2222776" y="1832731"/>
                  </a:moveTo>
                  <a:lnTo>
                    <a:pt x="2149571" y="1832731"/>
                  </a:lnTo>
                  <a:lnTo>
                    <a:pt x="3058119" y="259232"/>
                  </a:lnTo>
                  <a:lnTo>
                    <a:pt x="3113257" y="291327"/>
                  </a:lnTo>
                  <a:lnTo>
                    <a:pt x="2222776" y="1832731"/>
                  </a:lnTo>
                  <a:close/>
                </a:path>
                <a:path w="3248659" h="3086100">
                  <a:moveTo>
                    <a:pt x="2376788" y="1909267"/>
                  </a:moveTo>
                  <a:lnTo>
                    <a:pt x="1864827" y="1909267"/>
                  </a:lnTo>
                  <a:lnTo>
                    <a:pt x="580186" y="624626"/>
                  </a:lnTo>
                  <a:lnTo>
                    <a:pt x="624626" y="579363"/>
                  </a:lnTo>
                  <a:lnTo>
                    <a:pt x="1909267" y="1864004"/>
                  </a:lnTo>
                  <a:lnTo>
                    <a:pt x="2295235" y="1864004"/>
                  </a:lnTo>
                  <a:lnTo>
                    <a:pt x="2249972" y="1909267"/>
                  </a:lnTo>
                  <a:lnTo>
                    <a:pt x="2376788" y="1909267"/>
                  </a:lnTo>
                  <a:close/>
                </a:path>
                <a:path w="3248659" h="3086100">
                  <a:moveTo>
                    <a:pt x="2295235" y="1864004"/>
                  </a:moveTo>
                  <a:lnTo>
                    <a:pt x="2204709" y="1864004"/>
                  </a:lnTo>
                  <a:lnTo>
                    <a:pt x="3248551" y="820831"/>
                  </a:lnTo>
                  <a:lnTo>
                    <a:pt x="3248551" y="910688"/>
                  </a:lnTo>
                  <a:lnTo>
                    <a:pt x="2295235" y="1864004"/>
                  </a:lnTo>
                  <a:close/>
                </a:path>
                <a:path w="3248659" h="3086100">
                  <a:moveTo>
                    <a:pt x="2281245" y="1964405"/>
                  </a:moveTo>
                  <a:lnTo>
                    <a:pt x="1832731" y="1964405"/>
                  </a:lnTo>
                  <a:lnTo>
                    <a:pt x="259232" y="1055857"/>
                  </a:lnTo>
                  <a:lnTo>
                    <a:pt x="291327" y="1000719"/>
                  </a:lnTo>
                  <a:lnTo>
                    <a:pt x="1864827" y="1909267"/>
                  </a:lnTo>
                  <a:lnTo>
                    <a:pt x="2376788" y="1909267"/>
                  </a:lnTo>
                  <a:lnTo>
                    <a:pt x="2281245" y="1964405"/>
                  </a:lnTo>
                  <a:close/>
                </a:path>
                <a:path w="3248659" h="3086100">
                  <a:moveTo>
                    <a:pt x="2376788" y="1909267"/>
                  </a:moveTo>
                  <a:lnTo>
                    <a:pt x="2249972" y="1909267"/>
                  </a:lnTo>
                  <a:lnTo>
                    <a:pt x="3248551" y="1332682"/>
                  </a:lnTo>
                  <a:lnTo>
                    <a:pt x="3248551" y="1406169"/>
                  </a:lnTo>
                  <a:lnTo>
                    <a:pt x="2376788" y="1909267"/>
                  </a:lnTo>
                  <a:close/>
                </a:path>
                <a:path w="3248659" h="3086100">
                  <a:moveTo>
                    <a:pt x="3248551" y="2088672"/>
                  </a:moveTo>
                  <a:lnTo>
                    <a:pt x="0" y="2088672"/>
                  </a:lnTo>
                  <a:lnTo>
                    <a:pt x="0" y="2025304"/>
                  </a:lnTo>
                  <a:lnTo>
                    <a:pt x="1816272" y="2025304"/>
                  </a:lnTo>
                  <a:lnTo>
                    <a:pt x="61722" y="1555394"/>
                  </a:lnTo>
                  <a:lnTo>
                    <a:pt x="78181" y="1494495"/>
                  </a:lnTo>
                  <a:lnTo>
                    <a:pt x="1832731" y="1964405"/>
                  </a:lnTo>
                  <a:lnTo>
                    <a:pt x="2525089" y="1964405"/>
                  </a:lnTo>
                  <a:lnTo>
                    <a:pt x="2297704" y="2025304"/>
                  </a:lnTo>
                  <a:lnTo>
                    <a:pt x="3248551" y="2025304"/>
                  </a:lnTo>
                  <a:lnTo>
                    <a:pt x="3248551" y="2088672"/>
                  </a:lnTo>
                  <a:close/>
                </a:path>
                <a:path w="3248659" h="3086100">
                  <a:moveTo>
                    <a:pt x="2525089" y="1964405"/>
                  </a:moveTo>
                  <a:lnTo>
                    <a:pt x="2281245" y="1964405"/>
                  </a:lnTo>
                  <a:lnTo>
                    <a:pt x="3248551" y="1705338"/>
                  </a:lnTo>
                  <a:lnTo>
                    <a:pt x="3248551" y="1770645"/>
                  </a:lnTo>
                  <a:lnTo>
                    <a:pt x="2525089" y="1964405"/>
                  </a:lnTo>
                  <a:close/>
                </a:path>
                <a:path w="3248659" h="3086100">
                  <a:moveTo>
                    <a:pt x="78181" y="2620304"/>
                  </a:moveTo>
                  <a:lnTo>
                    <a:pt x="61721" y="2559405"/>
                  </a:lnTo>
                  <a:lnTo>
                    <a:pt x="1816272" y="2088672"/>
                  </a:lnTo>
                  <a:lnTo>
                    <a:pt x="2297704" y="2088672"/>
                  </a:lnTo>
                  <a:lnTo>
                    <a:pt x="2525088" y="2149571"/>
                  </a:lnTo>
                  <a:lnTo>
                    <a:pt x="1832731" y="2149571"/>
                  </a:lnTo>
                  <a:lnTo>
                    <a:pt x="78181" y="2620304"/>
                  </a:lnTo>
                  <a:close/>
                </a:path>
                <a:path w="3248659" h="3086100">
                  <a:moveTo>
                    <a:pt x="339073" y="3085688"/>
                  </a:moveTo>
                  <a:lnTo>
                    <a:pt x="275280" y="3085688"/>
                  </a:lnTo>
                  <a:lnTo>
                    <a:pt x="259232" y="3058119"/>
                  </a:lnTo>
                  <a:lnTo>
                    <a:pt x="1832731" y="2149571"/>
                  </a:lnTo>
                  <a:lnTo>
                    <a:pt x="2281245" y="2149571"/>
                  </a:lnTo>
                  <a:lnTo>
                    <a:pt x="2376738" y="2204709"/>
                  </a:lnTo>
                  <a:lnTo>
                    <a:pt x="1864827" y="2204709"/>
                  </a:lnTo>
                  <a:lnTo>
                    <a:pt x="339073" y="3085688"/>
                  </a:lnTo>
                  <a:close/>
                </a:path>
                <a:path w="3248659" h="3086100">
                  <a:moveTo>
                    <a:pt x="3248551" y="2408639"/>
                  </a:moveTo>
                  <a:lnTo>
                    <a:pt x="2281245" y="2149571"/>
                  </a:lnTo>
                  <a:lnTo>
                    <a:pt x="2525088" y="2149571"/>
                  </a:lnTo>
                  <a:lnTo>
                    <a:pt x="3248551" y="2343331"/>
                  </a:lnTo>
                  <a:lnTo>
                    <a:pt x="3248551" y="2408639"/>
                  </a:lnTo>
                  <a:close/>
                </a:path>
                <a:path w="3248659" h="3086100">
                  <a:moveTo>
                    <a:pt x="1073263" y="3085688"/>
                  </a:moveTo>
                  <a:lnTo>
                    <a:pt x="983848" y="3085688"/>
                  </a:lnTo>
                  <a:lnTo>
                    <a:pt x="1864827" y="2204709"/>
                  </a:lnTo>
                  <a:lnTo>
                    <a:pt x="2249972" y="2204709"/>
                  </a:lnTo>
                  <a:lnTo>
                    <a:pt x="2294412" y="2249149"/>
                  </a:lnTo>
                  <a:lnTo>
                    <a:pt x="1909267" y="2249149"/>
                  </a:lnTo>
                  <a:lnTo>
                    <a:pt x="1073263" y="3085688"/>
                  </a:lnTo>
                  <a:close/>
                </a:path>
                <a:path w="3248659" h="3086100">
                  <a:moveTo>
                    <a:pt x="3248551" y="2781596"/>
                  </a:moveTo>
                  <a:lnTo>
                    <a:pt x="2249972" y="2204709"/>
                  </a:lnTo>
                  <a:lnTo>
                    <a:pt x="2376738" y="2204709"/>
                  </a:lnTo>
                  <a:lnTo>
                    <a:pt x="3248551" y="2708099"/>
                  </a:lnTo>
                  <a:lnTo>
                    <a:pt x="3248551" y="2781596"/>
                  </a:lnTo>
                  <a:close/>
                </a:path>
                <a:path w="3248659" h="3086100">
                  <a:moveTo>
                    <a:pt x="1499915" y="3085688"/>
                  </a:moveTo>
                  <a:lnTo>
                    <a:pt x="1426244" y="3085688"/>
                  </a:lnTo>
                  <a:lnTo>
                    <a:pt x="1909267" y="2249149"/>
                  </a:lnTo>
                  <a:lnTo>
                    <a:pt x="2294412" y="2249149"/>
                  </a:lnTo>
                  <a:lnTo>
                    <a:pt x="2295235" y="2249972"/>
                  </a:lnTo>
                  <a:lnTo>
                    <a:pt x="2204709" y="2249972"/>
                  </a:lnTo>
                  <a:lnTo>
                    <a:pt x="2222766" y="2281244"/>
                  </a:lnTo>
                  <a:lnTo>
                    <a:pt x="1964405" y="2281245"/>
                  </a:lnTo>
                  <a:lnTo>
                    <a:pt x="1499915" y="3085688"/>
                  </a:lnTo>
                  <a:close/>
                </a:path>
                <a:path w="3248659" h="3086100">
                  <a:moveTo>
                    <a:pt x="3130951" y="3085688"/>
                  </a:moveTo>
                  <a:lnTo>
                    <a:pt x="3040961" y="3085688"/>
                  </a:lnTo>
                  <a:lnTo>
                    <a:pt x="2204709" y="2249972"/>
                  </a:lnTo>
                  <a:lnTo>
                    <a:pt x="2295235" y="2249972"/>
                  </a:lnTo>
                  <a:lnTo>
                    <a:pt x="3130951" y="3085688"/>
                  </a:lnTo>
                  <a:close/>
                </a:path>
                <a:path w="3248659" h="3086100">
                  <a:moveTo>
                    <a:pt x="1814263" y="3085688"/>
                  </a:moveTo>
                  <a:lnTo>
                    <a:pt x="1748956" y="3085688"/>
                  </a:lnTo>
                  <a:lnTo>
                    <a:pt x="1964405" y="2281244"/>
                  </a:lnTo>
                  <a:lnTo>
                    <a:pt x="2222766" y="2281245"/>
                  </a:lnTo>
                  <a:lnTo>
                    <a:pt x="2150394" y="2281245"/>
                  </a:lnTo>
                  <a:lnTo>
                    <a:pt x="2154802" y="2297704"/>
                  </a:lnTo>
                  <a:lnTo>
                    <a:pt x="2089495" y="2297704"/>
                  </a:lnTo>
                  <a:lnTo>
                    <a:pt x="2025304" y="2297704"/>
                  </a:lnTo>
                  <a:lnTo>
                    <a:pt x="1814263" y="3085688"/>
                  </a:lnTo>
                  <a:close/>
                </a:path>
                <a:path w="3248659" h="3086100">
                  <a:moveTo>
                    <a:pt x="2687257" y="3085688"/>
                  </a:moveTo>
                  <a:lnTo>
                    <a:pt x="2614221" y="3085688"/>
                  </a:lnTo>
                  <a:lnTo>
                    <a:pt x="2150394" y="2281245"/>
                  </a:lnTo>
                  <a:lnTo>
                    <a:pt x="2222766" y="2281245"/>
                  </a:lnTo>
                  <a:lnTo>
                    <a:pt x="2687257" y="3085688"/>
                  </a:lnTo>
                  <a:close/>
                </a:path>
                <a:path w="3248659" h="3086100">
                  <a:moveTo>
                    <a:pt x="2365843" y="3085688"/>
                  </a:moveTo>
                  <a:lnTo>
                    <a:pt x="2300536" y="3085688"/>
                  </a:lnTo>
                  <a:lnTo>
                    <a:pt x="2089495" y="2297704"/>
                  </a:lnTo>
                  <a:lnTo>
                    <a:pt x="2154802" y="2297704"/>
                  </a:lnTo>
                  <a:lnTo>
                    <a:pt x="2365843" y="3085688"/>
                  </a:lnTo>
                  <a:close/>
                </a:path>
                <a:path w="3248659" h="3086100">
                  <a:moveTo>
                    <a:pt x="2089495" y="3085688"/>
                  </a:moveTo>
                  <a:lnTo>
                    <a:pt x="2025304" y="3085688"/>
                  </a:lnTo>
                  <a:lnTo>
                    <a:pt x="2025304" y="2297704"/>
                  </a:lnTo>
                  <a:lnTo>
                    <a:pt x="2089495" y="2297704"/>
                  </a:lnTo>
                  <a:lnTo>
                    <a:pt x="2089495" y="3085688"/>
                  </a:lnTo>
                  <a:close/>
                </a:path>
              </a:pathLst>
            </a:custGeom>
            <a:solidFill>
              <a:srgbClr val="2421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69240">
              <a:lnSpc>
                <a:spcPct val="116100"/>
              </a:lnSpc>
              <a:spcBef>
                <a:spcPts val="95"/>
              </a:spcBef>
            </a:pPr>
            <a:r>
              <a:rPr dirty="0" spc="515"/>
              <a:t>ADVANTAGES</a:t>
            </a:r>
            <a:r>
              <a:rPr dirty="0" spc="960"/>
              <a:t> </a:t>
            </a:r>
            <a:r>
              <a:rPr dirty="0" spc="240"/>
              <a:t>&amp; </a:t>
            </a:r>
            <a:r>
              <a:rPr dirty="0" spc="-2200"/>
              <a:t> </a:t>
            </a:r>
            <a:r>
              <a:rPr dirty="0" spc="310"/>
              <a:t>D</a:t>
            </a:r>
            <a:r>
              <a:rPr dirty="0" spc="290"/>
              <a:t>I</a:t>
            </a:r>
            <a:r>
              <a:rPr dirty="0" spc="960"/>
              <a:t>S</a:t>
            </a:r>
            <a:r>
              <a:rPr dirty="0" spc="500"/>
              <a:t>A</a:t>
            </a:r>
            <a:r>
              <a:rPr dirty="0" spc="310"/>
              <a:t>D</a:t>
            </a:r>
            <a:r>
              <a:rPr dirty="0" spc="780"/>
              <a:t>V</a:t>
            </a:r>
            <a:r>
              <a:rPr dirty="0" spc="500"/>
              <a:t>A</a:t>
            </a:r>
            <a:r>
              <a:rPr dirty="0" spc="335"/>
              <a:t>N</a:t>
            </a:r>
            <a:r>
              <a:rPr dirty="0" spc="175"/>
              <a:t>T</a:t>
            </a:r>
            <a:r>
              <a:rPr dirty="0" spc="500"/>
              <a:t>A</a:t>
            </a:r>
            <a:r>
              <a:rPr dirty="0" spc="925"/>
              <a:t>G</a:t>
            </a:r>
            <a:r>
              <a:rPr dirty="0" spc="835"/>
              <a:t>E</a:t>
            </a:r>
            <a:r>
              <a:rPr dirty="0" spc="275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193415" marR="5080" indent="-3181350">
              <a:lnSpc>
                <a:spcPct val="100000"/>
              </a:lnSpc>
              <a:spcBef>
                <a:spcPts val="120"/>
              </a:spcBef>
            </a:pPr>
            <a:r>
              <a:rPr dirty="0" spc="-660"/>
              <a:t>PERSONALIZED</a:t>
            </a:r>
            <a:r>
              <a:rPr dirty="0" spc="-150"/>
              <a:t> </a:t>
            </a:r>
            <a:r>
              <a:rPr dirty="0" spc="-615"/>
              <a:t>TRAVEL</a:t>
            </a:r>
            <a:r>
              <a:rPr dirty="0" spc="-150"/>
              <a:t> </a:t>
            </a:r>
            <a:r>
              <a:rPr dirty="0" spc="-700"/>
              <a:t>PLANNING</a:t>
            </a:r>
            <a:r>
              <a:rPr dirty="0" spc="-690"/>
              <a:t> </a:t>
            </a:r>
            <a:r>
              <a:rPr dirty="0" spc="-720"/>
              <a:t>AND</a:t>
            </a:r>
            <a:r>
              <a:rPr dirty="0" spc="-670"/>
              <a:t> </a:t>
            </a:r>
            <a:r>
              <a:rPr dirty="0" spc="-640"/>
              <a:t>TRACKING</a:t>
            </a:r>
            <a:r>
              <a:rPr dirty="0" spc="-150"/>
              <a:t> </a:t>
            </a:r>
            <a:r>
              <a:rPr dirty="0" spc="-635"/>
              <a:t>HAVE</a:t>
            </a:r>
            <a:r>
              <a:rPr dirty="0" spc="-150"/>
              <a:t> </a:t>
            </a:r>
            <a:r>
              <a:rPr dirty="0" spc="-600"/>
              <a:t>SEVERAL </a:t>
            </a:r>
            <a:r>
              <a:rPr dirty="0" spc="-1235"/>
              <a:t> </a:t>
            </a:r>
            <a:r>
              <a:rPr dirty="0" spc="-565"/>
              <a:t>A</a:t>
            </a:r>
            <a:r>
              <a:rPr dirty="0" spc="-725"/>
              <a:t>D</a:t>
            </a:r>
            <a:r>
              <a:rPr dirty="0" spc="-630"/>
              <a:t>V</a:t>
            </a:r>
            <a:r>
              <a:rPr dirty="0" spc="-565"/>
              <a:t>A</a:t>
            </a:r>
            <a:r>
              <a:rPr dirty="0" spc="-885"/>
              <a:t>N</a:t>
            </a:r>
            <a:r>
              <a:rPr dirty="0" spc="-710"/>
              <a:t>T</a:t>
            </a:r>
            <a:r>
              <a:rPr dirty="0" spc="-565"/>
              <a:t>A</a:t>
            </a:r>
            <a:r>
              <a:rPr dirty="0" spc="-690"/>
              <a:t>G</a:t>
            </a:r>
            <a:r>
              <a:rPr dirty="0" spc="-715"/>
              <a:t>E</a:t>
            </a:r>
            <a:r>
              <a:rPr dirty="0" spc="-500"/>
              <a:t>S</a:t>
            </a:r>
            <a:r>
              <a:rPr dirty="0" spc="-155"/>
              <a:t> </a:t>
            </a:r>
            <a:r>
              <a:rPr dirty="0" spc="-565"/>
              <a:t>A</a:t>
            </a:r>
            <a:r>
              <a:rPr dirty="0" spc="-885"/>
              <a:t>N</a:t>
            </a:r>
            <a:r>
              <a:rPr dirty="0" spc="-720"/>
              <a:t>D</a:t>
            </a:r>
            <a:r>
              <a:rPr dirty="0" spc="-155"/>
              <a:t> </a:t>
            </a:r>
            <a:r>
              <a:rPr dirty="0" spc="-725"/>
              <a:t>D</a:t>
            </a:r>
            <a:r>
              <a:rPr dirty="0" spc="-775"/>
              <a:t>I</a:t>
            </a:r>
            <a:r>
              <a:rPr dirty="0" spc="-505"/>
              <a:t>S</a:t>
            </a:r>
            <a:r>
              <a:rPr dirty="0" spc="-565"/>
              <a:t>A</a:t>
            </a:r>
            <a:r>
              <a:rPr dirty="0" spc="-725"/>
              <a:t>D</a:t>
            </a:r>
            <a:r>
              <a:rPr dirty="0" spc="-630"/>
              <a:t>V</a:t>
            </a:r>
            <a:r>
              <a:rPr dirty="0" spc="-565"/>
              <a:t>A</a:t>
            </a:r>
            <a:r>
              <a:rPr dirty="0" spc="-885"/>
              <a:t>N</a:t>
            </a:r>
            <a:r>
              <a:rPr dirty="0" spc="-710"/>
              <a:t>T</a:t>
            </a:r>
            <a:r>
              <a:rPr dirty="0" spc="-565"/>
              <a:t>A</a:t>
            </a:r>
            <a:r>
              <a:rPr dirty="0" spc="-690"/>
              <a:t>G</a:t>
            </a:r>
            <a:r>
              <a:rPr dirty="0" spc="-715"/>
              <a:t>E</a:t>
            </a:r>
            <a:r>
              <a:rPr dirty="0" spc="-505"/>
              <a:t>S</a:t>
            </a:r>
            <a:r>
              <a:rPr dirty="0" spc="-360"/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2484" y="0"/>
            <a:ext cx="7886700" cy="10287000"/>
            <a:chOff x="10402484" y="0"/>
            <a:chExt cx="7886700" cy="10287000"/>
          </a:xfrm>
        </p:grpSpPr>
        <p:sp>
          <p:nvSpPr>
            <p:cNvPr id="3" name="object 3"/>
            <p:cNvSpPr/>
            <p:nvPr/>
          </p:nvSpPr>
          <p:spPr>
            <a:xfrm>
              <a:off x="11431184" y="0"/>
              <a:ext cx="6858000" cy="10287000"/>
            </a:xfrm>
            <a:custGeom>
              <a:avLst/>
              <a:gdLst/>
              <a:ahLst/>
              <a:cxnLst/>
              <a:rect l="l" t="t" r="r" b="b"/>
              <a:pathLst>
                <a:path w="6858000" h="10287000">
                  <a:moveTo>
                    <a:pt x="6857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6857999" y="0"/>
                  </a:lnTo>
                  <a:lnTo>
                    <a:pt x="6857999" y="10286999"/>
                  </a:lnTo>
                  <a:close/>
                </a:path>
              </a:pathLst>
            </a:custGeom>
            <a:solidFill>
              <a:srgbClr val="828C7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2484" y="514350"/>
              <a:ext cx="6857999" cy="92582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298" y="83253"/>
            <a:ext cx="6990715" cy="3568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10000" spc="-690">
                <a:solidFill>
                  <a:srgbClr val="99703D"/>
                </a:solidFill>
                <a:latin typeface="Verdana"/>
                <a:cs typeface="Verdana"/>
              </a:rPr>
              <a:t>MEET</a:t>
            </a:r>
            <a:r>
              <a:rPr dirty="0" sz="10000" spc="-15">
                <a:solidFill>
                  <a:srgbClr val="99703D"/>
                </a:solidFill>
                <a:latin typeface="Verdana"/>
                <a:cs typeface="Verdana"/>
              </a:rPr>
              <a:t> </a:t>
            </a:r>
            <a:r>
              <a:rPr dirty="0" sz="10000" spc="-110">
                <a:solidFill>
                  <a:srgbClr val="99703D"/>
                </a:solidFill>
                <a:latin typeface="Verdana"/>
                <a:cs typeface="Verdana"/>
              </a:rPr>
              <a:t>OUR </a:t>
            </a:r>
            <a:r>
              <a:rPr dirty="0" sz="10000" spc="-3400">
                <a:solidFill>
                  <a:srgbClr val="99703D"/>
                </a:solidFill>
                <a:latin typeface="Verdana"/>
                <a:cs typeface="Verdana"/>
              </a:rPr>
              <a:t> </a:t>
            </a:r>
            <a:r>
              <a:rPr dirty="0" sz="10000" spc="-560">
                <a:solidFill>
                  <a:srgbClr val="99703D"/>
                </a:solidFill>
                <a:latin typeface="Verdana"/>
                <a:cs typeface="Verdana"/>
              </a:rPr>
              <a:t>TEAM</a:t>
            </a:r>
            <a:endParaRPr sz="10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4930" y="4601111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771" y="307537"/>
                </a:moveTo>
                <a:lnTo>
                  <a:pt x="105166" y="299699"/>
                </a:lnTo>
                <a:lnTo>
                  <a:pt x="62955" y="277869"/>
                </a:lnTo>
                <a:lnTo>
                  <a:pt x="29668" y="244583"/>
                </a:lnTo>
                <a:lnTo>
                  <a:pt x="7839" y="202372"/>
                </a:lnTo>
                <a:lnTo>
                  <a:pt x="0" y="153768"/>
                </a:lnTo>
                <a:lnTo>
                  <a:pt x="7839" y="105166"/>
                </a:lnTo>
                <a:lnTo>
                  <a:pt x="29668" y="62955"/>
                </a:lnTo>
                <a:lnTo>
                  <a:pt x="62955" y="29668"/>
                </a:lnTo>
                <a:lnTo>
                  <a:pt x="105166" y="7839"/>
                </a:lnTo>
                <a:lnTo>
                  <a:pt x="153769" y="0"/>
                </a:lnTo>
                <a:lnTo>
                  <a:pt x="202372" y="7839"/>
                </a:lnTo>
                <a:lnTo>
                  <a:pt x="244583" y="29668"/>
                </a:lnTo>
                <a:lnTo>
                  <a:pt x="277869" y="62955"/>
                </a:lnTo>
                <a:lnTo>
                  <a:pt x="299699" y="105166"/>
                </a:lnTo>
                <a:lnTo>
                  <a:pt x="307538" y="153769"/>
                </a:lnTo>
                <a:lnTo>
                  <a:pt x="299699" y="202372"/>
                </a:lnTo>
                <a:lnTo>
                  <a:pt x="277869" y="244583"/>
                </a:lnTo>
                <a:lnTo>
                  <a:pt x="244583" y="277869"/>
                </a:lnTo>
                <a:lnTo>
                  <a:pt x="202372" y="299699"/>
                </a:lnTo>
                <a:lnTo>
                  <a:pt x="153771" y="307537"/>
                </a:lnTo>
                <a:close/>
              </a:path>
            </a:pathLst>
          </a:custGeom>
          <a:solidFill>
            <a:srgbClr val="828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05456" y="3963933"/>
            <a:ext cx="6089650" cy="450215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1085"/>
              </a:spcBef>
            </a:pPr>
            <a:r>
              <a:rPr dirty="0" sz="5050" spc="-1030">
                <a:solidFill>
                  <a:srgbClr val="99703D"/>
                </a:solidFill>
                <a:latin typeface="Verdana"/>
                <a:cs typeface="Verdana"/>
              </a:rPr>
              <a:t>1</a:t>
            </a:r>
            <a:r>
              <a:rPr dirty="0" sz="5050" spc="-635">
                <a:solidFill>
                  <a:srgbClr val="99703D"/>
                </a:solidFill>
                <a:latin typeface="Verdana"/>
                <a:cs typeface="Verdana"/>
              </a:rPr>
              <a:t>.</a:t>
            </a:r>
            <a:r>
              <a:rPr dirty="0" sz="5050" spc="-1275">
                <a:solidFill>
                  <a:srgbClr val="99703D"/>
                </a:solidFill>
                <a:latin typeface="Verdana"/>
                <a:cs typeface="Verdana"/>
              </a:rPr>
              <a:t> </a:t>
            </a:r>
            <a:r>
              <a:rPr dirty="0" sz="5050" spc="-190">
                <a:solidFill>
                  <a:srgbClr val="99703D"/>
                </a:solidFill>
                <a:latin typeface="Verdana"/>
                <a:cs typeface="Verdana"/>
              </a:rPr>
              <a:t>D</a:t>
            </a:r>
            <a:r>
              <a:rPr dirty="0" sz="5050" spc="-635">
                <a:solidFill>
                  <a:srgbClr val="99703D"/>
                </a:solidFill>
                <a:latin typeface="Verdana"/>
                <a:cs typeface="Verdana"/>
              </a:rPr>
              <a:t>.</a:t>
            </a:r>
            <a:r>
              <a:rPr dirty="0" sz="5050" spc="-360">
                <a:solidFill>
                  <a:srgbClr val="99703D"/>
                </a:solidFill>
                <a:latin typeface="Verdana"/>
                <a:cs typeface="Verdana"/>
              </a:rPr>
              <a:t> </a:t>
            </a:r>
            <a:r>
              <a:rPr dirty="0" sz="5050" spc="55">
                <a:solidFill>
                  <a:srgbClr val="99703D"/>
                </a:solidFill>
                <a:latin typeface="Verdana"/>
                <a:cs typeface="Verdana"/>
              </a:rPr>
              <a:t>A</a:t>
            </a:r>
            <a:r>
              <a:rPr dirty="0" sz="5050" spc="-285">
                <a:solidFill>
                  <a:srgbClr val="99703D"/>
                </a:solidFill>
                <a:latin typeface="Verdana"/>
                <a:cs typeface="Verdana"/>
              </a:rPr>
              <a:t>n</a:t>
            </a:r>
            <a:r>
              <a:rPr dirty="0" sz="5050" spc="-275">
                <a:solidFill>
                  <a:srgbClr val="99703D"/>
                </a:solidFill>
                <a:latin typeface="Verdana"/>
                <a:cs typeface="Verdana"/>
              </a:rPr>
              <a:t>u</a:t>
            </a:r>
            <a:r>
              <a:rPr dirty="0" sz="5050" spc="185">
                <a:solidFill>
                  <a:srgbClr val="99703D"/>
                </a:solidFill>
                <a:latin typeface="Verdana"/>
                <a:cs typeface="Verdana"/>
              </a:rPr>
              <a:t>s</a:t>
            </a:r>
            <a:r>
              <a:rPr dirty="0" sz="5050" spc="-280">
                <a:solidFill>
                  <a:srgbClr val="99703D"/>
                </a:solidFill>
                <a:latin typeface="Verdana"/>
                <a:cs typeface="Verdana"/>
              </a:rPr>
              <a:t>h</a:t>
            </a:r>
            <a:r>
              <a:rPr dirty="0" sz="5050" spc="-114">
                <a:solidFill>
                  <a:srgbClr val="99703D"/>
                </a:solidFill>
                <a:latin typeface="Verdana"/>
                <a:cs typeface="Verdana"/>
              </a:rPr>
              <a:t>a</a:t>
            </a:r>
            <a:endParaRPr sz="5050">
              <a:latin typeface="Verdana"/>
              <a:cs typeface="Verdana"/>
            </a:endParaRPr>
          </a:p>
          <a:p>
            <a:pPr marL="20955">
              <a:lnSpc>
                <a:spcPct val="100000"/>
              </a:lnSpc>
              <a:spcBef>
                <a:spcPts val="990"/>
              </a:spcBef>
            </a:pPr>
            <a:r>
              <a:rPr dirty="0" sz="5050" spc="55">
                <a:solidFill>
                  <a:srgbClr val="99703D"/>
                </a:solidFill>
                <a:latin typeface="Verdana"/>
                <a:cs typeface="Verdana"/>
              </a:rPr>
              <a:t>2</a:t>
            </a:r>
            <a:r>
              <a:rPr dirty="0" sz="5050" spc="-635">
                <a:solidFill>
                  <a:srgbClr val="99703D"/>
                </a:solidFill>
                <a:latin typeface="Verdana"/>
                <a:cs typeface="Verdana"/>
              </a:rPr>
              <a:t>.</a:t>
            </a:r>
            <a:r>
              <a:rPr dirty="0" sz="5050" spc="-1275">
                <a:solidFill>
                  <a:srgbClr val="99703D"/>
                </a:solidFill>
                <a:latin typeface="Verdana"/>
                <a:cs typeface="Verdana"/>
              </a:rPr>
              <a:t> </a:t>
            </a:r>
            <a:r>
              <a:rPr dirty="0" sz="5050" spc="-305">
                <a:solidFill>
                  <a:srgbClr val="99703D"/>
                </a:solidFill>
                <a:latin typeface="Verdana"/>
                <a:cs typeface="Verdana"/>
              </a:rPr>
              <a:t>K</a:t>
            </a:r>
            <a:r>
              <a:rPr dirty="0" sz="5050" spc="-635">
                <a:solidFill>
                  <a:srgbClr val="99703D"/>
                </a:solidFill>
                <a:latin typeface="Verdana"/>
                <a:cs typeface="Verdana"/>
              </a:rPr>
              <a:t>.</a:t>
            </a:r>
            <a:r>
              <a:rPr dirty="0" sz="5050" spc="-360">
                <a:solidFill>
                  <a:srgbClr val="99703D"/>
                </a:solidFill>
                <a:latin typeface="Verdana"/>
                <a:cs typeface="Verdana"/>
              </a:rPr>
              <a:t> </a:t>
            </a:r>
            <a:r>
              <a:rPr dirty="0" sz="5050" spc="-365">
                <a:solidFill>
                  <a:srgbClr val="99703D"/>
                </a:solidFill>
                <a:latin typeface="Verdana"/>
                <a:cs typeface="Verdana"/>
              </a:rPr>
              <a:t>J</a:t>
            </a:r>
            <a:r>
              <a:rPr dirty="0" sz="5050" spc="-120">
                <a:solidFill>
                  <a:srgbClr val="99703D"/>
                </a:solidFill>
                <a:latin typeface="Verdana"/>
                <a:cs typeface="Verdana"/>
              </a:rPr>
              <a:t>a</a:t>
            </a:r>
            <a:r>
              <a:rPr dirty="0" sz="5050" spc="-285">
                <a:solidFill>
                  <a:srgbClr val="99703D"/>
                </a:solidFill>
                <a:latin typeface="Verdana"/>
                <a:cs typeface="Verdana"/>
              </a:rPr>
              <a:t>n</a:t>
            </a:r>
            <a:r>
              <a:rPr dirty="0" sz="5050" spc="-120">
                <a:solidFill>
                  <a:srgbClr val="99703D"/>
                </a:solidFill>
                <a:latin typeface="Verdana"/>
                <a:cs typeface="Verdana"/>
              </a:rPr>
              <a:t>a</a:t>
            </a:r>
            <a:r>
              <a:rPr dirty="0" sz="5050" spc="-285">
                <a:solidFill>
                  <a:srgbClr val="99703D"/>
                </a:solidFill>
                <a:latin typeface="Verdana"/>
                <a:cs typeface="Verdana"/>
              </a:rPr>
              <a:t>n</a:t>
            </a:r>
            <a:r>
              <a:rPr dirty="0" sz="5050" spc="-240">
                <a:solidFill>
                  <a:srgbClr val="99703D"/>
                </a:solidFill>
                <a:latin typeface="Verdana"/>
                <a:cs typeface="Verdana"/>
              </a:rPr>
              <a:t>i</a:t>
            </a:r>
            <a:endParaRPr sz="5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5050" spc="120">
                <a:solidFill>
                  <a:srgbClr val="99703D"/>
                </a:solidFill>
                <a:latin typeface="Verdana"/>
                <a:cs typeface="Verdana"/>
              </a:rPr>
              <a:t>3</a:t>
            </a:r>
            <a:r>
              <a:rPr dirty="0" sz="5050" spc="-635">
                <a:solidFill>
                  <a:srgbClr val="99703D"/>
                </a:solidFill>
                <a:latin typeface="Verdana"/>
                <a:cs typeface="Verdana"/>
              </a:rPr>
              <a:t>.</a:t>
            </a:r>
            <a:r>
              <a:rPr dirty="0" sz="5050" spc="-1275">
                <a:solidFill>
                  <a:srgbClr val="99703D"/>
                </a:solidFill>
                <a:latin typeface="Verdana"/>
                <a:cs typeface="Verdana"/>
              </a:rPr>
              <a:t> </a:t>
            </a:r>
            <a:r>
              <a:rPr dirty="0" sz="5050" spc="-190">
                <a:solidFill>
                  <a:srgbClr val="99703D"/>
                </a:solidFill>
                <a:latin typeface="Verdana"/>
                <a:cs typeface="Verdana"/>
              </a:rPr>
              <a:t>k</a:t>
            </a:r>
            <a:r>
              <a:rPr dirty="0" sz="5050" spc="-635">
                <a:solidFill>
                  <a:srgbClr val="99703D"/>
                </a:solidFill>
                <a:latin typeface="Verdana"/>
                <a:cs typeface="Verdana"/>
              </a:rPr>
              <a:t>.</a:t>
            </a:r>
            <a:r>
              <a:rPr dirty="0" sz="5050" spc="-360">
                <a:solidFill>
                  <a:srgbClr val="99703D"/>
                </a:solidFill>
                <a:latin typeface="Verdana"/>
                <a:cs typeface="Verdana"/>
              </a:rPr>
              <a:t> </a:t>
            </a:r>
            <a:r>
              <a:rPr dirty="0" sz="5050" spc="254">
                <a:solidFill>
                  <a:srgbClr val="99703D"/>
                </a:solidFill>
                <a:latin typeface="Verdana"/>
                <a:cs typeface="Verdana"/>
              </a:rPr>
              <a:t>C</a:t>
            </a:r>
            <a:r>
              <a:rPr dirty="0" sz="5050" spc="-280">
                <a:solidFill>
                  <a:srgbClr val="99703D"/>
                </a:solidFill>
                <a:latin typeface="Verdana"/>
                <a:cs typeface="Verdana"/>
              </a:rPr>
              <a:t>h</a:t>
            </a:r>
            <a:r>
              <a:rPr dirty="0" sz="5050" spc="-120">
                <a:solidFill>
                  <a:srgbClr val="99703D"/>
                </a:solidFill>
                <a:latin typeface="Verdana"/>
                <a:cs typeface="Verdana"/>
              </a:rPr>
              <a:t>a</a:t>
            </a:r>
            <a:r>
              <a:rPr dirty="0" sz="5050" spc="-245">
                <a:solidFill>
                  <a:srgbClr val="99703D"/>
                </a:solidFill>
                <a:latin typeface="Verdana"/>
                <a:cs typeface="Verdana"/>
              </a:rPr>
              <a:t>i</a:t>
            </a:r>
            <a:r>
              <a:rPr dirty="0" sz="5050" spc="-170">
                <a:solidFill>
                  <a:srgbClr val="99703D"/>
                </a:solidFill>
                <a:latin typeface="Verdana"/>
                <a:cs typeface="Verdana"/>
              </a:rPr>
              <a:t>t</a:t>
            </a:r>
            <a:r>
              <a:rPr dirty="0" sz="5050" spc="-120">
                <a:solidFill>
                  <a:srgbClr val="99703D"/>
                </a:solidFill>
                <a:latin typeface="Verdana"/>
                <a:cs typeface="Verdana"/>
              </a:rPr>
              <a:t>a</a:t>
            </a:r>
            <a:r>
              <a:rPr dirty="0" sz="5050" spc="-285">
                <a:solidFill>
                  <a:srgbClr val="99703D"/>
                </a:solidFill>
                <a:latin typeface="Verdana"/>
                <a:cs typeface="Verdana"/>
              </a:rPr>
              <a:t>n</a:t>
            </a:r>
            <a:r>
              <a:rPr dirty="0" sz="5050" spc="-215">
                <a:solidFill>
                  <a:srgbClr val="99703D"/>
                </a:solidFill>
                <a:latin typeface="Verdana"/>
                <a:cs typeface="Verdana"/>
              </a:rPr>
              <a:t>y</a:t>
            </a:r>
            <a:r>
              <a:rPr dirty="0" sz="5050" spc="-114">
                <a:solidFill>
                  <a:srgbClr val="99703D"/>
                </a:solidFill>
                <a:latin typeface="Verdana"/>
                <a:cs typeface="Verdana"/>
              </a:rPr>
              <a:t>a</a:t>
            </a:r>
            <a:endParaRPr sz="5050">
              <a:latin typeface="Verdana"/>
              <a:cs typeface="Verdana"/>
            </a:endParaRPr>
          </a:p>
          <a:p>
            <a:pPr marL="653415" indent="-638810">
              <a:lnSpc>
                <a:spcPct val="100000"/>
              </a:lnSpc>
              <a:spcBef>
                <a:spcPts val="990"/>
              </a:spcBef>
              <a:buAutoNum type="arabicPeriod" startAt="4"/>
              <a:tabLst>
                <a:tab pos="654050" algn="l"/>
              </a:tabLst>
            </a:pPr>
            <a:r>
              <a:rPr dirty="0" sz="5050" spc="-305">
                <a:solidFill>
                  <a:srgbClr val="99703D"/>
                </a:solidFill>
                <a:latin typeface="Verdana"/>
                <a:cs typeface="Verdana"/>
              </a:rPr>
              <a:t>K</a:t>
            </a:r>
            <a:r>
              <a:rPr dirty="0" sz="5050" spc="-640">
                <a:solidFill>
                  <a:srgbClr val="99703D"/>
                </a:solidFill>
                <a:latin typeface="Verdana"/>
                <a:cs typeface="Verdana"/>
              </a:rPr>
              <a:t>.</a:t>
            </a:r>
            <a:r>
              <a:rPr dirty="0" sz="5050" spc="-190">
                <a:solidFill>
                  <a:srgbClr val="99703D"/>
                </a:solidFill>
                <a:latin typeface="Verdana"/>
                <a:cs typeface="Verdana"/>
              </a:rPr>
              <a:t>D</a:t>
            </a:r>
            <a:r>
              <a:rPr dirty="0" sz="5050" spc="-280">
                <a:solidFill>
                  <a:srgbClr val="99703D"/>
                </a:solidFill>
                <a:latin typeface="Verdana"/>
                <a:cs typeface="Verdana"/>
              </a:rPr>
              <a:t>h</a:t>
            </a:r>
            <a:r>
              <a:rPr dirty="0" sz="5050" spc="-120">
                <a:solidFill>
                  <a:srgbClr val="99703D"/>
                </a:solidFill>
                <a:latin typeface="Verdana"/>
                <a:cs typeface="Verdana"/>
              </a:rPr>
              <a:t>a</a:t>
            </a:r>
            <a:r>
              <a:rPr dirty="0" sz="5050" spc="-285">
                <a:solidFill>
                  <a:srgbClr val="99703D"/>
                </a:solidFill>
                <a:latin typeface="Verdana"/>
                <a:cs typeface="Verdana"/>
              </a:rPr>
              <a:t>n</a:t>
            </a:r>
            <a:r>
              <a:rPr dirty="0" sz="5050" spc="-275">
                <a:solidFill>
                  <a:srgbClr val="99703D"/>
                </a:solidFill>
                <a:latin typeface="Verdana"/>
                <a:cs typeface="Verdana"/>
              </a:rPr>
              <a:t>u</a:t>
            </a:r>
            <a:r>
              <a:rPr dirty="0" sz="5050" spc="185">
                <a:solidFill>
                  <a:srgbClr val="99703D"/>
                </a:solidFill>
                <a:latin typeface="Verdana"/>
                <a:cs typeface="Verdana"/>
              </a:rPr>
              <a:t>s</a:t>
            </a:r>
            <a:r>
              <a:rPr dirty="0" sz="5050" spc="-275">
                <a:solidFill>
                  <a:srgbClr val="99703D"/>
                </a:solidFill>
                <a:latin typeface="Verdana"/>
                <a:cs typeface="Verdana"/>
              </a:rPr>
              <a:t>h</a:t>
            </a:r>
            <a:r>
              <a:rPr dirty="0" sz="5050" spc="-360">
                <a:solidFill>
                  <a:srgbClr val="99703D"/>
                </a:solidFill>
                <a:latin typeface="Verdana"/>
                <a:cs typeface="Verdana"/>
              </a:rPr>
              <a:t> </a:t>
            </a:r>
            <a:r>
              <a:rPr dirty="0" sz="5050" spc="-175">
                <a:solidFill>
                  <a:srgbClr val="99703D"/>
                </a:solidFill>
                <a:latin typeface="Verdana"/>
                <a:cs typeface="Verdana"/>
              </a:rPr>
              <a:t>R</a:t>
            </a:r>
            <a:r>
              <a:rPr dirty="0" sz="5050" spc="170">
                <a:solidFill>
                  <a:srgbClr val="99703D"/>
                </a:solidFill>
                <a:latin typeface="Verdana"/>
                <a:cs typeface="Verdana"/>
              </a:rPr>
              <a:t>e</a:t>
            </a:r>
            <a:r>
              <a:rPr dirty="0" sz="5050" spc="60">
                <a:solidFill>
                  <a:srgbClr val="99703D"/>
                </a:solidFill>
                <a:latin typeface="Verdana"/>
                <a:cs typeface="Verdana"/>
              </a:rPr>
              <a:t>dd</a:t>
            </a:r>
            <a:r>
              <a:rPr dirty="0" sz="5050" spc="-210">
                <a:solidFill>
                  <a:srgbClr val="99703D"/>
                </a:solidFill>
                <a:latin typeface="Verdana"/>
                <a:cs typeface="Verdana"/>
              </a:rPr>
              <a:t>y</a:t>
            </a:r>
            <a:endParaRPr sz="5050">
              <a:latin typeface="Verdana"/>
              <a:cs typeface="Verdana"/>
            </a:endParaRPr>
          </a:p>
          <a:p>
            <a:pPr marL="833755" indent="-817244">
              <a:lnSpc>
                <a:spcPct val="100000"/>
              </a:lnSpc>
              <a:spcBef>
                <a:spcPts val="990"/>
              </a:spcBef>
              <a:buAutoNum type="arabicPeriod" startAt="4"/>
              <a:tabLst>
                <a:tab pos="834390" algn="l"/>
              </a:tabLst>
            </a:pPr>
            <a:r>
              <a:rPr dirty="0" sz="5050" spc="-100">
                <a:solidFill>
                  <a:srgbClr val="99703D"/>
                </a:solidFill>
                <a:latin typeface="Verdana"/>
                <a:cs typeface="Verdana"/>
              </a:rPr>
              <a:t>N</a:t>
            </a:r>
            <a:r>
              <a:rPr dirty="0" sz="5050" spc="-635">
                <a:solidFill>
                  <a:srgbClr val="99703D"/>
                </a:solidFill>
                <a:latin typeface="Verdana"/>
                <a:cs typeface="Verdana"/>
              </a:rPr>
              <a:t>.</a:t>
            </a:r>
            <a:r>
              <a:rPr dirty="0" sz="5050" spc="-360">
                <a:solidFill>
                  <a:srgbClr val="99703D"/>
                </a:solidFill>
                <a:latin typeface="Verdana"/>
                <a:cs typeface="Verdana"/>
              </a:rPr>
              <a:t> </a:t>
            </a:r>
            <a:r>
              <a:rPr dirty="0" sz="5050" spc="-305">
                <a:solidFill>
                  <a:srgbClr val="99703D"/>
                </a:solidFill>
                <a:latin typeface="Verdana"/>
                <a:cs typeface="Verdana"/>
              </a:rPr>
              <a:t>K</a:t>
            </a:r>
            <a:r>
              <a:rPr dirty="0" sz="5050" spc="170">
                <a:solidFill>
                  <a:srgbClr val="99703D"/>
                </a:solidFill>
                <a:latin typeface="Verdana"/>
                <a:cs typeface="Verdana"/>
              </a:rPr>
              <a:t>ee</a:t>
            </a:r>
            <a:r>
              <a:rPr dirty="0" sz="5050" spc="-325">
                <a:solidFill>
                  <a:srgbClr val="99703D"/>
                </a:solidFill>
                <a:latin typeface="Verdana"/>
                <a:cs typeface="Verdana"/>
              </a:rPr>
              <a:t>r</a:t>
            </a:r>
            <a:r>
              <a:rPr dirty="0" sz="5050" spc="-170">
                <a:solidFill>
                  <a:srgbClr val="99703D"/>
                </a:solidFill>
                <a:latin typeface="Verdana"/>
                <a:cs typeface="Verdana"/>
              </a:rPr>
              <a:t>t</a:t>
            </a:r>
            <a:r>
              <a:rPr dirty="0" sz="5050" spc="-280">
                <a:solidFill>
                  <a:srgbClr val="99703D"/>
                </a:solidFill>
                <a:latin typeface="Verdana"/>
                <a:cs typeface="Verdana"/>
              </a:rPr>
              <a:t>h</a:t>
            </a:r>
            <a:r>
              <a:rPr dirty="0" sz="5050" spc="-240">
                <a:solidFill>
                  <a:srgbClr val="99703D"/>
                </a:solidFill>
                <a:latin typeface="Verdana"/>
                <a:cs typeface="Verdana"/>
              </a:rPr>
              <a:t>i</a:t>
            </a:r>
            <a:endParaRPr sz="5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510" y="1874407"/>
            <a:ext cx="52971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350" b="0">
                <a:latin typeface="Lucida Sans Unicode"/>
                <a:cs typeface="Lucida Sans Unicode"/>
              </a:rPr>
              <a:t>ADVANTAGES:</a:t>
            </a:r>
            <a:endParaRPr sz="5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405932"/>
            <a:ext cx="8557260" cy="1245870"/>
          </a:xfrm>
          <a:custGeom>
            <a:avLst/>
            <a:gdLst/>
            <a:ahLst/>
            <a:cxnLst/>
            <a:rect l="l" t="t" r="r" b="b"/>
            <a:pathLst>
              <a:path w="8557260" h="1245870">
                <a:moveTo>
                  <a:pt x="7933916" y="1245537"/>
                </a:moveTo>
                <a:lnTo>
                  <a:pt x="622756" y="1245537"/>
                </a:lnTo>
                <a:lnTo>
                  <a:pt x="574170" y="1243660"/>
                </a:lnTo>
                <a:lnTo>
                  <a:pt x="526582" y="1238122"/>
                </a:lnTo>
                <a:lnTo>
                  <a:pt x="480145" y="1229061"/>
                </a:lnTo>
                <a:lnTo>
                  <a:pt x="434997" y="1216618"/>
                </a:lnTo>
                <a:lnTo>
                  <a:pt x="391278" y="1200932"/>
                </a:lnTo>
                <a:lnTo>
                  <a:pt x="349129" y="1182143"/>
                </a:lnTo>
                <a:lnTo>
                  <a:pt x="308687" y="1160390"/>
                </a:lnTo>
                <a:lnTo>
                  <a:pt x="270093" y="1135813"/>
                </a:lnTo>
                <a:lnTo>
                  <a:pt x="233487" y="1108550"/>
                </a:lnTo>
                <a:lnTo>
                  <a:pt x="199007" y="1078743"/>
                </a:lnTo>
                <a:lnTo>
                  <a:pt x="166794" y="1046529"/>
                </a:lnTo>
                <a:lnTo>
                  <a:pt x="136986" y="1012050"/>
                </a:lnTo>
                <a:lnTo>
                  <a:pt x="109724" y="975443"/>
                </a:lnTo>
                <a:lnTo>
                  <a:pt x="85146" y="936849"/>
                </a:lnTo>
                <a:lnTo>
                  <a:pt x="63393" y="896408"/>
                </a:lnTo>
                <a:lnTo>
                  <a:pt x="44604" y="854258"/>
                </a:lnTo>
                <a:lnTo>
                  <a:pt x="28918" y="810539"/>
                </a:lnTo>
                <a:lnTo>
                  <a:pt x="16475" y="765392"/>
                </a:lnTo>
                <a:lnTo>
                  <a:pt x="7415" y="718954"/>
                </a:lnTo>
                <a:lnTo>
                  <a:pt x="1876" y="671367"/>
                </a:lnTo>
                <a:lnTo>
                  <a:pt x="0" y="622754"/>
                </a:lnTo>
                <a:lnTo>
                  <a:pt x="1876" y="574170"/>
                </a:lnTo>
                <a:lnTo>
                  <a:pt x="7415" y="526583"/>
                </a:lnTo>
                <a:lnTo>
                  <a:pt x="16475" y="480145"/>
                </a:lnTo>
                <a:lnTo>
                  <a:pt x="28918" y="434998"/>
                </a:lnTo>
                <a:lnTo>
                  <a:pt x="44604" y="391279"/>
                </a:lnTo>
                <a:lnTo>
                  <a:pt x="63393" y="349129"/>
                </a:lnTo>
                <a:lnTo>
                  <a:pt x="85146" y="308688"/>
                </a:lnTo>
                <a:lnTo>
                  <a:pt x="109724" y="270094"/>
                </a:lnTo>
                <a:lnTo>
                  <a:pt x="136986" y="233487"/>
                </a:lnTo>
                <a:lnTo>
                  <a:pt x="166794" y="199008"/>
                </a:lnTo>
                <a:lnTo>
                  <a:pt x="199007" y="166794"/>
                </a:lnTo>
                <a:lnTo>
                  <a:pt x="233487" y="136987"/>
                </a:lnTo>
                <a:lnTo>
                  <a:pt x="270093" y="109725"/>
                </a:lnTo>
                <a:lnTo>
                  <a:pt x="308687" y="85147"/>
                </a:lnTo>
                <a:lnTo>
                  <a:pt x="349129" y="63394"/>
                </a:lnTo>
                <a:lnTo>
                  <a:pt x="391278" y="44605"/>
                </a:lnTo>
                <a:lnTo>
                  <a:pt x="434997" y="28919"/>
                </a:lnTo>
                <a:lnTo>
                  <a:pt x="480145" y="16476"/>
                </a:lnTo>
                <a:lnTo>
                  <a:pt x="526582" y="7415"/>
                </a:lnTo>
                <a:lnTo>
                  <a:pt x="574170" y="1877"/>
                </a:lnTo>
                <a:lnTo>
                  <a:pt x="622768" y="0"/>
                </a:lnTo>
                <a:lnTo>
                  <a:pt x="7933903" y="0"/>
                </a:lnTo>
                <a:lnTo>
                  <a:pt x="7982502" y="1877"/>
                </a:lnTo>
                <a:lnTo>
                  <a:pt x="8030089" y="7415"/>
                </a:lnTo>
                <a:lnTo>
                  <a:pt x="8075692" y="16313"/>
                </a:lnTo>
                <a:lnTo>
                  <a:pt x="622768" y="16313"/>
                </a:lnTo>
                <a:lnTo>
                  <a:pt x="575440" y="18141"/>
                </a:lnTo>
                <a:lnTo>
                  <a:pt x="529096" y="23534"/>
                </a:lnTo>
                <a:lnTo>
                  <a:pt x="483873" y="32357"/>
                </a:lnTo>
                <a:lnTo>
                  <a:pt x="439907" y="44473"/>
                </a:lnTo>
                <a:lnTo>
                  <a:pt x="397333" y="59747"/>
                </a:lnTo>
                <a:lnTo>
                  <a:pt x="356287" y="78043"/>
                </a:lnTo>
                <a:lnTo>
                  <a:pt x="316904" y="99225"/>
                </a:lnTo>
                <a:lnTo>
                  <a:pt x="279322" y="123158"/>
                </a:lnTo>
                <a:lnTo>
                  <a:pt x="243675" y="149705"/>
                </a:lnTo>
                <a:lnTo>
                  <a:pt x="210099" y="178730"/>
                </a:lnTo>
                <a:lnTo>
                  <a:pt x="178730" y="210099"/>
                </a:lnTo>
                <a:lnTo>
                  <a:pt x="149704" y="243675"/>
                </a:lnTo>
                <a:lnTo>
                  <a:pt x="123157" y="279322"/>
                </a:lnTo>
                <a:lnTo>
                  <a:pt x="99224" y="316905"/>
                </a:lnTo>
                <a:lnTo>
                  <a:pt x="78042" y="356287"/>
                </a:lnTo>
                <a:lnTo>
                  <a:pt x="59746" y="397333"/>
                </a:lnTo>
                <a:lnTo>
                  <a:pt x="44472" y="439908"/>
                </a:lnTo>
                <a:lnTo>
                  <a:pt x="32356" y="483874"/>
                </a:lnTo>
                <a:lnTo>
                  <a:pt x="23533" y="529097"/>
                </a:lnTo>
                <a:lnTo>
                  <a:pt x="18140" y="575440"/>
                </a:lnTo>
                <a:lnTo>
                  <a:pt x="16313" y="622770"/>
                </a:lnTo>
                <a:lnTo>
                  <a:pt x="18140" y="670097"/>
                </a:lnTo>
                <a:lnTo>
                  <a:pt x="23533" y="716440"/>
                </a:lnTo>
                <a:lnTo>
                  <a:pt x="32356" y="761663"/>
                </a:lnTo>
                <a:lnTo>
                  <a:pt x="44472" y="805629"/>
                </a:lnTo>
                <a:lnTo>
                  <a:pt x="59746" y="848204"/>
                </a:lnTo>
                <a:lnTo>
                  <a:pt x="78042" y="889250"/>
                </a:lnTo>
                <a:lnTo>
                  <a:pt x="99224" y="928632"/>
                </a:lnTo>
                <a:lnTo>
                  <a:pt x="123157" y="966215"/>
                </a:lnTo>
                <a:lnTo>
                  <a:pt x="149704" y="1001862"/>
                </a:lnTo>
                <a:lnTo>
                  <a:pt x="178730" y="1035438"/>
                </a:lnTo>
                <a:lnTo>
                  <a:pt x="210099" y="1066807"/>
                </a:lnTo>
                <a:lnTo>
                  <a:pt x="243675" y="1095832"/>
                </a:lnTo>
                <a:lnTo>
                  <a:pt x="279322" y="1122380"/>
                </a:lnTo>
                <a:lnTo>
                  <a:pt x="316904" y="1146312"/>
                </a:lnTo>
                <a:lnTo>
                  <a:pt x="356287" y="1167494"/>
                </a:lnTo>
                <a:lnTo>
                  <a:pt x="397333" y="1185790"/>
                </a:lnTo>
                <a:lnTo>
                  <a:pt x="439907" y="1201064"/>
                </a:lnTo>
                <a:lnTo>
                  <a:pt x="483873" y="1213180"/>
                </a:lnTo>
                <a:lnTo>
                  <a:pt x="529096" y="1222003"/>
                </a:lnTo>
                <a:lnTo>
                  <a:pt x="575440" y="1227396"/>
                </a:lnTo>
                <a:lnTo>
                  <a:pt x="622768" y="1229224"/>
                </a:lnTo>
                <a:lnTo>
                  <a:pt x="8075691" y="1229224"/>
                </a:lnTo>
                <a:lnTo>
                  <a:pt x="8030089" y="1238122"/>
                </a:lnTo>
                <a:lnTo>
                  <a:pt x="7982502" y="1243660"/>
                </a:lnTo>
                <a:lnTo>
                  <a:pt x="7933916" y="1245537"/>
                </a:lnTo>
                <a:close/>
              </a:path>
              <a:path w="8557260" h="1245870">
                <a:moveTo>
                  <a:pt x="8075691" y="1229224"/>
                </a:moveTo>
                <a:lnTo>
                  <a:pt x="7933903" y="1229224"/>
                </a:lnTo>
                <a:lnTo>
                  <a:pt x="7981232" y="1227396"/>
                </a:lnTo>
                <a:lnTo>
                  <a:pt x="8027575" y="1222003"/>
                </a:lnTo>
                <a:lnTo>
                  <a:pt x="8072798" y="1213180"/>
                </a:lnTo>
                <a:lnTo>
                  <a:pt x="8116764" y="1201064"/>
                </a:lnTo>
                <a:lnTo>
                  <a:pt x="8159339" y="1185790"/>
                </a:lnTo>
                <a:lnTo>
                  <a:pt x="8200385" y="1167494"/>
                </a:lnTo>
                <a:lnTo>
                  <a:pt x="8239767" y="1146312"/>
                </a:lnTo>
                <a:lnTo>
                  <a:pt x="8277350" y="1122380"/>
                </a:lnTo>
                <a:lnTo>
                  <a:pt x="8312997" y="1095832"/>
                </a:lnTo>
                <a:lnTo>
                  <a:pt x="8346573" y="1066807"/>
                </a:lnTo>
                <a:lnTo>
                  <a:pt x="8377942" y="1035438"/>
                </a:lnTo>
                <a:lnTo>
                  <a:pt x="8406968" y="1001862"/>
                </a:lnTo>
                <a:lnTo>
                  <a:pt x="8433515" y="966215"/>
                </a:lnTo>
                <a:lnTo>
                  <a:pt x="8457447" y="928632"/>
                </a:lnTo>
                <a:lnTo>
                  <a:pt x="8478629" y="889250"/>
                </a:lnTo>
                <a:lnTo>
                  <a:pt x="8496925" y="848204"/>
                </a:lnTo>
                <a:lnTo>
                  <a:pt x="8512199" y="805629"/>
                </a:lnTo>
                <a:lnTo>
                  <a:pt x="8524316" y="761663"/>
                </a:lnTo>
                <a:lnTo>
                  <a:pt x="8533138" y="716440"/>
                </a:lnTo>
                <a:lnTo>
                  <a:pt x="8538531" y="670097"/>
                </a:lnTo>
                <a:lnTo>
                  <a:pt x="8540359" y="622754"/>
                </a:lnTo>
                <a:lnTo>
                  <a:pt x="8538531" y="575440"/>
                </a:lnTo>
                <a:lnTo>
                  <a:pt x="8533138" y="529097"/>
                </a:lnTo>
                <a:lnTo>
                  <a:pt x="8524316" y="483874"/>
                </a:lnTo>
                <a:lnTo>
                  <a:pt x="8512199" y="439908"/>
                </a:lnTo>
                <a:lnTo>
                  <a:pt x="8496925" y="397333"/>
                </a:lnTo>
                <a:lnTo>
                  <a:pt x="8478629" y="356287"/>
                </a:lnTo>
                <a:lnTo>
                  <a:pt x="8457447" y="316905"/>
                </a:lnTo>
                <a:lnTo>
                  <a:pt x="8433515" y="279322"/>
                </a:lnTo>
                <a:lnTo>
                  <a:pt x="8406968" y="243675"/>
                </a:lnTo>
                <a:lnTo>
                  <a:pt x="8377942" y="210099"/>
                </a:lnTo>
                <a:lnTo>
                  <a:pt x="8346573" y="178730"/>
                </a:lnTo>
                <a:lnTo>
                  <a:pt x="8312997" y="149705"/>
                </a:lnTo>
                <a:lnTo>
                  <a:pt x="8277350" y="123158"/>
                </a:lnTo>
                <a:lnTo>
                  <a:pt x="8239767" y="99225"/>
                </a:lnTo>
                <a:lnTo>
                  <a:pt x="8200385" y="78043"/>
                </a:lnTo>
                <a:lnTo>
                  <a:pt x="8159339" y="59747"/>
                </a:lnTo>
                <a:lnTo>
                  <a:pt x="8116764" y="44473"/>
                </a:lnTo>
                <a:lnTo>
                  <a:pt x="8072798" y="32357"/>
                </a:lnTo>
                <a:lnTo>
                  <a:pt x="8027575" y="23534"/>
                </a:lnTo>
                <a:lnTo>
                  <a:pt x="7981232" y="18141"/>
                </a:lnTo>
                <a:lnTo>
                  <a:pt x="7933903" y="16313"/>
                </a:lnTo>
                <a:lnTo>
                  <a:pt x="8075692" y="16313"/>
                </a:lnTo>
                <a:lnTo>
                  <a:pt x="8121674" y="28919"/>
                </a:lnTo>
                <a:lnTo>
                  <a:pt x="8165393" y="44605"/>
                </a:lnTo>
                <a:lnTo>
                  <a:pt x="8207543" y="63394"/>
                </a:lnTo>
                <a:lnTo>
                  <a:pt x="8247984" y="85147"/>
                </a:lnTo>
                <a:lnTo>
                  <a:pt x="8286578" y="109725"/>
                </a:lnTo>
                <a:lnTo>
                  <a:pt x="8323185" y="136987"/>
                </a:lnTo>
                <a:lnTo>
                  <a:pt x="8357664" y="166794"/>
                </a:lnTo>
                <a:lnTo>
                  <a:pt x="8389878" y="199008"/>
                </a:lnTo>
                <a:lnTo>
                  <a:pt x="8419686" y="233487"/>
                </a:lnTo>
                <a:lnTo>
                  <a:pt x="8446948" y="270094"/>
                </a:lnTo>
                <a:lnTo>
                  <a:pt x="8471525" y="308688"/>
                </a:lnTo>
                <a:lnTo>
                  <a:pt x="8493279" y="349129"/>
                </a:lnTo>
                <a:lnTo>
                  <a:pt x="8512068" y="391279"/>
                </a:lnTo>
                <a:lnTo>
                  <a:pt x="8527754" y="434998"/>
                </a:lnTo>
                <a:lnTo>
                  <a:pt x="8540197" y="480145"/>
                </a:lnTo>
                <a:lnTo>
                  <a:pt x="8549257" y="526583"/>
                </a:lnTo>
                <a:lnTo>
                  <a:pt x="8554796" y="574170"/>
                </a:lnTo>
                <a:lnTo>
                  <a:pt x="8556672" y="622770"/>
                </a:lnTo>
                <a:lnTo>
                  <a:pt x="8554796" y="671367"/>
                </a:lnTo>
                <a:lnTo>
                  <a:pt x="8549257" y="718954"/>
                </a:lnTo>
                <a:lnTo>
                  <a:pt x="8540197" y="765392"/>
                </a:lnTo>
                <a:lnTo>
                  <a:pt x="8527754" y="810539"/>
                </a:lnTo>
                <a:lnTo>
                  <a:pt x="8512068" y="854258"/>
                </a:lnTo>
                <a:lnTo>
                  <a:pt x="8493279" y="896408"/>
                </a:lnTo>
                <a:lnTo>
                  <a:pt x="8471525" y="936849"/>
                </a:lnTo>
                <a:lnTo>
                  <a:pt x="8446948" y="975443"/>
                </a:lnTo>
                <a:lnTo>
                  <a:pt x="8419686" y="1012050"/>
                </a:lnTo>
                <a:lnTo>
                  <a:pt x="8389878" y="1046529"/>
                </a:lnTo>
                <a:lnTo>
                  <a:pt x="8357664" y="1078743"/>
                </a:lnTo>
                <a:lnTo>
                  <a:pt x="8323185" y="1108550"/>
                </a:lnTo>
                <a:lnTo>
                  <a:pt x="8286578" y="1135813"/>
                </a:lnTo>
                <a:lnTo>
                  <a:pt x="8247984" y="1160390"/>
                </a:lnTo>
                <a:lnTo>
                  <a:pt x="8207543" y="1182143"/>
                </a:lnTo>
                <a:lnTo>
                  <a:pt x="8165393" y="1200932"/>
                </a:lnTo>
                <a:lnTo>
                  <a:pt x="8121674" y="1216618"/>
                </a:lnTo>
                <a:lnTo>
                  <a:pt x="8076527" y="1229061"/>
                </a:lnTo>
                <a:lnTo>
                  <a:pt x="8075691" y="1229224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63489" y="817591"/>
            <a:ext cx="46875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80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2800" spc="-484" b="1">
                <a:solidFill>
                  <a:srgbClr val="242153"/>
                </a:solidFill>
                <a:latin typeface="Tahoma"/>
                <a:cs typeface="Tahoma"/>
              </a:rPr>
              <a:t>D</a:t>
            </a:r>
            <a:r>
              <a:rPr dirty="0" sz="2800" spc="-425" b="1">
                <a:solidFill>
                  <a:srgbClr val="242153"/>
                </a:solidFill>
                <a:latin typeface="Tahoma"/>
                <a:cs typeface="Tahoma"/>
              </a:rPr>
              <a:t>V</a:t>
            </a:r>
            <a:r>
              <a:rPr dirty="0" sz="2800" spc="-380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2800" spc="-59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2800" spc="-475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2800" spc="-380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2800" spc="-465" b="1">
                <a:solidFill>
                  <a:srgbClr val="242153"/>
                </a:solidFill>
                <a:latin typeface="Tahoma"/>
                <a:cs typeface="Tahoma"/>
              </a:rPr>
              <a:t>G</a:t>
            </a:r>
            <a:r>
              <a:rPr dirty="0" sz="2800" spc="-48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800" spc="-335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2800" spc="-10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800" spc="-595" b="1">
                <a:solidFill>
                  <a:srgbClr val="242153"/>
                </a:solidFill>
                <a:latin typeface="Tahoma"/>
                <a:cs typeface="Tahoma"/>
              </a:rPr>
              <a:t>&amp;</a:t>
            </a:r>
            <a:r>
              <a:rPr dirty="0" sz="2800" spc="-10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800" spc="-484" b="1">
                <a:solidFill>
                  <a:srgbClr val="242153"/>
                </a:solidFill>
                <a:latin typeface="Tahoma"/>
                <a:cs typeface="Tahoma"/>
              </a:rPr>
              <a:t>D</a:t>
            </a:r>
            <a:r>
              <a:rPr dirty="0" sz="2800" spc="-51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2800" spc="-340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2800" spc="-380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2800" spc="-484" b="1">
                <a:solidFill>
                  <a:srgbClr val="242153"/>
                </a:solidFill>
                <a:latin typeface="Tahoma"/>
                <a:cs typeface="Tahoma"/>
              </a:rPr>
              <a:t>D</a:t>
            </a:r>
            <a:r>
              <a:rPr dirty="0" sz="2800" spc="-425" b="1">
                <a:solidFill>
                  <a:srgbClr val="242153"/>
                </a:solidFill>
                <a:latin typeface="Tahoma"/>
                <a:cs typeface="Tahoma"/>
              </a:rPr>
              <a:t>V</a:t>
            </a:r>
            <a:r>
              <a:rPr dirty="0" sz="2800" spc="-380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2800" spc="-59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2800" spc="-475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2800" spc="-380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2800" spc="-465" b="1">
                <a:solidFill>
                  <a:srgbClr val="242153"/>
                </a:solidFill>
                <a:latin typeface="Tahoma"/>
                <a:cs typeface="Tahoma"/>
              </a:rPr>
              <a:t>G</a:t>
            </a:r>
            <a:r>
              <a:rPr dirty="0" sz="2800" spc="-48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800" spc="-335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963" y="3376532"/>
            <a:ext cx="14134465" cy="49206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  <a:spcBef>
                <a:spcPts val="110"/>
              </a:spcBef>
            </a:pP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TAILORED</a:t>
            </a:r>
            <a:r>
              <a:rPr dirty="0" sz="2900" spc="-4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40" b="1">
                <a:solidFill>
                  <a:srgbClr val="242153"/>
                </a:solidFill>
                <a:latin typeface="Tahoma"/>
                <a:cs typeface="Tahoma"/>
              </a:rPr>
              <a:t>ITINERARIES:</a:t>
            </a:r>
            <a:r>
              <a:rPr dirty="0" sz="2900" spc="-434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40" b="1">
                <a:solidFill>
                  <a:srgbClr val="242153"/>
                </a:solidFill>
                <a:latin typeface="Tahoma"/>
                <a:cs typeface="Tahoma"/>
              </a:rPr>
              <a:t>PERSONALIZED</a:t>
            </a:r>
            <a:r>
              <a:rPr dirty="0" sz="2900" spc="-434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70" b="1">
                <a:solidFill>
                  <a:srgbClr val="242153"/>
                </a:solidFill>
                <a:latin typeface="Tahoma"/>
                <a:cs typeface="Tahoma"/>
              </a:rPr>
              <a:t>PLANNING</a:t>
            </a:r>
            <a:r>
              <a:rPr dirty="0" sz="2900" spc="-46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4" b="1">
                <a:solidFill>
                  <a:srgbClr val="242153"/>
                </a:solidFill>
                <a:latin typeface="Tahoma"/>
                <a:cs typeface="Tahoma"/>
              </a:rPr>
              <a:t>ALLOWS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4" b="1">
                <a:solidFill>
                  <a:srgbClr val="242153"/>
                </a:solidFill>
                <a:latin typeface="Tahoma"/>
                <a:cs typeface="Tahoma"/>
              </a:rPr>
              <a:t>YOU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95" b="1">
                <a:solidFill>
                  <a:srgbClr val="242153"/>
                </a:solidFill>
                <a:latin typeface="Tahoma"/>
                <a:cs typeface="Tahoma"/>
              </a:rPr>
              <a:t>TO</a:t>
            </a:r>
            <a:r>
              <a:rPr dirty="0" sz="2900" spc="-4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09" b="1">
                <a:solidFill>
                  <a:srgbClr val="242153"/>
                </a:solidFill>
                <a:latin typeface="Tahoma"/>
                <a:cs typeface="Tahoma"/>
              </a:rPr>
              <a:t>CREATE</a:t>
            </a:r>
            <a:r>
              <a:rPr dirty="0" sz="2900" spc="-40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5" b="1">
                <a:solidFill>
                  <a:srgbClr val="242153"/>
                </a:solidFill>
                <a:latin typeface="Tahoma"/>
                <a:cs typeface="Tahoma"/>
              </a:rPr>
              <a:t>ITINERARIES</a:t>
            </a: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40" b="1">
                <a:solidFill>
                  <a:srgbClr val="242153"/>
                </a:solidFill>
                <a:latin typeface="Tahoma"/>
                <a:cs typeface="Tahoma"/>
              </a:rPr>
              <a:t>THAT </a:t>
            </a:r>
            <a:r>
              <a:rPr dirty="0" sz="2900" spc="-8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0" b="1">
                <a:solidFill>
                  <a:srgbClr val="242153"/>
                </a:solidFill>
                <a:latin typeface="Tahoma"/>
                <a:cs typeface="Tahoma"/>
              </a:rPr>
              <a:t>MATCH</a:t>
            </a:r>
            <a:r>
              <a:rPr dirty="0" sz="2900" spc="-4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YOUR</a:t>
            </a:r>
            <a:r>
              <a:rPr dirty="0" sz="2900" spc="-4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30" b="1">
                <a:solidFill>
                  <a:srgbClr val="242153"/>
                </a:solidFill>
                <a:latin typeface="Tahoma"/>
                <a:cs typeface="Tahoma"/>
              </a:rPr>
              <a:t>INTERESTS,</a:t>
            </a:r>
            <a:r>
              <a:rPr dirty="0" sz="2900" spc="-4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95" b="1">
                <a:solidFill>
                  <a:srgbClr val="242153"/>
                </a:solidFill>
                <a:latin typeface="Tahoma"/>
                <a:cs typeface="Tahoma"/>
              </a:rPr>
              <a:t>PREFERENCES,</a:t>
            </a:r>
            <a:r>
              <a:rPr dirty="0" sz="2900" spc="-3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4" b="1">
                <a:solidFill>
                  <a:srgbClr val="242153"/>
                </a:solidFill>
                <a:latin typeface="Tahoma"/>
                <a:cs typeface="Tahoma"/>
              </a:rPr>
              <a:t>AND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00" b="1">
                <a:solidFill>
                  <a:srgbClr val="242153"/>
                </a:solidFill>
                <a:latin typeface="Tahoma"/>
                <a:cs typeface="Tahoma"/>
              </a:rPr>
              <a:t>BUDGET,</a:t>
            </a:r>
            <a:r>
              <a:rPr dirty="0" sz="2900" spc="-3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75" b="1">
                <a:solidFill>
                  <a:srgbClr val="242153"/>
                </a:solidFill>
                <a:latin typeface="Tahoma"/>
                <a:cs typeface="Tahoma"/>
              </a:rPr>
              <a:t>MAKING</a:t>
            </a:r>
            <a:r>
              <a:rPr dirty="0" sz="2900" spc="-47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YOUR</a:t>
            </a:r>
            <a:r>
              <a:rPr dirty="0" sz="2900" spc="-4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00" b="1">
                <a:solidFill>
                  <a:srgbClr val="242153"/>
                </a:solidFill>
                <a:latin typeface="Tahoma"/>
                <a:cs typeface="Tahoma"/>
              </a:rPr>
              <a:t>TRIP</a:t>
            </a:r>
            <a:r>
              <a:rPr dirty="0" sz="2900" spc="-3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70" b="1">
                <a:solidFill>
                  <a:srgbClr val="242153"/>
                </a:solidFill>
                <a:latin typeface="Tahoma"/>
                <a:cs typeface="Tahoma"/>
              </a:rPr>
              <a:t>MORE</a:t>
            </a:r>
            <a:r>
              <a:rPr dirty="0" sz="2900" spc="-46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5" b="1">
                <a:solidFill>
                  <a:srgbClr val="242153"/>
                </a:solidFill>
                <a:latin typeface="Tahoma"/>
                <a:cs typeface="Tahoma"/>
              </a:rPr>
              <a:t>ENJOYABLE. </a:t>
            </a:r>
            <a:r>
              <a:rPr dirty="0" sz="2900" spc="-8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505" b="1">
                <a:solidFill>
                  <a:srgbClr val="242153"/>
                </a:solidFill>
                <a:latin typeface="Tahoma"/>
                <a:cs typeface="Tahoma"/>
              </a:rPr>
              <a:t>TIME</a:t>
            </a:r>
            <a:r>
              <a:rPr dirty="0" sz="2900" spc="-5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34" b="1">
                <a:solidFill>
                  <a:srgbClr val="242153"/>
                </a:solidFill>
                <a:latin typeface="Tahoma"/>
                <a:cs typeface="Tahoma"/>
              </a:rPr>
              <a:t>EFFICIENCY:</a:t>
            </a:r>
            <a:r>
              <a:rPr dirty="0" sz="2900" spc="-2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9" b="1">
                <a:solidFill>
                  <a:srgbClr val="242153"/>
                </a:solidFill>
                <a:latin typeface="Tahoma"/>
                <a:cs typeface="Tahoma"/>
              </a:rPr>
              <a:t>CUSTOMIZED</a:t>
            </a:r>
            <a:r>
              <a:rPr dirty="0" sz="2900" spc="-7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09" b="1">
                <a:solidFill>
                  <a:srgbClr val="242153"/>
                </a:solidFill>
                <a:latin typeface="Tahoma"/>
                <a:cs typeface="Tahoma"/>
              </a:rPr>
              <a:t>TRAVEL</a:t>
            </a:r>
            <a:r>
              <a:rPr dirty="0" sz="2900" spc="3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80" b="1">
                <a:solidFill>
                  <a:srgbClr val="242153"/>
                </a:solidFill>
                <a:latin typeface="Tahoma"/>
                <a:cs typeface="Tahoma"/>
              </a:rPr>
              <a:t>PLANS</a:t>
            </a:r>
            <a:r>
              <a:rPr dirty="0" sz="2900" spc="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0" b="1">
                <a:solidFill>
                  <a:srgbClr val="242153"/>
                </a:solidFill>
                <a:latin typeface="Tahoma"/>
                <a:cs typeface="Tahoma"/>
              </a:rPr>
              <a:t>CAN</a:t>
            </a:r>
            <a:r>
              <a:rPr dirty="0" sz="2900" spc="1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80" b="1">
                <a:solidFill>
                  <a:srgbClr val="242153"/>
                </a:solidFill>
                <a:latin typeface="Tahoma"/>
                <a:cs typeface="Tahoma"/>
              </a:rPr>
              <a:t>HELP</a:t>
            </a:r>
            <a:r>
              <a:rPr dirty="0" sz="2900" spc="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OPTIMIZE</a:t>
            </a:r>
            <a:r>
              <a:rPr dirty="0" sz="2900" spc="-11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YOUR</a:t>
            </a:r>
            <a:r>
              <a:rPr dirty="0" sz="2900" spc="-5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505" b="1">
                <a:solidFill>
                  <a:srgbClr val="242153"/>
                </a:solidFill>
                <a:latin typeface="Tahoma"/>
                <a:cs typeface="Tahoma"/>
              </a:rPr>
              <a:t>TIME</a:t>
            </a:r>
            <a:r>
              <a:rPr dirty="0" sz="2900" spc="-16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85" b="1">
                <a:solidFill>
                  <a:srgbClr val="242153"/>
                </a:solidFill>
                <a:latin typeface="Tahoma"/>
                <a:cs typeface="Tahoma"/>
              </a:rPr>
              <a:t>BY </a:t>
            </a:r>
            <a:r>
              <a:rPr dirty="0" sz="2900" spc="-38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5" b="1">
                <a:solidFill>
                  <a:srgbClr val="242153"/>
                </a:solidFill>
                <a:latin typeface="Tahoma"/>
                <a:cs typeface="Tahoma"/>
              </a:rPr>
              <a:t>SUGGESTING</a:t>
            </a: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65" b="1">
                <a:solidFill>
                  <a:srgbClr val="242153"/>
                </a:solidFill>
                <a:latin typeface="Tahoma"/>
                <a:cs typeface="Tahoma"/>
              </a:rPr>
              <a:t>THE</a:t>
            </a:r>
            <a:r>
              <a:rPr dirty="0" sz="2900" spc="-459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90" b="1">
                <a:solidFill>
                  <a:srgbClr val="242153"/>
                </a:solidFill>
                <a:latin typeface="Tahoma"/>
                <a:cs typeface="Tahoma"/>
              </a:rPr>
              <a:t>BEST </a:t>
            </a:r>
            <a:r>
              <a:rPr dirty="0" sz="2900" spc="-400" b="1">
                <a:solidFill>
                  <a:srgbClr val="242153"/>
                </a:solidFill>
                <a:latin typeface="Tahoma"/>
                <a:cs typeface="Tahoma"/>
              </a:rPr>
              <a:t>ROUTES,</a:t>
            </a:r>
            <a:r>
              <a:rPr dirty="0" sz="2900" spc="-3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0" b="1">
                <a:solidFill>
                  <a:srgbClr val="242153"/>
                </a:solidFill>
                <a:latin typeface="Tahoma"/>
                <a:cs typeface="Tahoma"/>
              </a:rPr>
              <a:t>ATTRACTIONS,</a:t>
            </a:r>
            <a:r>
              <a:rPr dirty="0" sz="2900" spc="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4" b="1">
                <a:solidFill>
                  <a:srgbClr val="242153"/>
                </a:solidFill>
                <a:latin typeface="Tahoma"/>
                <a:cs typeface="Tahoma"/>
              </a:rPr>
              <a:t>AND</a:t>
            </a:r>
            <a:r>
              <a:rPr dirty="0" sz="2900" spc="-12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5" b="1">
                <a:solidFill>
                  <a:srgbClr val="242153"/>
                </a:solidFill>
                <a:latin typeface="Tahoma"/>
                <a:cs typeface="Tahoma"/>
              </a:rPr>
              <a:t>ACTIVITIES,</a:t>
            </a:r>
            <a:r>
              <a:rPr dirty="0" sz="29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509" b="1">
                <a:solidFill>
                  <a:srgbClr val="242153"/>
                </a:solidFill>
                <a:latin typeface="Tahoma"/>
                <a:cs typeface="Tahoma"/>
              </a:rPr>
              <a:t>MAXIMIZING</a:t>
            </a:r>
            <a:r>
              <a:rPr dirty="0" sz="2900" spc="-17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YOUR </a:t>
            </a:r>
            <a:r>
              <a:rPr dirty="0" sz="2900" spc="-44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0" b="1">
                <a:solidFill>
                  <a:srgbClr val="242153"/>
                </a:solidFill>
                <a:latin typeface="Tahoma"/>
                <a:cs typeface="Tahoma"/>
              </a:rPr>
              <a:t>EXPERIENCE.</a:t>
            </a:r>
            <a:endParaRPr sz="2900">
              <a:latin typeface="Tahoma"/>
              <a:cs typeface="Tahoma"/>
            </a:endParaRPr>
          </a:p>
          <a:p>
            <a:pPr algn="ctr" marL="403860" marR="396240">
              <a:lnSpc>
                <a:spcPct val="100600"/>
              </a:lnSpc>
            </a:pPr>
            <a:r>
              <a:rPr dirty="0" sz="2900" spc="-385" b="1">
                <a:solidFill>
                  <a:srgbClr val="242153"/>
                </a:solidFill>
                <a:latin typeface="Tahoma"/>
                <a:cs typeface="Tahoma"/>
              </a:rPr>
              <a:t>LOCAL </a:t>
            </a:r>
            <a:r>
              <a:rPr dirty="0" sz="2900" spc="-434" b="1">
                <a:solidFill>
                  <a:srgbClr val="242153"/>
                </a:solidFill>
                <a:latin typeface="Tahoma"/>
                <a:cs typeface="Tahoma"/>
              </a:rPr>
              <a:t>INSIGHTS:</a:t>
            </a:r>
            <a:r>
              <a:rPr dirty="0" sz="2900" spc="-43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595" b="1">
                <a:solidFill>
                  <a:srgbClr val="242153"/>
                </a:solidFill>
                <a:latin typeface="Tahoma"/>
                <a:cs typeface="Tahoma"/>
              </a:rPr>
              <a:t>WITH</a:t>
            </a:r>
            <a:r>
              <a:rPr dirty="0" sz="2900" spc="-5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40" b="1">
                <a:solidFill>
                  <a:srgbClr val="242153"/>
                </a:solidFill>
                <a:latin typeface="Tahoma"/>
                <a:cs typeface="Tahoma"/>
              </a:rPr>
              <a:t>PERSONALIZED</a:t>
            </a:r>
            <a:r>
              <a:rPr dirty="0" sz="2900" spc="-434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9" b="1">
                <a:solidFill>
                  <a:srgbClr val="242153"/>
                </a:solidFill>
                <a:latin typeface="Tahoma"/>
                <a:cs typeface="Tahoma"/>
              </a:rPr>
              <a:t>RECOMMENDATIONS,</a:t>
            </a:r>
            <a:r>
              <a:rPr dirty="0" sz="2900" spc="-45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4" b="1">
                <a:solidFill>
                  <a:srgbClr val="242153"/>
                </a:solidFill>
                <a:latin typeface="Tahoma"/>
                <a:cs typeface="Tahoma"/>
              </a:rPr>
              <a:t>YOU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0" b="1">
                <a:solidFill>
                  <a:srgbClr val="242153"/>
                </a:solidFill>
                <a:latin typeface="Tahoma"/>
                <a:cs typeface="Tahoma"/>
              </a:rPr>
              <a:t>CAN</a:t>
            </a:r>
            <a:r>
              <a:rPr dirty="0" sz="2900" spc="-4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5" b="1">
                <a:solidFill>
                  <a:srgbClr val="242153"/>
                </a:solidFill>
                <a:latin typeface="Tahoma"/>
                <a:cs typeface="Tahoma"/>
              </a:rPr>
              <a:t>DISCOVER</a:t>
            </a:r>
            <a:r>
              <a:rPr dirty="0" sz="2900" spc="-42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500" b="1">
                <a:solidFill>
                  <a:srgbClr val="242153"/>
                </a:solidFill>
                <a:latin typeface="Tahoma"/>
                <a:cs typeface="Tahoma"/>
              </a:rPr>
              <a:t>HIDDEN </a:t>
            </a:r>
            <a:r>
              <a:rPr dirty="0" sz="2900" spc="-8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9" b="1">
                <a:solidFill>
                  <a:srgbClr val="242153"/>
                </a:solidFill>
                <a:latin typeface="Tahoma"/>
                <a:cs typeface="Tahoma"/>
              </a:rPr>
              <a:t>G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900" spc="-530" b="1">
                <a:solidFill>
                  <a:srgbClr val="242153"/>
                </a:solidFill>
                <a:latin typeface="Tahoma"/>
                <a:cs typeface="Tahoma"/>
              </a:rPr>
              <a:t>M</a:t>
            </a:r>
            <a:r>
              <a:rPr dirty="0" sz="2900" spc="-330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7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2900" spc="-59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D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X</a:t>
            </a:r>
            <a:r>
              <a:rPr dirty="0" sz="2900" spc="-240" b="1">
                <a:solidFill>
                  <a:srgbClr val="242153"/>
                </a:solidFill>
                <a:latin typeface="Tahoma"/>
                <a:cs typeface="Tahoma"/>
              </a:rPr>
              <a:t>P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900" spc="-355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2900" spc="-52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900" spc="-59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2900" spc="-290" b="1">
                <a:solidFill>
                  <a:srgbClr val="242153"/>
                </a:solidFill>
                <a:latin typeface="Tahoma"/>
                <a:cs typeface="Tahoma"/>
              </a:rPr>
              <a:t>C</a:t>
            </a:r>
            <a:r>
              <a:rPr dirty="0" sz="2900" spc="-47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2900" spc="-434" b="1">
                <a:solidFill>
                  <a:srgbClr val="242153"/>
                </a:solidFill>
                <a:latin typeface="Tahoma"/>
                <a:cs typeface="Tahoma"/>
              </a:rPr>
              <a:t>H</a:t>
            </a:r>
            <a:r>
              <a:rPr dirty="0" sz="2900" spc="-475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4" b="1">
                <a:solidFill>
                  <a:srgbClr val="242153"/>
                </a:solidFill>
                <a:latin typeface="Tahoma"/>
                <a:cs typeface="Tahoma"/>
              </a:rPr>
              <a:t>D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900" spc="-335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2900" spc="-52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2900" spc="-59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2900" spc="-37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2900" spc="-52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2900" spc="-520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2900" spc="-590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0" b="1">
                <a:solidFill>
                  <a:srgbClr val="242153"/>
                </a:solidFill>
                <a:latin typeface="Tahoma"/>
                <a:cs typeface="Tahoma"/>
              </a:rPr>
              <a:t>F</a:t>
            </a:r>
            <a:r>
              <a:rPr dirty="0" sz="2900" spc="-355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2900" spc="-520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2900" spc="-525" b="1">
                <a:solidFill>
                  <a:srgbClr val="242153"/>
                </a:solidFill>
                <a:latin typeface="Tahoma"/>
                <a:cs typeface="Tahoma"/>
              </a:rPr>
              <a:t>M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70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70" b="1">
                <a:solidFill>
                  <a:srgbClr val="242153"/>
                </a:solidFill>
                <a:latin typeface="Tahoma"/>
                <a:cs typeface="Tahoma"/>
              </a:rPr>
              <a:t>L</a:t>
            </a:r>
            <a:r>
              <a:rPr dirty="0" sz="2900" spc="-520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2900" spc="-290" b="1">
                <a:solidFill>
                  <a:srgbClr val="242153"/>
                </a:solidFill>
                <a:latin typeface="Tahoma"/>
                <a:cs typeface="Tahoma"/>
              </a:rPr>
              <a:t>C</a:t>
            </a:r>
            <a:r>
              <a:rPr dirty="0" sz="2900" spc="-37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2900" spc="-370" b="1">
                <a:solidFill>
                  <a:srgbClr val="242153"/>
                </a:solidFill>
                <a:latin typeface="Tahoma"/>
                <a:cs typeface="Tahoma"/>
              </a:rPr>
              <a:t>L</a:t>
            </a:r>
            <a:r>
              <a:rPr dirty="0" sz="2900" spc="-305" b="1">
                <a:solidFill>
                  <a:srgbClr val="242153"/>
                </a:solidFill>
                <a:latin typeface="Tahoma"/>
                <a:cs typeface="Tahoma"/>
              </a:rPr>
              <a:t>'</a:t>
            </a:r>
            <a:r>
              <a:rPr dirty="0" sz="2900" spc="-330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240" b="1">
                <a:solidFill>
                  <a:srgbClr val="242153"/>
                </a:solidFill>
                <a:latin typeface="Tahoma"/>
                <a:cs typeface="Tahoma"/>
              </a:rPr>
              <a:t>P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900" spc="-355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2900" spc="-335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2900" spc="-240" b="1">
                <a:solidFill>
                  <a:srgbClr val="242153"/>
                </a:solidFill>
                <a:latin typeface="Tahoma"/>
                <a:cs typeface="Tahoma"/>
              </a:rPr>
              <a:t>P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900" spc="-290" b="1">
                <a:solidFill>
                  <a:srgbClr val="242153"/>
                </a:solidFill>
                <a:latin typeface="Tahoma"/>
                <a:cs typeface="Tahoma"/>
              </a:rPr>
              <a:t>C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2900" spc="-525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2900" spc="-420" b="1">
                <a:solidFill>
                  <a:srgbClr val="242153"/>
                </a:solidFill>
                <a:latin typeface="Tahoma"/>
                <a:cs typeface="Tahoma"/>
              </a:rPr>
              <a:t>V</a:t>
            </a:r>
            <a:r>
              <a:rPr dirty="0" sz="2900" spc="-48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2900" spc="-195" b="1">
                <a:solidFill>
                  <a:srgbClr val="242153"/>
                </a:solidFill>
                <a:latin typeface="Tahoma"/>
                <a:cs typeface="Tahoma"/>
              </a:rPr>
              <a:t>.</a:t>
            </a:r>
            <a:endParaRPr sz="2900">
              <a:latin typeface="Tahoma"/>
              <a:cs typeface="Tahoma"/>
            </a:endParaRPr>
          </a:p>
          <a:p>
            <a:pPr algn="ctr" marL="608330" marR="600710">
              <a:lnSpc>
                <a:spcPct val="100600"/>
              </a:lnSpc>
              <a:spcBef>
                <a:spcPts val="5"/>
              </a:spcBef>
            </a:pPr>
            <a:r>
              <a:rPr dirty="0" sz="2900" spc="-430" b="1">
                <a:solidFill>
                  <a:srgbClr val="242153"/>
                </a:solidFill>
                <a:latin typeface="Tahoma"/>
                <a:cs typeface="Tahoma"/>
              </a:rPr>
              <a:t>REDUCED</a:t>
            </a:r>
            <a:r>
              <a:rPr dirty="0" sz="2900" spc="-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65" b="1">
                <a:solidFill>
                  <a:srgbClr val="242153"/>
                </a:solidFill>
                <a:latin typeface="Tahoma"/>
                <a:cs typeface="Tahoma"/>
              </a:rPr>
              <a:t>STRESS:</a:t>
            </a:r>
            <a:r>
              <a:rPr dirty="0" sz="2900" spc="-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70" b="1">
                <a:solidFill>
                  <a:srgbClr val="242153"/>
                </a:solidFill>
                <a:latin typeface="Tahoma"/>
                <a:cs typeface="Tahoma"/>
              </a:rPr>
              <a:t>HAVING</a:t>
            </a:r>
            <a:r>
              <a:rPr dirty="0" sz="2900" spc="-46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70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2900" spc="-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75" b="1">
                <a:solidFill>
                  <a:srgbClr val="242153"/>
                </a:solidFill>
                <a:latin typeface="Tahoma"/>
                <a:cs typeface="Tahoma"/>
              </a:rPr>
              <a:t>WELL-ORGANIZED</a:t>
            </a:r>
            <a:r>
              <a:rPr dirty="0" sz="2900" spc="-459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65" b="1">
                <a:solidFill>
                  <a:srgbClr val="242153"/>
                </a:solidFill>
                <a:latin typeface="Tahoma"/>
                <a:cs typeface="Tahoma"/>
              </a:rPr>
              <a:t>ITINERARY</a:t>
            </a:r>
            <a:r>
              <a:rPr dirty="0" sz="2900" spc="-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4" b="1">
                <a:solidFill>
                  <a:srgbClr val="242153"/>
                </a:solidFill>
                <a:latin typeface="Tahoma"/>
                <a:cs typeface="Tahoma"/>
              </a:rPr>
              <a:t>AND</a:t>
            </a: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50" b="1">
                <a:solidFill>
                  <a:srgbClr val="242153"/>
                </a:solidFill>
                <a:latin typeface="Tahoma"/>
                <a:cs typeface="Tahoma"/>
              </a:rPr>
              <a:t>ACCESS</a:t>
            </a:r>
            <a:r>
              <a:rPr dirty="0" sz="2900" spc="-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95" b="1">
                <a:solidFill>
                  <a:srgbClr val="242153"/>
                </a:solidFill>
                <a:latin typeface="Tahoma"/>
                <a:cs typeface="Tahoma"/>
              </a:rPr>
              <a:t>TO</a:t>
            </a:r>
            <a:r>
              <a:rPr dirty="0" sz="2900" spc="-44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15" b="1">
                <a:solidFill>
                  <a:srgbClr val="242153"/>
                </a:solidFill>
                <a:latin typeface="Tahoma"/>
                <a:cs typeface="Tahoma"/>
              </a:rPr>
              <a:t>REAL-TIME </a:t>
            </a:r>
            <a:r>
              <a:rPr dirty="0" sz="2900" spc="-8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30" b="1">
                <a:solidFill>
                  <a:srgbClr val="242153"/>
                </a:solidFill>
                <a:latin typeface="Tahoma"/>
                <a:cs typeface="Tahoma"/>
              </a:rPr>
              <a:t>TRACKING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0" b="1">
                <a:solidFill>
                  <a:srgbClr val="242153"/>
                </a:solidFill>
                <a:latin typeface="Tahoma"/>
                <a:cs typeface="Tahoma"/>
              </a:rPr>
              <a:t>CAN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80" b="1">
                <a:solidFill>
                  <a:srgbClr val="242153"/>
                </a:solidFill>
                <a:latin typeface="Tahoma"/>
                <a:cs typeface="Tahoma"/>
              </a:rPr>
              <a:t>HELP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530" b="1">
                <a:solidFill>
                  <a:srgbClr val="242153"/>
                </a:solidFill>
                <a:latin typeface="Tahoma"/>
                <a:cs typeface="Tahoma"/>
              </a:rPr>
              <a:t>MINIMIZE</a:t>
            </a:r>
            <a:r>
              <a:rPr dirty="0" sz="2900" spc="-41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00" b="1">
                <a:solidFill>
                  <a:srgbClr val="242153"/>
                </a:solidFill>
                <a:latin typeface="Tahoma"/>
                <a:cs typeface="Tahoma"/>
              </a:rPr>
              <a:t>TRAVEL-RELATED</a:t>
            </a:r>
            <a:r>
              <a:rPr dirty="0" sz="2900" spc="-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85" b="1">
                <a:solidFill>
                  <a:srgbClr val="242153"/>
                </a:solidFill>
                <a:latin typeface="Tahoma"/>
                <a:cs typeface="Tahoma"/>
              </a:rPr>
              <a:t>STRESS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4" b="1">
                <a:solidFill>
                  <a:srgbClr val="242153"/>
                </a:solidFill>
                <a:latin typeface="Tahoma"/>
                <a:cs typeface="Tahoma"/>
              </a:rPr>
              <a:t>AND</a:t>
            </a:r>
            <a:r>
              <a:rPr dirty="0" sz="2900" spc="-459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40" b="1">
                <a:solidFill>
                  <a:srgbClr val="242153"/>
                </a:solidFill>
                <a:latin typeface="Tahoma"/>
                <a:cs typeface="Tahoma"/>
              </a:rPr>
              <a:t>UNCERTAINTIES.</a:t>
            </a:r>
            <a:endParaRPr sz="2900">
              <a:latin typeface="Tahoma"/>
              <a:cs typeface="Tahoma"/>
            </a:endParaRPr>
          </a:p>
          <a:p>
            <a:pPr algn="ctr" marL="139700" marR="132080">
              <a:lnSpc>
                <a:spcPct val="100600"/>
              </a:lnSpc>
            </a:pPr>
            <a:r>
              <a:rPr dirty="0" sz="2900" spc="-434" b="1">
                <a:solidFill>
                  <a:srgbClr val="242153"/>
                </a:solidFill>
                <a:latin typeface="Tahoma"/>
                <a:cs typeface="Tahoma"/>
              </a:rPr>
              <a:t>FLEXIBILITY:</a:t>
            </a:r>
            <a:r>
              <a:rPr dirty="0" sz="2900" spc="-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84" b="1">
                <a:solidFill>
                  <a:srgbClr val="242153"/>
                </a:solidFill>
                <a:latin typeface="Tahoma"/>
                <a:cs typeface="Tahoma"/>
              </a:rPr>
              <a:t>YOU</a:t>
            </a: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0" b="1">
                <a:solidFill>
                  <a:srgbClr val="242153"/>
                </a:solidFill>
                <a:latin typeface="Tahoma"/>
                <a:cs typeface="Tahoma"/>
              </a:rPr>
              <a:t>CAN</a:t>
            </a:r>
            <a:r>
              <a:rPr dirty="0" sz="2900" spc="-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0" b="1">
                <a:solidFill>
                  <a:srgbClr val="242153"/>
                </a:solidFill>
                <a:latin typeface="Tahoma"/>
                <a:cs typeface="Tahoma"/>
              </a:rPr>
              <a:t>ADJUST</a:t>
            </a:r>
            <a:r>
              <a:rPr dirty="0" sz="2900" spc="-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YOUR</a:t>
            </a:r>
            <a:r>
              <a:rPr dirty="0" sz="2900" spc="-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80" b="1">
                <a:solidFill>
                  <a:srgbClr val="242153"/>
                </a:solidFill>
                <a:latin typeface="Tahoma"/>
                <a:cs typeface="Tahoma"/>
              </a:rPr>
              <a:t>PLANS</a:t>
            </a:r>
            <a:r>
              <a:rPr dirty="0" sz="2900" spc="-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555" b="1">
                <a:solidFill>
                  <a:srgbClr val="242153"/>
                </a:solidFill>
                <a:latin typeface="Tahoma"/>
                <a:cs typeface="Tahoma"/>
              </a:rPr>
              <a:t>ON</a:t>
            </a:r>
            <a:r>
              <a:rPr dirty="0" sz="2900" spc="-38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65" b="1">
                <a:solidFill>
                  <a:srgbClr val="242153"/>
                </a:solidFill>
                <a:latin typeface="Tahoma"/>
                <a:cs typeface="Tahoma"/>
              </a:rPr>
              <a:t>THE</a:t>
            </a:r>
            <a:r>
              <a:rPr dirty="0" sz="2900" spc="-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00" b="1">
                <a:solidFill>
                  <a:srgbClr val="242153"/>
                </a:solidFill>
                <a:latin typeface="Tahoma"/>
                <a:cs typeface="Tahoma"/>
              </a:rPr>
              <a:t>GO,</a:t>
            </a:r>
            <a:r>
              <a:rPr dirty="0" sz="2900" spc="-9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9" b="1">
                <a:solidFill>
                  <a:srgbClr val="242153"/>
                </a:solidFill>
                <a:latin typeface="Tahoma"/>
                <a:cs typeface="Tahoma"/>
              </a:rPr>
              <a:t>ACCOMMODATING</a:t>
            </a:r>
            <a:r>
              <a:rPr dirty="0" sz="2900" spc="-9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90" b="1">
                <a:solidFill>
                  <a:srgbClr val="242153"/>
                </a:solidFill>
                <a:latin typeface="Tahoma"/>
                <a:cs typeface="Tahoma"/>
              </a:rPr>
              <a:t>ANY</a:t>
            </a: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45" b="1">
                <a:solidFill>
                  <a:srgbClr val="242153"/>
                </a:solidFill>
                <a:latin typeface="Tahoma"/>
                <a:cs typeface="Tahoma"/>
              </a:rPr>
              <a:t>UNEXPECTED </a:t>
            </a:r>
            <a:r>
              <a:rPr dirty="0" sz="2900" spc="-83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25" b="1">
                <a:solidFill>
                  <a:srgbClr val="242153"/>
                </a:solidFill>
                <a:latin typeface="Tahoma"/>
                <a:cs typeface="Tahoma"/>
              </a:rPr>
              <a:t>CHANGES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34" b="1">
                <a:solidFill>
                  <a:srgbClr val="242153"/>
                </a:solidFill>
                <a:latin typeface="Tahoma"/>
                <a:cs typeface="Tahoma"/>
              </a:rPr>
              <a:t>OR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40" b="1">
                <a:solidFill>
                  <a:srgbClr val="242153"/>
                </a:solidFill>
                <a:latin typeface="Tahoma"/>
                <a:cs typeface="Tahoma"/>
              </a:rPr>
              <a:t>OPPORTUNITIES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40" b="1">
                <a:solidFill>
                  <a:srgbClr val="242153"/>
                </a:solidFill>
                <a:latin typeface="Tahoma"/>
                <a:cs typeface="Tahoma"/>
              </a:rPr>
              <a:t>THAT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15" b="1">
                <a:solidFill>
                  <a:srgbClr val="242153"/>
                </a:solidFill>
                <a:latin typeface="Tahoma"/>
                <a:cs typeface="Tahoma"/>
              </a:rPr>
              <a:t>ARISE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75" b="1">
                <a:solidFill>
                  <a:srgbClr val="242153"/>
                </a:solidFill>
                <a:latin typeface="Tahoma"/>
                <a:cs typeface="Tahoma"/>
              </a:rPr>
              <a:t>DURING</a:t>
            </a:r>
            <a:r>
              <a:rPr dirty="0" sz="2900" spc="-465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450" b="1">
                <a:solidFill>
                  <a:srgbClr val="242153"/>
                </a:solidFill>
                <a:latin typeface="Tahoma"/>
                <a:cs typeface="Tahoma"/>
              </a:rPr>
              <a:t>YOUR</a:t>
            </a:r>
            <a:r>
              <a:rPr dirty="0" sz="2900" spc="-100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2900" spc="-360" b="1">
                <a:solidFill>
                  <a:srgbClr val="242153"/>
                </a:solidFill>
                <a:latin typeface="Tahoma"/>
                <a:cs typeface="Tahoma"/>
              </a:rPr>
              <a:t>TRIP.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712" y="1351363"/>
            <a:ext cx="14387830" cy="8690610"/>
          </a:xfrm>
          <a:prstGeom prst="rect">
            <a:avLst/>
          </a:prstGeom>
        </p:spPr>
        <p:txBody>
          <a:bodyPr wrap="square" lIns="0" tIns="396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dirty="0" sz="5600" spc="295">
                <a:solidFill>
                  <a:srgbClr val="242153"/>
                </a:solidFill>
                <a:latin typeface="Microsoft Sans Serif"/>
                <a:cs typeface="Microsoft Sans Serif"/>
              </a:rPr>
              <a:t>DISADVANTAGES:</a:t>
            </a:r>
            <a:endParaRPr sz="5600">
              <a:latin typeface="Microsoft Sans Serif"/>
              <a:cs typeface="Microsoft Sans Serif"/>
            </a:endParaRPr>
          </a:p>
          <a:p>
            <a:pPr algn="ctr" marL="2387600" marR="46990">
              <a:lnSpc>
                <a:spcPct val="122800"/>
              </a:lnSpc>
              <a:spcBef>
                <a:spcPts val="735"/>
              </a:spcBef>
            </a:pPr>
            <a:r>
              <a:rPr dirty="0" sz="2800" spc="-145" b="1">
                <a:solidFill>
                  <a:srgbClr val="242153"/>
                </a:solidFill>
                <a:latin typeface="Trebuchet MS"/>
                <a:cs typeface="Trebuchet MS"/>
              </a:rPr>
              <a:t>PRIVACY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10" b="1">
                <a:solidFill>
                  <a:srgbClr val="242153"/>
                </a:solidFill>
                <a:latin typeface="Trebuchet MS"/>
                <a:cs typeface="Trebuchet MS"/>
              </a:rPr>
              <a:t>CONCERNS:</a:t>
            </a:r>
            <a:r>
              <a:rPr dirty="0" sz="2800" spc="-1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04" b="1">
                <a:solidFill>
                  <a:srgbClr val="242153"/>
                </a:solidFill>
                <a:latin typeface="Trebuchet MS"/>
                <a:cs typeface="Trebuchet MS"/>
              </a:rPr>
              <a:t>PERSONALIZED</a:t>
            </a:r>
            <a:r>
              <a:rPr dirty="0" sz="2800" spc="-1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80" b="1">
                <a:solidFill>
                  <a:srgbClr val="242153"/>
                </a:solidFill>
                <a:latin typeface="Trebuchet MS"/>
                <a:cs typeface="Trebuchet MS"/>
              </a:rPr>
              <a:t>TRAVEL</a:t>
            </a:r>
            <a:r>
              <a:rPr dirty="0" sz="2800" spc="-1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15" b="1">
                <a:solidFill>
                  <a:srgbClr val="242153"/>
                </a:solidFill>
                <a:latin typeface="Trebuchet MS"/>
                <a:cs typeface="Trebuchet MS"/>
              </a:rPr>
              <a:t>PLANNING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00" b="1">
                <a:solidFill>
                  <a:srgbClr val="242153"/>
                </a:solidFill>
                <a:latin typeface="Trebuchet MS"/>
                <a:cs typeface="Trebuchet MS"/>
              </a:rPr>
              <a:t>MIGHT</a:t>
            </a:r>
            <a:r>
              <a:rPr dirty="0" sz="2800" spc="-1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90" b="1">
                <a:solidFill>
                  <a:srgbClr val="242153"/>
                </a:solidFill>
                <a:latin typeface="Trebuchet MS"/>
                <a:cs typeface="Trebuchet MS"/>
              </a:rPr>
              <a:t>REQUIRE</a:t>
            </a:r>
            <a:r>
              <a:rPr dirty="0" sz="2800" spc="-1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40" b="1">
                <a:solidFill>
                  <a:srgbClr val="242153"/>
                </a:solidFill>
                <a:latin typeface="Trebuchet MS"/>
                <a:cs typeface="Trebuchet MS"/>
              </a:rPr>
              <a:t>SHARING </a:t>
            </a:r>
            <a:r>
              <a:rPr dirty="0" sz="2800" spc="-13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04" b="1">
                <a:solidFill>
                  <a:srgbClr val="242153"/>
                </a:solidFill>
                <a:latin typeface="Trebuchet MS"/>
                <a:cs typeface="Trebuchet MS"/>
              </a:rPr>
              <a:t>PERSONAL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95" b="1">
                <a:solidFill>
                  <a:srgbClr val="242153"/>
                </a:solidFill>
                <a:latin typeface="Trebuchet MS"/>
                <a:cs typeface="Trebuchet MS"/>
              </a:rPr>
              <a:t>DATA,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04" b="1">
                <a:solidFill>
                  <a:srgbClr val="242153"/>
                </a:solidFill>
                <a:latin typeface="Trebuchet MS"/>
                <a:cs typeface="Trebuchet MS"/>
              </a:rPr>
              <a:t>WHICH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45" b="1">
                <a:solidFill>
                  <a:srgbClr val="242153"/>
                </a:solidFill>
                <a:latin typeface="Trebuchet MS"/>
                <a:cs typeface="Trebuchet MS"/>
              </a:rPr>
              <a:t>COULD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10" b="1">
                <a:solidFill>
                  <a:srgbClr val="242153"/>
                </a:solidFill>
                <a:latin typeface="Trebuchet MS"/>
                <a:cs typeface="Trebuchet MS"/>
              </a:rPr>
              <a:t>RAISE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45" b="1">
                <a:solidFill>
                  <a:srgbClr val="242153"/>
                </a:solidFill>
                <a:latin typeface="Trebuchet MS"/>
                <a:cs typeface="Trebuchet MS"/>
              </a:rPr>
              <a:t>PRIVACY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3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95" b="1">
                <a:solidFill>
                  <a:srgbClr val="242153"/>
                </a:solidFill>
                <a:latin typeface="Trebuchet MS"/>
                <a:cs typeface="Trebuchet MS"/>
              </a:rPr>
              <a:t>SECURITY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20" b="1">
                <a:solidFill>
                  <a:srgbClr val="242153"/>
                </a:solidFill>
                <a:latin typeface="Trebuchet MS"/>
                <a:cs typeface="Trebuchet MS"/>
              </a:rPr>
              <a:t>CONCERNS. </a:t>
            </a:r>
            <a:r>
              <a:rPr dirty="0" sz="2800" spc="-21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275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40" b="1">
                <a:solidFill>
                  <a:srgbClr val="242153"/>
                </a:solidFill>
                <a:latin typeface="Trebuchet MS"/>
                <a:cs typeface="Trebuchet MS"/>
              </a:rPr>
              <a:t>RR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31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2800" spc="60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2800" spc="-24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145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2800" spc="-34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30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4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145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2800" spc="-215" b="1">
                <a:solidFill>
                  <a:srgbClr val="242153"/>
                </a:solidFill>
                <a:latin typeface="Trebuchet MS"/>
                <a:cs typeface="Trebuchet MS"/>
              </a:rPr>
              <a:t>H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31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260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2800" spc="-345" b="1">
                <a:solidFill>
                  <a:srgbClr val="242153"/>
                </a:solidFill>
                <a:latin typeface="Trebuchet MS"/>
                <a:cs typeface="Trebuchet MS"/>
              </a:rPr>
              <a:t>Y</a:t>
            </a:r>
            <a:r>
              <a:rPr dirty="0" sz="2800" spc="-250" b="1">
                <a:solidFill>
                  <a:srgbClr val="242153"/>
                </a:solidFill>
                <a:latin typeface="Trebuchet MS"/>
                <a:cs typeface="Trebuchet MS"/>
              </a:rPr>
              <a:t>: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31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2800" spc="-345" b="1">
                <a:solidFill>
                  <a:srgbClr val="242153"/>
                </a:solidFill>
                <a:latin typeface="Trebuchet MS"/>
                <a:cs typeface="Trebuchet MS"/>
              </a:rPr>
              <a:t>Y</a:t>
            </a:r>
            <a:r>
              <a:rPr dirty="0" sz="2800" spc="60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254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4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330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15" b="1">
                <a:solidFill>
                  <a:srgbClr val="242153"/>
                </a:solidFill>
                <a:latin typeface="Trebuchet MS"/>
                <a:cs typeface="Trebuchet MS"/>
              </a:rPr>
              <a:t>H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24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800" spc="-275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2800" spc="60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2800" spc="-31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2800" spc="-340" b="1">
                <a:solidFill>
                  <a:srgbClr val="242153"/>
                </a:solidFill>
                <a:latin typeface="Trebuchet MS"/>
                <a:cs typeface="Trebuchet MS"/>
              </a:rPr>
              <a:t>Y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30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4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145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2800" spc="-215" b="1">
                <a:solidFill>
                  <a:srgbClr val="242153"/>
                </a:solidFill>
                <a:latin typeface="Trebuchet MS"/>
                <a:cs typeface="Trebuchet MS"/>
              </a:rPr>
              <a:t>H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31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260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2800" spc="-340" b="1">
                <a:solidFill>
                  <a:srgbClr val="242153"/>
                </a:solidFill>
                <a:latin typeface="Trebuchet MS"/>
                <a:cs typeface="Trebuchet MS"/>
              </a:rPr>
              <a:t>Y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425" b="1">
                <a:solidFill>
                  <a:srgbClr val="242153"/>
                </a:solidFill>
                <a:latin typeface="Trebuchet MS"/>
                <a:cs typeface="Trebuchet MS"/>
              </a:rPr>
              <a:t>F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25" b="1">
                <a:solidFill>
                  <a:srgbClr val="242153"/>
                </a:solidFill>
                <a:latin typeface="Trebuchet MS"/>
                <a:cs typeface="Trebuchet MS"/>
              </a:rPr>
              <a:t>R  </a:t>
            </a:r>
            <a:r>
              <a:rPr dirty="0" sz="2800" spc="-190" b="1">
                <a:solidFill>
                  <a:srgbClr val="242153"/>
                </a:solidFill>
                <a:latin typeface="Trebuchet MS"/>
                <a:cs typeface="Trebuchet MS"/>
              </a:rPr>
              <a:t>TRACKING </a:t>
            </a:r>
            <a:r>
              <a:rPr dirty="0" sz="2800" spc="-235" b="1">
                <a:solidFill>
                  <a:srgbClr val="242153"/>
                </a:solidFill>
                <a:latin typeface="Trebuchet MS"/>
                <a:cs typeface="Trebuchet MS"/>
              </a:rPr>
              <a:t>MAY </a:t>
            </a:r>
            <a:r>
              <a:rPr dirty="0" sz="2800" spc="-265" b="1">
                <a:solidFill>
                  <a:srgbClr val="242153"/>
                </a:solidFill>
                <a:latin typeface="Trebuchet MS"/>
                <a:cs typeface="Trebuchet MS"/>
              </a:rPr>
              <a:t>LEAD </a:t>
            </a:r>
            <a:r>
              <a:rPr dirty="0" sz="2800" spc="-400" b="1">
                <a:solidFill>
                  <a:srgbClr val="242153"/>
                </a:solidFill>
                <a:latin typeface="Trebuchet MS"/>
                <a:cs typeface="Trebuchet MS"/>
              </a:rPr>
              <a:t>TO</a:t>
            </a:r>
            <a:r>
              <a:rPr dirty="0" sz="2800" spc="-39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54" b="1">
                <a:solidFill>
                  <a:srgbClr val="242153"/>
                </a:solidFill>
                <a:latin typeface="Trebuchet MS"/>
                <a:cs typeface="Trebuchet MS"/>
              </a:rPr>
              <a:t>DEPENDENCE </a:t>
            </a:r>
            <a:r>
              <a:rPr dirty="0" sz="2800" spc="-235" b="1">
                <a:solidFill>
                  <a:srgbClr val="242153"/>
                </a:solidFill>
                <a:latin typeface="Trebuchet MS"/>
                <a:cs typeface="Trebuchet MS"/>
              </a:rPr>
              <a:t>AND </a:t>
            </a:r>
            <a:r>
              <a:rPr dirty="0" sz="2800" spc="-160" b="1">
                <a:solidFill>
                  <a:srgbClr val="242153"/>
                </a:solidFill>
                <a:latin typeface="Trebuchet MS"/>
                <a:cs typeface="Trebuchet MS"/>
              </a:rPr>
              <a:t>LOSS </a:t>
            </a:r>
            <a:r>
              <a:rPr dirty="0" sz="2800" spc="-380" b="1">
                <a:solidFill>
                  <a:srgbClr val="242153"/>
                </a:solidFill>
                <a:latin typeface="Trebuchet MS"/>
                <a:cs typeface="Trebuchet MS"/>
              </a:rPr>
              <a:t>OF</a:t>
            </a:r>
            <a:r>
              <a:rPr dirty="0" sz="2800" spc="-3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4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2800" spc="-34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54" b="1">
                <a:solidFill>
                  <a:srgbClr val="242153"/>
                </a:solidFill>
                <a:latin typeface="Trebuchet MS"/>
                <a:cs typeface="Trebuchet MS"/>
              </a:rPr>
              <a:t>SPONTANEITY 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THAT</a:t>
            </a:r>
            <a:r>
              <a:rPr dirty="0" sz="2800" spc="-34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70" b="1">
                <a:solidFill>
                  <a:srgbClr val="242153"/>
                </a:solidFill>
                <a:latin typeface="Trebuchet MS"/>
                <a:cs typeface="Trebuchet MS"/>
              </a:rPr>
              <a:t>MAKES </a:t>
            </a:r>
            <a:r>
              <a:rPr dirty="0" sz="2800" spc="-8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80" b="1">
                <a:solidFill>
                  <a:srgbClr val="242153"/>
                </a:solidFill>
                <a:latin typeface="Trebuchet MS"/>
                <a:cs typeface="Trebuchet MS"/>
              </a:rPr>
              <a:t>TRAVEL</a:t>
            </a:r>
            <a:r>
              <a:rPr dirty="0" sz="2800" spc="-13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25" b="1">
                <a:solidFill>
                  <a:srgbClr val="242153"/>
                </a:solidFill>
                <a:latin typeface="Trebuchet MS"/>
                <a:cs typeface="Trebuchet MS"/>
              </a:rPr>
              <a:t>EXCITING.</a:t>
            </a:r>
            <a:endParaRPr sz="2800">
              <a:latin typeface="Trebuchet MS"/>
              <a:cs typeface="Trebuchet MS"/>
            </a:endParaRPr>
          </a:p>
          <a:p>
            <a:pPr algn="ctr" marL="2345690" marR="5080" indent="-635">
              <a:lnSpc>
                <a:spcPts val="4120"/>
              </a:lnSpc>
              <a:spcBef>
                <a:spcPts val="265"/>
              </a:spcBef>
            </a:pPr>
            <a:r>
              <a:rPr dirty="0" sz="2800" spc="-185" b="1">
                <a:solidFill>
                  <a:srgbClr val="242153"/>
                </a:solidFill>
                <a:latin typeface="Trebuchet MS"/>
                <a:cs typeface="Trebuchet MS"/>
              </a:rPr>
              <a:t>LIMITED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85" b="1">
                <a:solidFill>
                  <a:srgbClr val="242153"/>
                </a:solidFill>
                <a:latin typeface="Trebuchet MS"/>
                <a:cs typeface="Trebuchet MS"/>
              </a:rPr>
              <a:t>SERENDIPITY: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FOLLOWING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3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04" b="1">
                <a:solidFill>
                  <a:srgbClr val="242153"/>
                </a:solidFill>
                <a:latin typeface="Trebuchet MS"/>
                <a:cs typeface="Trebuchet MS"/>
              </a:rPr>
              <a:t>PERSONALIZED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85" b="1">
                <a:solidFill>
                  <a:srgbClr val="242153"/>
                </a:solidFill>
                <a:latin typeface="Trebuchet MS"/>
                <a:cs typeface="Trebuchet MS"/>
              </a:rPr>
              <a:t>ITINERARY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00" b="1">
                <a:solidFill>
                  <a:srgbClr val="242153"/>
                </a:solidFill>
                <a:latin typeface="Trebuchet MS"/>
                <a:cs typeface="Trebuchet MS"/>
              </a:rPr>
              <a:t>MIGHT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55" b="1">
                <a:solidFill>
                  <a:srgbClr val="242153"/>
                </a:solidFill>
                <a:latin typeface="Trebuchet MS"/>
                <a:cs typeface="Trebuchet MS"/>
              </a:rPr>
              <a:t>LIMIT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45" b="1">
                <a:solidFill>
                  <a:srgbClr val="242153"/>
                </a:solidFill>
                <a:latin typeface="Trebuchet MS"/>
                <a:cs typeface="Trebuchet MS"/>
              </a:rPr>
              <a:t>THE </a:t>
            </a:r>
            <a:r>
              <a:rPr dirty="0" sz="2800" spc="-34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75" b="1">
                <a:solidFill>
                  <a:srgbClr val="242153"/>
                </a:solidFill>
                <a:latin typeface="Trebuchet MS"/>
                <a:cs typeface="Trebuchet MS"/>
              </a:rPr>
              <a:t>POTENTIAL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65" b="1">
                <a:solidFill>
                  <a:srgbClr val="242153"/>
                </a:solidFill>
                <a:latin typeface="Trebuchet MS"/>
                <a:cs typeface="Trebuchet MS"/>
              </a:rPr>
              <a:t>FOR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50" b="1">
                <a:solidFill>
                  <a:srgbClr val="242153"/>
                </a:solidFill>
                <a:latin typeface="Trebuchet MS"/>
                <a:cs typeface="Trebuchet MS"/>
              </a:rPr>
              <a:t>SPONTANEOUS,</a:t>
            </a:r>
            <a:r>
              <a:rPr dirty="0" sz="2800" spc="-1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70" b="1">
                <a:solidFill>
                  <a:srgbClr val="242153"/>
                </a:solidFill>
                <a:latin typeface="Trebuchet MS"/>
                <a:cs typeface="Trebuchet MS"/>
              </a:rPr>
              <a:t>UNEXPECTED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40" b="1">
                <a:solidFill>
                  <a:srgbClr val="242153"/>
                </a:solidFill>
                <a:latin typeface="Trebuchet MS"/>
                <a:cs typeface="Trebuchet MS"/>
              </a:rPr>
              <a:t>DISCOVERIES</a:t>
            </a:r>
            <a:r>
              <a:rPr dirty="0" sz="2800" spc="-1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60" b="1">
                <a:solidFill>
                  <a:srgbClr val="242153"/>
                </a:solidFill>
                <a:latin typeface="Trebuchet MS"/>
                <a:cs typeface="Trebuchet MS"/>
              </a:rPr>
              <a:t>DURING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45" b="1">
                <a:solidFill>
                  <a:srgbClr val="242153"/>
                </a:solidFill>
                <a:latin typeface="Trebuchet MS"/>
                <a:cs typeface="Trebuchet MS"/>
              </a:rPr>
              <a:t>YOUR</a:t>
            </a:r>
            <a:r>
              <a:rPr dirty="0" sz="2800" spc="-1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10" b="1">
                <a:solidFill>
                  <a:srgbClr val="242153"/>
                </a:solidFill>
                <a:latin typeface="Trebuchet MS"/>
                <a:cs typeface="Trebuchet MS"/>
              </a:rPr>
              <a:t>JOURNEY. </a:t>
            </a:r>
            <a:r>
              <a:rPr dirty="0" sz="2800" spc="-8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40" b="1">
                <a:solidFill>
                  <a:srgbClr val="242153"/>
                </a:solidFill>
                <a:latin typeface="Trebuchet MS"/>
                <a:cs typeface="Trebuchet MS"/>
              </a:rPr>
              <a:t>COST: </a:t>
            </a:r>
            <a:r>
              <a:rPr dirty="0" sz="2800" spc="-210" b="1">
                <a:solidFill>
                  <a:srgbClr val="242153"/>
                </a:solidFill>
                <a:latin typeface="Trebuchet MS"/>
                <a:cs typeface="Trebuchet MS"/>
              </a:rPr>
              <a:t>DEPENDING </a:t>
            </a:r>
            <a:r>
              <a:rPr dirty="0" sz="2800" spc="-320" b="1">
                <a:solidFill>
                  <a:srgbClr val="242153"/>
                </a:solidFill>
                <a:latin typeface="Trebuchet MS"/>
                <a:cs typeface="Trebuchet MS"/>
              </a:rPr>
              <a:t>ON</a:t>
            </a:r>
            <a:r>
              <a:rPr dirty="0" sz="2800" spc="-31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4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2800" spc="-34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80" b="1">
                <a:solidFill>
                  <a:srgbClr val="242153"/>
                </a:solidFill>
                <a:latin typeface="Trebuchet MS"/>
                <a:cs typeface="Trebuchet MS"/>
              </a:rPr>
              <a:t>SERVICE, </a:t>
            </a:r>
            <a:r>
              <a:rPr dirty="0" sz="2800" spc="-204" b="1">
                <a:solidFill>
                  <a:srgbClr val="242153"/>
                </a:solidFill>
                <a:latin typeface="Trebuchet MS"/>
                <a:cs typeface="Trebuchet MS"/>
              </a:rPr>
              <a:t>PERSONALIZED </a:t>
            </a:r>
            <a:r>
              <a:rPr dirty="0" sz="2800" spc="-215" b="1">
                <a:solidFill>
                  <a:srgbClr val="242153"/>
                </a:solidFill>
                <a:latin typeface="Trebuchet MS"/>
                <a:cs typeface="Trebuchet MS"/>
              </a:rPr>
              <a:t>PLANNING </a:t>
            </a:r>
            <a:r>
              <a:rPr dirty="0" sz="2800" spc="-200" b="1">
                <a:solidFill>
                  <a:srgbClr val="242153"/>
                </a:solidFill>
                <a:latin typeface="Trebuchet MS"/>
                <a:cs typeface="Trebuchet MS"/>
              </a:rPr>
              <a:t>MIGHT </a:t>
            </a:r>
            <a:r>
              <a:rPr dirty="0" sz="2800" spc="-235" b="1">
                <a:solidFill>
                  <a:srgbClr val="242153"/>
                </a:solidFill>
                <a:latin typeface="Trebuchet MS"/>
                <a:cs typeface="Trebuchet MS"/>
              </a:rPr>
              <a:t>COME </a:t>
            </a:r>
            <a:r>
              <a:rPr dirty="0" sz="2800" spc="-290" b="1">
                <a:solidFill>
                  <a:srgbClr val="242153"/>
                </a:solidFill>
                <a:latin typeface="Trebuchet MS"/>
                <a:cs typeface="Trebuchet MS"/>
              </a:rPr>
              <a:t>WITH </a:t>
            </a:r>
            <a:r>
              <a:rPr dirty="0" sz="2800" spc="-2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10" b="1">
                <a:solidFill>
                  <a:srgbClr val="242153"/>
                </a:solidFill>
                <a:latin typeface="Trebuchet MS"/>
                <a:cs typeface="Trebuchet MS"/>
              </a:rPr>
              <a:t>ADDITIONAL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95" b="1">
                <a:solidFill>
                  <a:srgbClr val="242153"/>
                </a:solidFill>
                <a:latin typeface="Trebuchet MS"/>
                <a:cs typeface="Trebuchet MS"/>
              </a:rPr>
              <a:t>FEES,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65" b="1">
                <a:solidFill>
                  <a:srgbClr val="242153"/>
                </a:solidFill>
                <a:latin typeface="Trebuchet MS"/>
                <a:cs typeface="Trebuchet MS"/>
              </a:rPr>
              <a:t>IMPACTING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45" b="1">
                <a:solidFill>
                  <a:srgbClr val="242153"/>
                </a:solidFill>
                <a:latin typeface="Trebuchet MS"/>
                <a:cs typeface="Trebuchet MS"/>
              </a:rPr>
              <a:t>YOUR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80" b="1">
                <a:solidFill>
                  <a:srgbClr val="242153"/>
                </a:solidFill>
                <a:latin typeface="Trebuchet MS"/>
                <a:cs typeface="Trebuchet MS"/>
              </a:rPr>
              <a:t>TRAVEL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70" b="1">
                <a:solidFill>
                  <a:srgbClr val="242153"/>
                </a:solidFill>
                <a:latin typeface="Trebuchet MS"/>
                <a:cs typeface="Trebuchet MS"/>
              </a:rPr>
              <a:t>BUDGET.</a:t>
            </a:r>
            <a:endParaRPr sz="2800">
              <a:latin typeface="Trebuchet MS"/>
              <a:cs typeface="Trebuchet MS"/>
            </a:endParaRPr>
          </a:p>
          <a:p>
            <a:pPr marL="2786380" marR="38735" indent="-407670">
              <a:lnSpc>
                <a:spcPts val="4120"/>
              </a:lnSpc>
              <a:spcBef>
                <a:spcPts val="20"/>
              </a:spcBef>
            </a:pPr>
            <a:r>
              <a:rPr dirty="0" sz="2800" spc="-235" b="1">
                <a:solidFill>
                  <a:srgbClr val="242153"/>
                </a:solidFill>
                <a:latin typeface="Trebuchet MS"/>
                <a:cs typeface="Trebuchet MS"/>
              </a:rPr>
              <a:t>TECHNICAL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15" b="1">
                <a:solidFill>
                  <a:srgbClr val="242153"/>
                </a:solidFill>
                <a:latin typeface="Trebuchet MS"/>
                <a:cs typeface="Trebuchet MS"/>
              </a:rPr>
              <a:t>GLITCHES:</a:t>
            </a:r>
            <a:r>
              <a:rPr dirty="0" sz="2800" spc="-1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60" b="1">
                <a:solidFill>
                  <a:srgbClr val="242153"/>
                </a:solidFill>
                <a:latin typeface="Trebuchet MS"/>
                <a:cs typeface="Trebuchet MS"/>
              </a:rPr>
              <a:t>TECHNOLOGICAL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95" b="1">
                <a:solidFill>
                  <a:srgbClr val="242153"/>
                </a:solidFill>
                <a:latin typeface="Trebuchet MS"/>
                <a:cs typeface="Trebuchet MS"/>
              </a:rPr>
              <a:t>FAILURES</a:t>
            </a:r>
            <a:r>
              <a:rPr dirty="0" sz="2800" spc="-1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85" b="1">
                <a:solidFill>
                  <a:srgbClr val="242153"/>
                </a:solidFill>
                <a:latin typeface="Trebuchet MS"/>
                <a:cs typeface="Trebuchet MS"/>
              </a:rPr>
              <a:t>OR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50" b="1">
                <a:solidFill>
                  <a:srgbClr val="242153"/>
                </a:solidFill>
                <a:latin typeface="Trebuchet MS"/>
                <a:cs typeface="Trebuchet MS"/>
              </a:rPr>
              <a:t>CONNECTIVITY</a:t>
            </a:r>
            <a:r>
              <a:rPr dirty="0" sz="2800" spc="-1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90" b="1">
                <a:solidFill>
                  <a:srgbClr val="242153"/>
                </a:solidFill>
                <a:latin typeface="Trebuchet MS"/>
                <a:cs typeface="Trebuchet MS"/>
              </a:rPr>
              <a:t>ISSUES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45" b="1">
                <a:solidFill>
                  <a:srgbClr val="242153"/>
                </a:solidFill>
                <a:latin typeface="Trebuchet MS"/>
                <a:cs typeface="Trebuchet MS"/>
              </a:rPr>
              <a:t>COULD </a:t>
            </a:r>
            <a:r>
              <a:rPr dirty="0" sz="2800" spc="-8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65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2800" spc="60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2800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280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2800" spc="-260" b="1">
                <a:solidFill>
                  <a:srgbClr val="242153"/>
                </a:solidFill>
                <a:latin typeface="Trebuchet MS"/>
                <a:cs typeface="Trebuchet MS"/>
              </a:rPr>
              <a:t>U</a:t>
            </a:r>
            <a:r>
              <a:rPr dirty="0" sz="2800" spc="-50" b="1">
                <a:solidFill>
                  <a:srgbClr val="242153"/>
                </a:solidFill>
                <a:latin typeface="Trebuchet MS"/>
                <a:cs typeface="Trebuchet MS"/>
              </a:rPr>
              <a:t>P</a:t>
            </a:r>
            <a:r>
              <a:rPr dirty="0" sz="2800" spc="-470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45" b="1">
                <a:solidFill>
                  <a:srgbClr val="242153"/>
                </a:solidFill>
                <a:latin typeface="Trebuchet MS"/>
                <a:cs typeface="Trebuchet MS"/>
              </a:rPr>
              <a:t>Y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260" b="1">
                <a:solidFill>
                  <a:srgbClr val="242153"/>
                </a:solidFill>
                <a:latin typeface="Trebuchet MS"/>
                <a:cs typeface="Trebuchet MS"/>
              </a:rPr>
              <a:t>U</a:t>
            </a:r>
            <a:r>
              <a:rPr dirty="0" sz="2800" spc="-35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4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280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2800" spc="-24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800" spc="-275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310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4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280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2800" spc="-24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800" spc="-145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2800" spc="-150" b="1">
                <a:solidFill>
                  <a:srgbClr val="242153"/>
                </a:solidFill>
                <a:latin typeface="Trebuchet MS"/>
                <a:cs typeface="Trebuchet MS"/>
              </a:rPr>
              <a:t>K</a:t>
            </a:r>
            <a:r>
              <a:rPr dirty="0" sz="2800" spc="60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254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4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160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50" b="1">
                <a:solidFill>
                  <a:srgbClr val="242153"/>
                </a:solidFill>
                <a:latin typeface="Trebuchet MS"/>
                <a:cs typeface="Trebuchet MS"/>
              </a:rPr>
              <a:t>P</a:t>
            </a:r>
            <a:r>
              <a:rPr dirty="0" sz="2800" spc="-31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2800" spc="-24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NN</a:t>
            </a:r>
            <a:r>
              <a:rPr dirty="0" sz="2800" spc="60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260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2800" spc="-365" b="1">
                <a:solidFill>
                  <a:srgbClr val="242153"/>
                </a:solidFill>
                <a:latin typeface="Trebuchet MS"/>
                <a:cs typeface="Trebuchet MS"/>
              </a:rPr>
              <a:t>,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45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2800" spc="-24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800" spc="-260" b="1">
                <a:solidFill>
                  <a:srgbClr val="242153"/>
                </a:solidFill>
                <a:latin typeface="Trebuchet MS"/>
                <a:cs typeface="Trebuchet MS"/>
              </a:rPr>
              <a:t>U</a:t>
            </a:r>
            <a:r>
              <a:rPr dirty="0" sz="2800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2800" spc="60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254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60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145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275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60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145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300" b="1">
                <a:solidFill>
                  <a:srgbClr val="242153"/>
                </a:solidFill>
                <a:latin typeface="Trebuchet MS"/>
                <a:cs typeface="Trebuchet MS"/>
              </a:rPr>
              <a:t>.   </a:t>
            </a:r>
            <a:r>
              <a:rPr dirty="0" sz="2800" spc="-400" b="1">
                <a:solidFill>
                  <a:srgbClr val="242153"/>
                </a:solidFill>
                <a:latin typeface="Trebuchet MS"/>
                <a:cs typeface="Trebuchet MS"/>
              </a:rPr>
              <a:t>TO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15" b="1">
                <a:solidFill>
                  <a:srgbClr val="242153"/>
                </a:solidFill>
                <a:latin typeface="Trebuchet MS"/>
                <a:cs typeface="Trebuchet MS"/>
              </a:rPr>
              <a:t>MAKE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4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29" b="1">
                <a:solidFill>
                  <a:srgbClr val="242153"/>
                </a:solidFill>
                <a:latin typeface="Trebuchet MS"/>
                <a:cs typeface="Trebuchet MS"/>
              </a:rPr>
              <a:t>MOST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80" b="1">
                <a:solidFill>
                  <a:srgbClr val="242153"/>
                </a:solidFill>
                <a:latin typeface="Trebuchet MS"/>
                <a:cs typeface="Trebuchet MS"/>
              </a:rPr>
              <a:t>OF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04" b="1">
                <a:solidFill>
                  <a:srgbClr val="242153"/>
                </a:solidFill>
                <a:latin typeface="Trebuchet MS"/>
                <a:cs typeface="Trebuchet MS"/>
              </a:rPr>
              <a:t>PERSONALIZED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80" b="1">
                <a:solidFill>
                  <a:srgbClr val="242153"/>
                </a:solidFill>
                <a:latin typeface="Trebuchet MS"/>
                <a:cs typeface="Trebuchet MS"/>
              </a:rPr>
              <a:t>TRAVEL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15" b="1">
                <a:solidFill>
                  <a:srgbClr val="242153"/>
                </a:solidFill>
                <a:latin typeface="Trebuchet MS"/>
                <a:cs typeface="Trebuchet MS"/>
              </a:rPr>
              <a:t>PLANNING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3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10" b="1">
                <a:solidFill>
                  <a:srgbClr val="242153"/>
                </a:solidFill>
                <a:latin typeface="Trebuchet MS"/>
                <a:cs typeface="Trebuchet MS"/>
              </a:rPr>
              <a:t>TRACKING,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45" b="1">
                <a:solidFill>
                  <a:srgbClr val="242153"/>
                </a:solidFill>
                <a:latin typeface="Trebuchet MS"/>
                <a:cs typeface="Trebuchet MS"/>
              </a:rPr>
              <a:t>IT'S</a:t>
            </a:r>
            <a:endParaRPr sz="2800">
              <a:latin typeface="Trebuchet MS"/>
              <a:cs typeface="Trebuchet MS"/>
            </a:endParaRPr>
          </a:p>
          <a:p>
            <a:pPr marL="6017895" marR="334010" indent="-3343275">
              <a:lnSpc>
                <a:spcPts val="4130"/>
              </a:lnSpc>
            </a:pPr>
            <a:r>
              <a:rPr dirty="0" sz="2800" spc="-220" b="1">
                <a:solidFill>
                  <a:srgbClr val="242153"/>
                </a:solidFill>
                <a:latin typeface="Trebuchet MS"/>
                <a:cs typeface="Trebuchet MS"/>
              </a:rPr>
              <a:t>ESSENTIAL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400" b="1">
                <a:solidFill>
                  <a:srgbClr val="242153"/>
                </a:solidFill>
                <a:latin typeface="Trebuchet MS"/>
                <a:cs typeface="Trebuchet MS"/>
              </a:rPr>
              <a:t>TO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55" b="1">
                <a:solidFill>
                  <a:srgbClr val="242153"/>
                </a:solidFill>
                <a:latin typeface="Trebuchet MS"/>
                <a:cs typeface="Trebuchet MS"/>
              </a:rPr>
              <a:t>STRIKE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3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29" b="1">
                <a:solidFill>
                  <a:srgbClr val="242153"/>
                </a:solidFill>
                <a:latin typeface="Trebuchet MS"/>
                <a:cs typeface="Trebuchet MS"/>
              </a:rPr>
              <a:t>BALANCE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40" b="1">
                <a:solidFill>
                  <a:srgbClr val="242153"/>
                </a:solidFill>
                <a:latin typeface="Trebuchet MS"/>
                <a:cs typeface="Trebuchet MS"/>
              </a:rPr>
              <a:t>BETWEEN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54" b="1">
                <a:solidFill>
                  <a:srgbClr val="242153"/>
                </a:solidFill>
                <a:latin typeface="Trebuchet MS"/>
                <a:cs typeface="Trebuchet MS"/>
              </a:rPr>
              <a:t>CONVENIENCE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3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155" b="1">
                <a:solidFill>
                  <a:srgbClr val="242153"/>
                </a:solidFill>
                <a:latin typeface="Trebuchet MS"/>
                <a:cs typeface="Trebuchet MS"/>
              </a:rPr>
              <a:t>EMBRACING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45" b="1">
                <a:solidFill>
                  <a:srgbClr val="242153"/>
                </a:solidFill>
                <a:latin typeface="Trebuchet MS"/>
                <a:cs typeface="Trebuchet MS"/>
              </a:rPr>
              <a:t>THE </a:t>
            </a:r>
            <a:r>
              <a:rPr dirty="0" sz="2800" spc="-82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260" b="1">
                <a:solidFill>
                  <a:srgbClr val="242153"/>
                </a:solidFill>
                <a:latin typeface="Trebuchet MS"/>
                <a:cs typeface="Trebuchet MS"/>
              </a:rPr>
              <a:t>U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150" b="1">
                <a:solidFill>
                  <a:srgbClr val="242153"/>
                </a:solidFill>
                <a:latin typeface="Trebuchet MS"/>
                <a:cs typeface="Trebuchet MS"/>
              </a:rPr>
              <a:t>K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530" b="1">
                <a:solidFill>
                  <a:srgbClr val="242153"/>
                </a:solidFill>
                <a:latin typeface="Trebuchet MS"/>
                <a:cs typeface="Trebuchet MS"/>
              </a:rPr>
              <a:t>W</a:t>
            </a:r>
            <a:r>
              <a:rPr dirty="0" sz="2800" spc="-30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31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125" b="1">
                <a:solidFill>
                  <a:srgbClr val="242153"/>
                </a:solidFill>
                <a:latin typeface="Trebuchet MS"/>
                <a:cs typeface="Trebuchet MS"/>
              </a:rPr>
              <a:t>M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30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2800" spc="-4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2800" spc="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33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2800" spc="-420" b="1">
                <a:solidFill>
                  <a:srgbClr val="242153"/>
                </a:solidFill>
                <a:latin typeface="Trebuchet MS"/>
                <a:cs typeface="Trebuchet MS"/>
              </a:rPr>
              <a:t>F</a:t>
            </a:r>
            <a:r>
              <a:rPr dirty="0" sz="2800" spc="-13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800" spc="-4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280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2800" spc="-24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800" spc="-275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2800" spc="-35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2800" spc="-31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2800" spc="-345" b="1">
                <a:solidFill>
                  <a:srgbClr val="242153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6619" y="405931"/>
            <a:ext cx="8400415" cy="1245870"/>
          </a:xfrm>
          <a:custGeom>
            <a:avLst/>
            <a:gdLst/>
            <a:ahLst/>
            <a:cxnLst/>
            <a:rect l="l" t="t" r="r" b="b"/>
            <a:pathLst>
              <a:path w="8400415" h="1245870">
                <a:moveTo>
                  <a:pt x="7777202" y="1245537"/>
                </a:moveTo>
                <a:lnTo>
                  <a:pt x="622768" y="1245537"/>
                </a:lnTo>
                <a:lnTo>
                  <a:pt x="574170" y="1243660"/>
                </a:lnTo>
                <a:lnTo>
                  <a:pt x="526582" y="1238122"/>
                </a:lnTo>
                <a:lnTo>
                  <a:pt x="480145" y="1229061"/>
                </a:lnTo>
                <a:lnTo>
                  <a:pt x="434997" y="1216618"/>
                </a:lnTo>
                <a:lnTo>
                  <a:pt x="391279" y="1200932"/>
                </a:lnTo>
                <a:lnTo>
                  <a:pt x="349129" y="1182143"/>
                </a:lnTo>
                <a:lnTo>
                  <a:pt x="308687" y="1160390"/>
                </a:lnTo>
                <a:lnTo>
                  <a:pt x="270094" y="1135812"/>
                </a:lnTo>
                <a:lnTo>
                  <a:pt x="233487" y="1108550"/>
                </a:lnTo>
                <a:lnTo>
                  <a:pt x="199007" y="1078743"/>
                </a:lnTo>
                <a:lnTo>
                  <a:pt x="166794" y="1046529"/>
                </a:lnTo>
                <a:lnTo>
                  <a:pt x="136986" y="1012049"/>
                </a:lnTo>
                <a:lnTo>
                  <a:pt x="109724" y="975443"/>
                </a:lnTo>
                <a:lnTo>
                  <a:pt x="85147" y="936849"/>
                </a:lnTo>
                <a:lnTo>
                  <a:pt x="63394" y="896408"/>
                </a:lnTo>
                <a:lnTo>
                  <a:pt x="44604" y="854258"/>
                </a:lnTo>
                <a:lnTo>
                  <a:pt x="28918" y="810539"/>
                </a:lnTo>
                <a:lnTo>
                  <a:pt x="16475" y="765392"/>
                </a:lnTo>
                <a:lnTo>
                  <a:pt x="7415" y="718954"/>
                </a:lnTo>
                <a:lnTo>
                  <a:pt x="1876" y="671367"/>
                </a:lnTo>
                <a:lnTo>
                  <a:pt x="0" y="622757"/>
                </a:lnTo>
                <a:lnTo>
                  <a:pt x="1876" y="574170"/>
                </a:lnTo>
                <a:lnTo>
                  <a:pt x="7415" y="526582"/>
                </a:lnTo>
                <a:lnTo>
                  <a:pt x="16475" y="480145"/>
                </a:lnTo>
                <a:lnTo>
                  <a:pt x="28918" y="434997"/>
                </a:lnTo>
                <a:lnTo>
                  <a:pt x="44604" y="391279"/>
                </a:lnTo>
                <a:lnTo>
                  <a:pt x="63394" y="349129"/>
                </a:lnTo>
                <a:lnTo>
                  <a:pt x="85147" y="308688"/>
                </a:lnTo>
                <a:lnTo>
                  <a:pt x="109724" y="270094"/>
                </a:lnTo>
                <a:lnTo>
                  <a:pt x="136986" y="233487"/>
                </a:lnTo>
                <a:lnTo>
                  <a:pt x="166794" y="199008"/>
                </a:lnTo>
                <a:lnTo>
                  <a:pt x="199007" y="166794"/>
                </a:lnTo>
                <a:lnTo>
                  <a:pt x="233487" y="136987"/>
                </a:lnTo>
                <a:lnTo>
                  <a:pt x="270094" y="109724"/>
                </a:lnTo>
                <a:lnTo>
                  <a:pt x="308687" y="85147"/>
                </a:lnTo>
                <a:lnTo>
                  <a:pt x="349129" y="63394"/>
                </a:lnTo>
                <a:lnTo>
                  <a:pt x="391279" y="44605"/>
                </a:lnTo>
                <a:lnTo>
                  <a:pt x="434997" y="28919"/>
                </a:lnTo>
                <a:lnTo>
                  <a:pt x="480145" y="16476"/>
                </a:lnTo>
                <a:lnTo>
                  <a:pt x="526582" y="7415"/>
                </a:lnTo>
                <a:lnTo>
                  <a:pt x="574170" y="1877"/>
                </a:lnTo>
                <a:lnTo>
                  <a:pt x="622763" y="0"/>
                </a:lnTo>
                <a:lnTo>
                  <a:pt x="7777207" y="0"/>
                </a:lnTo>
                <a:lnTo>
                  <a:pt x="7825800" y="1877"/>
                </a:lnTo>
                <a:lnTo>
                  <a:pt x="7873388" y="7415"/>
                </a:lnTo>
                <a:lnTo>
                  <a:pt x="7918990" y="16313"/>
                </a:lnTo>
                <a:lnTo>
                  <a:pt x="622768" y="16313"/>
                </a:lnTo>
                <a:lnTo>
                  <a:pt x="575440" y="18141"/>
                </a:lnTo>
                <a:lnTo>
                  <a:pt x="529096" y="23534"/>
                </a:lnTo>
                <a:lnTo>
                  <a:pt x="483874" y="32356"/>
                </a:lnTo>
                <a:lnTo>
                  <a:pt x="439907" y="44473"/>
                </a:lnTo>
                <a:lnTo>
                  <a:pt x="397333" y="59747"/>
                </a:lnTo>
                <a:lnTo>
                  <a:pt x="356287" y="78043"/>
                </a:lnTo>
                <a:lnTo>
                  <a:pt x="316905" y="99225"/>
                </a:lnTo>
                <a:lnTo>
                  <a:pt x="279322" y="123157"/>
                </a:lnTo>
                <a:lnTo>
                  <a:pt x="243675" y="149704"/>
                </a:lnTo>
                <a:lnTo>
                  <a:pt x="210099" y="178730"/>
                </a:lnTo>
                <a:lnTo>
                  <a:pt x="178730" y="210099"/>
                </a:lnTo>
                <a:lnTo>
                  <a:pt x="149704" y="243675"/>
                </a:lnTo>
                <a:lnTo>
                  <a:pt x="123157" y="279322"/>
                </a:lnTo>
                <a:lnTo>
                  <a:pt x="99225" y="316905"/>
                </a:lnTo>
                <a:lnTo>
                  <a:pt x="78043" y="356287"/>
                </a:lnTo>
                <a:lnTo>
                  <a:pt x="59747" y="397333"/>
                </a:lnTo>
                <a:lnTo>
                  <a:pt x="44473" y="439907"/>
                </a:lnTo>
                <a:lnTo>
                  <a:pt x="32356" y="483874"/>
                </a:lnTo>
                <a:lnTo>
                  <a:pt x="23534" y="529097"/>
                </a:lnTo>
                <a:lnTo>
                  <a:pt x="18141" y="575440"/>
                </a:lnTo>
                <a:lnTo>
                  <a:pt x="16313" y="622768"/>
                </a:lnTo>
                <a:lnTo>
                  <a:pt x="18141" y="670097"/>
                </a:lnTo>
                <a:lnTo>
                  <a:pt x="23534" y="716440"/>
                </a:lnTo>
                <a:lnTo>
                  <a:pt x="32356" y="761663"/>
                </a:lnTo>
                <a:lnTo>
                  <a:pt x="44473" y="805629"/>
                </a:lnTo>
                <a:lnTo>
                  <a:pt x="59747" y="848203"/>
                </a:lnTo>
                <a:lnTo>
                  <a:pt x="78043" y="889250"/>
                </a:lnTo>
                <a:lnTo>
                  <a:pt x="99225" y="928632"/>
                </a:lnTo>
                <a:lnTo>
                  <a:pt x="123157" y="966215"/>
                </a:lnTo>
                <a:lnTo>
                  <a:pt x="149704" y="1001862"/>
                </a:lnTo>
                <a:lnTo>
                  <a:pt x="178730" y="1035438"/>
                </a:lnTo>
                <a:lnTo>
                  <a:pt x="210099" y="1066806"/>
                </a:lnTo>
                <a:lnTo>
                  <a:pt x="243675" y="1095832"/>
                </a:lnTo>
                <a:lnTo>
                  <a:pt x="279322" y="1122379"/>
                </a:lnTo>
                <a:lnTo>
                  <a:pt x="316905" y="1146312"/>
                </a:lnTo>
                <a:lnTo>
                  <a:pt x="356287" y="1167494"/>
                </a:lnTo>
                <a:lnTo>
                  <a:pt x="397333" y="1185790"/>
                </a:lnTo>
                <a:lnTo>
                  <a:pt x="439907" y="1201064"/>
                </a:lnTo>
                <a:lnTo>
                  <a:pt x="483874" y="1213180"/>
                </a:lnTo>
                <a:lnTo>
                  <a:pt x="529096" y="1222003"/>
                </a:lnTo>
                <a:lnTo>
                  <a:pt x="575440" y="1227396"/>
                </a:lnTo>
                <a:lnTo>
                  <a:pt x="622768" y="1229224"/>
                </a:lnTo>
                <a:lnTo>
                  <a:pt x="7918990" y="1229224"/>
                </a:lnTo>
                <a:lnTo>
                  <a:pt x="7873388" y="1238122"/>
                </a:lnTo>
                <a:lnTo>
                  <a:pt x="7825800" y="1243660"/>
                </a:lnTo>
                <a:lnTo>
                  <a:pt x="7777202" y="1245537"/>
                </a:lnTo>
                <a:close/>
              </a:path>
              <a:path w="8400415" h="1245870">
                <a:moveTo>
                  <a:pt x="7918990" y="1229224"/>
                </a:moveTo>
                <a:lnTo>
                  <a:pt x="7777202" y="1229224"/>
                </a:lnTo>
                <a:lnTo>
                  <a:pt x="7824530" y="1227396"/>
                </a:lnTo>
                <a:lnTo>
                  <a:pt x="7870873" y="1222003"/>
                </a:lnTo>
                <a:lnTo>
                  <a:pt x="7916096" y="1213180"/>
                </a:lnTo>
                <a:lnTo>
                  <a:pt x="7960062" y="1201064"/>
                </a:lnTo>
                <a:lnTo>
                  <a:pt x="8002637" y="1185790"/>
                </a:lnTo>
                <a:lnTo>
                  <a:pt x="8043683" y="1167494"/>
                </a:lnTo>
                <a:lnTo>
                  <a:pt x="8083065" y="1146312"/>
                </a:lnTo>
                <a:lnTo>
                  <a:pt x="8120648" y="1122379"/>
                </a:lnTo>
                <a:lnTo>
                  <a:pt x="8156295" y="1095832"/>
                </a:lnTo>
                <a:lnTo>
                  <a:pt x="8189871" y="1066806"/>
                </a:lnTo>
                <a:lnTo>
                  <a:pt x="8221239" y="1035438"/>
                </a:lnTo>
                <a:lnTo>
                  <a:pt x="8250265" y="1001862"/>
                </a:lnTo>
                <a:lnTo>
                  <a:pt x="8276812" y="966215"/>
                </a:lnTo>
                <a:lnTo>
                  <a:pt x="8300745" y="928632"/>
                </a:lnTo>
                <a:lnTo>
                  <a:pt x="8321927" y="889250"/>
                </a:lnTo>
                <a:lnTo>
                  <a:pt x="8340223" y="848203"/>
                </a:lnTo>
                <a:lnTo>
                  <a:pt x="8355497" y="805629"/>
                </a:lnTo>
                <a:lnTo>
                  <a:pt x="8367613" y="761663"/>
                </a:lnTo>
                <a:lnTo>
                  <a:pt x="8376436" y="716440"/>
                </a:lnTo>
                <a:lnTo>
                  <a:pt x="8381829" y="670097"/>
                </a:lnTo>
                <a:lnTo>
                  <a:pt x="8383657" y="622757"/>
                </a:lnTo>
                <a:lnTo>
                  <a:pt x="8381829" y="575440"/>
                </a:lnTo>
                <a:lnTo>
                  <a:pt x="8376436" y="529097"/>
                </a:lnTo>
                <a:lnTo>
                  <a:pt x="8367613" y="483874"/>
                </a:lnTo>
                <a:lnTo>
                  <a:pt x="8355497" y="439907"/>
                </a:lnTo>
                <a:lnTo>
                  <a:pt x="8340223" y="397333"/>
                </a:lnTo>
                <a:lnTo>
                  <a:pt x="8321927" y="356287"/>
                </a:lnTo>
                <a:lnTo>
                  <a:pt x="8300745" y="316905"/>
                </a:lnTo>
                <a:lnTo>
                  <a:pt x="8276812" y="279322"/>
                </a:lnTo>
                <a:lnTo>
                  <a:pt x="8250265" y="243675"/>
                </a:lnTo>
                <a:lnTo>
                  <a:pt x="8221239" y="210099"/>
                </a:lnTo>
                <a:lnTo>
                  <a:pt x="8189871" y="178730"/>
                </a:lnTo>
                <a:lnTo>
                  <a:pt x="8156295" y="149704"/>
                </a:lnTo>
                <a:lnTo>
                  <a:pt x="8120648" y="123157"/>
                </a:lnTo>
                <a:lnTo>
                  <a:pt x="8083065" y="99225"/>
                </a:lnTo>
                <a:lnTo>
                  <a:pt x="8043683" y="78043"/>
                </a:lnTo>
                <a:lnTo>
                  <a:pt x="8002637" y="59747"/>
                </a:lnTo>
                <a:lnTo>
                  <a:pt x="7960062" y="44473"/>
                </a:lnTo>
                <a:lnTo>
                  <a:pt x="7916096" y="32356"/>
                </a:lnTo>
                <a:lnTo>
                  <a:pt x="7870873" y="23534"/>
                </a:lnTo>
                <a:lnTo>
                  <a:pt x="7824530" y="18141"/>
                </a:lnTo>
                <a:lnTo>
                  <a:pt x="7777202" y="16313"/>
                </a:lnTo>
                <a:lnTo>
                  <a:pt x="7918990" y="16313"/>
                </a:lnTo>
                <a:lnTo>
                  <a:pt x="7964973" y="28919"/>
                </a:lnTo>
                <a:lnTo>
                  <a:pt x="8008691" y="44605"/>
                </a:lnTo>
                <a:lnTo>
                  <a:pt x="8050841" y="63394"/>
                </a:lnTo>
                <a:lnTo>
                  <a:pt x="8091283" y="85147"/>
                </a:lnTo>
                <a:lnTo>
                  <a:pt x="8129876" y="109724"/>
                </a:lnTo>
                <a:lnTo>
                  <a:pt x="8166483" y="136987"/>
                </a:lnTo>
                <a:lnTo>
                  <a:pt x="8200963" y="166794"/>
                </a:lnTo>
                <a:lnTo>
                  <a:pt x="8233176" y="199008"/>
                </a:lnTo>
                <a:lnTo>
                  <a:pt x="8262984" y="233487"/>
                </a:lnTo>
                <a:lnTo>
                  <a:pt x="8290246" y="270094"/>
                </a:lnTo>
                <a:lnTo>
                  <a:pt x="8314823" y="308688"/>
                </a:lnTo>
                <a:lnTo>
                  <a:pt x="8336576" y="349129"/>
                </a:lnTo>
                <a:lnTo>
                  <a:pt x="8355366" y="391279"/>
                </a:lnTo>
                <a:lnTo>
                  <a:pt x="8371051" y="434997"/>
                </a:lnTo>
                <a:lnTo>
                  <a:pt x="8383494" y="480145"/>
                </a:lnTo>
                <a:lnTo>
                  <a:pt x="8392555" y="526582"/>
                </a:lnTo>
                <a:lnTo>
                  <a:pt x="8398094" y="574170"/>
                </a:lnTo>
                <a:lnTo>
                  <a:pt x="8399970" y="622768"/>
                </a:lnTo>
                <a:lnTo>
                  <a:pt x="8398094" y="671367"/>
                </a:lnTo>
                <a:lnTo>
                  <a:pt x="8392555" y="718954"/>
                </a:lnTo>
                <a:lnTo>
                  <a:pt x="8383494" y="765392"/>
                </a:lnTo>
                <a:lnTo>
                  <a:pt x="8371051" y="810539"/>
                </a:lnTo>
                <a:lnTo>
                  <a:pt x="8355366" y="854258"/>
                </a:lnTo>
                <a:lnTo>
                  <a:pt x="8336576" y="896408"/>
                </a:lnTo>
                <a:lnTo>
                  <a:pt x="8314823" y="936849"/>
                </a:lnTo>
                <a:lnTo>
                  <a:pt x="8290246" y="975443"/>
                </a:lnTo>
                <a:lnTo>
                  <a:pt x="8262984" y="1012049"/>
                </a:lnTo>
                <a:lnTo>
                  <a:pt x="8233176" y="1046529"/>
                </a:lnTo>
                <a:lnTo>
                  <a:pt x="8200963" y="1078743"/>
                </a:lnTo>
                <a:lnTo>
                  <a:pt x="8166483" y="1108550"/>
                </a:lnTo>
                <a:lnTo>
                  <a:pt x="8129876" y="1135812"/>
                </a:lnTo>
                <a:lnTo>
                  <a:pt x="8091283" y="1160390"/>
                </a:lnTo>
                <a:lnTo>
                  <a:pt x="8050841" y="1182143"/>
                </a:lnTo>
                <a:lnTo>
                  <a:pt x="8008691" y="1200932"/>
                </a:lnTo>
                <a:lnTo>
                  <a:pt x="7964973" y="1216618"/>
                </a:lnTo>
                <a:lnTo>
                  <a:pt x="7919825" y="1229061"/>
                </a:lnTo>
                <a:lnTo>
                  <a:pt x="7918990" y="1229224"/>
                </a:lnTo>
                <a:close/>
              </a:path>
            </a:pathLst>
          </a:custGeom>
          <a:solidFill>
            <a:srgbClr val="4842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45"/>
              <a:t>A</a:t>
            </a:r>
            <a:r>
              <a:rPr dirty="0" spc="-235"/>
              <a:t>D</a:t>
            </a:r>
            <a:r>
              <a:rPr dirty="0" spc="-400"/>
              <a:t>V</a:t>
            </a:r>
            <a:r>
              <a:rPr dirty="0" spc="-345"/>
              <a:t>A</a:t>
            </a:r>
            <a:r>
              <a:rPr dirty="0" spc="-450"/>
              <a:t>N</a:t>
            </a:r>
            <a:r>
              <a:rPr dirty="0" spc="-705"/>
              <a:t>T</a:t>
            </a:r>
            <a:r>
              <a:rPr dirty="0" spc="-345"/>
              <a:t>A</a:t>
            </a:r>
            <a:r>
              <a:rPr dirty="0" spc="-375"/>
              <a:t>G</a:t>
            </a:r>
            <a:r>
              <a:rPr dirty="0" spc="-509"/>
              <a:t>E</a:t>
            </a:r>
            <a:r>
              <a:rPr dirty="0" spc="-190"/>
              <a:t> </a:t>
            </a:r>
            <a:r>
              <a:rPr dirty="0" spc="-345"/>
              <a:t>A</a:t>
            </a:r>
            <a:r>
              <a:rPr dirty="0" spc="-450"/>
              <a:t>N</a:t>
            </a:r>
            <a:r>
              <a:rPr dirty="0" spc="-229"/>
              <a:t>D</a:t>
            </a:r>
            <a:r>
              <a:rPr dirty="0" spc="-190"/>
              <a:t> </a:t>
            </a:r>
            <a:r>
              <a:rPr dirty="0" spc="-235"/>
              <a:t>D</a:t>
            </a:r>
            <a:r>
              <a:rPr dirty="0" spc="95"/>
              <a:t>I</a:t>
            </a:r>
            <a:r>
              <a:rPr dirty="0" spc="15"/>
              <a:t>S</a:t>
            </a:r>
            <a:r>
              <a:rPr dirty="0" spc="-345"/>
              <a:t>A</a:t>
            </a:r>
            <a:r>
              <a:rPr dirty="0" spc="-235"/>
              <a:t>D</a:t>
            </a:r>
            <a:r>
              <a:rPr dirty="0" spc="-400"/>
              <a:t>V</a:t>
            </a:r>
            <a:r>
              <a:rPr dirty="0" spc="-345"/>
              <a:t>A</a:t>
            </a:r>
            <a:r>
              <a:rPr dirty="0" spc="-450"/>
              <a:t>N</a:t>
            </a:r>
            <a:r>
              <a:rPr dirty="0" spc="-705"/>
              <a:t>T</a:t>
            </a:r>
            <a:r>
              <a:rPr dirty="0" spc="-345"/>
              <a:t>A</a:t>
            </a:r>
            <a:r>
              <a:rPr dirty="0" spc="-375"/>
              <a:t>G</a:t>
            </a:r>
            <a:r>
              <a:rPr dirty="0" spc="-515"/>
              <a:t>E</a:t>
            </a:r>
            <a:r>
              <a:rPr dirty="0" spc="20"/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831" y="239083"/>
            <a:ext cx="11995785" cy="1153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68400" algn="l"/>
                <a:tab pos="1257935" algn="l"/>
                <a:tab pos="2139950" algn="l"/>
                <a:tab pos="4131310" algn="l"/>
                <a:tab pos="5510530" algn="l"/>
                <a:tab pos="6782434" algn="l"/>
                <a:tab pos="7272020" algn="l"/>
                <a:tab pos="11316970" algn="l"/>
              </a:tabLst>
            </a:pPr>
            <a:r>
              <a:rPr dirty="0" sz="3700" spc="245" b="0">
                <a:latin typeface="Microsoft Sans Serif"/>
                <a:cs typeface="Microsoft Sans Serif"/>
              </a:rPr>
              <a:t>L</a:t>
            </a:r>
            <a:r>
              <a:rPr dirty="0" sz="3700" spc="190" b="0">
                <a:latin typeface="Microsoft Sans Serif"/>
                <a:cs typeface="Microsoft Sans Serif"/>
              </a:rPr>
              <a:t>I</a:t>
            </a:r>
            <a:r>
              <a:rPr dirty="0" sz="3700" spc="30" b="0">
                <a:latin typeface="Microsoft Sans Serif"/>
                <a:cs typeface="Microsoft Sans Serif"/>
              </a:rPr>
              <a:t>S</a:t>
            </a:r>
            <a:r>
              <a:rPr dirty="0" sz="3700" spc="-190" b="0">
                <a:latin typeface="Microsoft Sans Serif"/>
                <a:cs typeface="Microsoft Sans Serif"/>
              </a:rPr>
              <a:t>T</a:t>
            </a:r>
            <a:r>
              <a:rPr dirty="0" sz="3700" b="0">
                <a:latin typeface="Microsoft Sans Serif"/>
                <a:cs typeface="Microsoft Sans Serif"/>
              </a:rPr>
              <a:t>		</a:t>
            </a:r>
            <a:r>
              <a:rPr dirty="0" sz="3700" spc="380" b="0">
                <a:latin typeface="Microsoft Sans Serif"/>
                <a:cs typeface="Microsoft Sans Serif"/>
              </a:rPr>
              <a:t>O</a:t>
            </a:r>
            <a:r>
              <a:rPr dirty="0" sz="3700" spc="-285" b="0">
                <a:latin typeface="Microsoft Sans Serif"/>
                <a:cs typeface="Microsoft Sans Serif"/>
              </a:rPr>
              <a:t>F</a:t>
            </a:r>
            <a:r>
              <a:rPr dirty="0" sz="3700" b="0">
                <a:latin typeface="Microsoft Sans Serif"/>
                <a:cs typeface="Microsoft Sans Serif"/>
              </a:rPr>
              <a:t>	</a:t>
            </a:r>
            <a:r>
              <a:rPr dirty="0" sz="3700" spc="345" b="0">
                <a:latin typeface="Microsoft Sans Serif"/>
                <a:cs typeface="Microsoft Sans Serif"/>
              </a:rPr>
              <a:t>A</a:t>
            </a:r>
            <a:r>
              <a:rPr dirty="0" sz="3700" spc="260" b="0">
                <a:latin typeface="Microsoft Sans Serif"/>
                <a:cs typeface="Microsoft Sans Serif"/>
              </a:rPr>
              <a:t>D</a:t>
            </a:r>
            <a:r>
              <a:rPr dirty="0" sz="3700" spc="360" b="0">
                <a:latin typeface="Microsoft Sans Serif"/>
                <a:cs typeface="Microsoft Sans Serif"/>
              </a:rPr>
              <a:t>V</a:t>
            </a:r>
            <a:r>
              <a:rPr dirty="0" sz="3700" spc="345" b="0">
                <a:latin typeface="Microsoft Sans Serif"/>
                <a:cs typeface="Microsoft Sans Serif"/>
              </a:rPr>
              <a:t>A</a:t>
            </a:r>
            <a:r>
              <a:rPr dirty="0" sz="3700" spc="235" b="0">
                <a:latin typeface="Microsoft Sans Serif"/>
                <a:cs typeface="Microsoft Sans Serif"/>
              </a:rPr>
              <a:t>N</a:t>
            </a:r>
            <a:r>
              <a:rPr dirty="0" sz="3700" spc="170" b="0">
                <a:latin typeface="Microsoft Sans Serif"/>
                <a:cs typeface="Microsoft Sans Serif"/>
              </a:rPr>
              <a:t>T</a:t>
            </a:r>
            <a:r>
              <a:rPr dirty="0" sz="3700" spc="345" b="0">
                <a:latin typeface="Microsoft Sans Serif"/>
                <a:cs typeface="Microsoft Sans Serif"/>
              </a:rPr>
              <a:t>A</a:t>
            </a:r>
            <a:r>
              <a:rPr dirty="0" sz="3700" spc="280" b="0">
                <a:latin typeface="Microsoft Sans Serif"/>
                <a:cs typeface="Microsoft Sans Serif"/>
              </a:rPr>
              <a:t>G</a:t>
            </a:r>
            <a:r>
              <a:rPr dirty="0" sz="3700" spc="-385" b="0">
                <a:latin typeface="Microsoft Sans Serif"/>
                <a:cs typeface="Microsoft Sans Serif"/>
              </a:rPr>
              <a:t>E</a:t>
            </a:r>
            <a:r>
              <a:rPr dirty="0" sz="3700" b="0">
                <a:latin typeface="Microsoft Sans Serif"/>
                <a:cs typeface="Microsoft Sans Serif"/>
              </a:rPr>
              <a:t>	</a:t>
            </a:r>
            <a:r>
              <a:rPr dirty="0" sz="3700" spc="345" b="0">
                <a:latin typeface="Microsoft Sans Serif"/>
                <a:cs typeface="Microsoft Sans Serif"/>
              </a:rPr>
              <a:t>A</a:t>
            </a:r>
            <a:r>
              <a:rPr dirty="0" sz="3700" spc="235" b="0">
                <a:latin typeface="Microsoft Sans Serif"/>
                <a:cs typeface="Microsoft Sans Serif"/>
              </a:rPr>
              <a:t>N</a:t>
            </a:r>
            <a:r>
              <a:rPr dirty="0" sz="3700" spc="-100" b="0">
                <a:latin typeface="Microsoft Sans Serif"/>
                <a:cs typeface="Microsoft Sans Serif"/>
              </a:rPr>
              <a:t>D</a:t>
            </a:r>
            <a:r>
              <a:rPr dirty="0" sz="3700" b="0">
                <a:latin typeface="Microsoft Sans Serif"/>
                <a:cs typeface="Microsoft Sans Serif"/>
              </a:rPr>
              <a:t>	</a:t>
            </a:r>
            <a:r>
              <a:rPr dirty="0" sz="3700" spc="260" b="0">
                <a:latin typeface="Microsoft Sans Serif"/>
                <a:cs typeface="Microsoft Sans Serif"/>
              </a:rPr>
              <a:t>D</a:t>
            </a:r>
            <a:r>
              <a:rPr dirty="0" sz="3700" spc="190" b="0">
                <a:latin typeface="Microsoft Sans Serif"/>
                <a:cs typeface="Microsoft Sans Serif"/>
              </a:rPr>
              <a:t>I</a:t>
            </a:r>
            <a:r>
              <a:rPr dirty="0" sz="3700" spc="30" b="0">
                <a:latin typeface="Microsoft Sans Serif"/>
                <a:cs typeface="Microsoft Sans Serif"/>
              </a:rPr>
              <a:t>S</a:t>
            </a:r>
            <a:r>
              <a:rPr dirty="0" sz="3700" spc="345" b="0">
                <a:latin typeface="Microsoft Sans Serif"/>
                <a:cs typeface="Microsoft Sans Serif"/>
              </a:rPr>
              <a:t>A</a:t>
            </a:r>
            <a:r>
              <a:rPr dirty="0" sz="3700" spc="260" b="0">
                <a:latin typeface="Microsoft Sans Serif"/>
                <a:cs typeface="Microsoft Sans Serif"/>
              </a:rPr>
              <a:t>D</a:t>
            </a:r>
            <a:r>
              <a:rPr dirty="0" sz="3700" spc="360" b="0">
                <a:latin typeface="Microsoft Sans Serif"/>
                <a:cs typeface="Microsoft Sans Serif"/>
              </a:rPr>
              <a:t>V</a:t>
            </a:r>
            <a:r>
              <a:rPr dirty="0" sz="3700" spc="345" b="0">
                <a:latin typeface="Microsoft Sans Serif"/>
                <a:cs typeface="Microsoft Sans Serif"/>
              </a:rPr>
              <a:t>A</a:t>
            </a:r>
            <a:r>
              <a:rPr dirty="0" sz="3700" spc="235" b="0">
                <a:latin typeface="Microsoft Sans Serif"/>
                <a:cs typeface="Microsoft Sans Serif"/>
              </a:rPr>
              <a:t>N</a:t>
            </a:r>
            <a:r>
              <a:rPr dirty="0" sz="3700" spc="170" b="0">
                <a:latin typeface="Microsoft Sans Serif"/>
                <a:cs typeface="Microsoft Sans Serif"/>
              </a:rPr>
              <a:t>T</a:t>
            </a:r>
            <a:r>
              <a:rPr dirty="0" sz="3700" spc="345" b="0">
                <a:latin typeface="Microsoft Sans Serif"/>
                <a:cs typeface="Microsoft Sans Serif"/>
              </a:rPr>
              <a:t>A</a:t>
            </a:r>
            <a:r>
              <a:rPr dirty="0" sz="3700" spc="280" b="0">
                <a:latin typeface="Microsoft Sans Serif"/>
                <a:cs typeface="Microsoft Sans Serif"/>
              </a:rPr>
              <a:t>G</a:t>
            </a:r>
            <a:r>
              <a:rPr dirty="0" sz="3700" spc="-25" b="0">
                <a:latin typeface="Microsoft Sans Serif"/>
                <a:cs typeface="Microsoft Sans Serif"/>
              </a:rPr>
              <a:t>E</a:t>
            </a:r>
            <a:r>
              <a:rPr dirty="0" sz="3700" spc="-330" b="0">
                <a:latin typeface="Microsoft Sans Serif"/>
                <a:cs typeface="Microsoft Sans Serif"/>
              </a:rPr>
              <a:t>S</a:t>
            </a:r>
            <a:r>
              <a:rPr dirty="0" sz="3700" b="0">
                <a:latin typeface="Microsoft Sans Serif"/>
                <a:cs typeface="Microsoft Sans Serif"/>
              </a:rPr>
              <a:t>	</a:t>
            </a:r>
            <a:r>
              <a:rPr dirty="0" sz="3700" spc="380" b="0">
                <a:latin typeface="Microsoft Sans Serif"/>
                <a:cs typeface="Microsoft Sans Serif"/>
              </a:rPr>
              <a:t>O</a:t>
            </a:r>
            <a:r>
              <a:rPr dirty="0" sz="3700" spc="-180" b="0">
                <a:latin typeface="Microsoft Sans Serif"/>
                <a:cs typeface="Microsoft Sans Serif"/>
              </a:rPr>
              <a:t>F  </a:t>
            </a:r>
            <a:r>
              <a:rPr dirty="0" sz="3700" spc="-5" b="0">
                <a:latin typeface="Microsoft Sans Serif"/>
                <a:cs typeface="Microsoft Sans Serif"/>
              </a:rPr>
              <a:t>THE	</a:t>
            </a:r>
            <a:r>
              <a:rPr dirty="0" sz="3700" spc="75" b="0">
                <a:latin typeface="Microsoft Sans Serif"/>
                <a:cs typeface="Microsoft Sans Serif"/>
              </a:rPr>
              <a:t>PROPOSED	</a:t>
            </a:r>
            <a:r>
              <a:rPr dirty="0" sz="3700" spc="175" b="0">
                <a:latin typeface="Microsoft Sans Serif"/>
                <a:cs typeface="Microsoft Sans Serif"/>
              </a:rPr>
              <a:t>SOLUTION		</a:t>
            </a:r>
            <a:r>
              <a:rPr dirty="0" sz="3700" spc="-295" b="0">
                <a:latin typeface="Microsoft Sans Serif"/>
                <a:cs typeface="Microsoft Sans Serif"/>
              </a:rPr>
              <a:t>: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552" y="1916742"/>
            <a:ext cx="4182110" cy="91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50" spc="-48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5850" spc="-330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5850" spc="-560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5850" spc="-48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5850" spc="-62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5850" spc="-9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5850" spc="-48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5850" spc="-525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5850" spc="-7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585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5850" spc="-525" b="1">
                <a:solidFill>
                  <a:srgbClr val="242153"/>
                </a:solidFill>
                <a:latin typeface="Trebuchet MS"/>
                <a:cs typeface="Trebuchet MS"/>
              </a:rPr>
              <a:t>:</a:t>
            </a:r>
            <a:endParaRPr sz="58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9561" y="4849849"/>
            <a:ext cx="2718435" cy="5437505"/>
          </a:xfrm>
          <a:custGeom>
            <a:avLst/>
            <a:gdLst/>
            <a:ahLst/>
            <a:cxnLst/>
            <a:rect l="l" t="t" r="r" b="b"/>
            <a:pathLst>
              <a:path w="2718434" h="5437505">
                <a:moveTo>
                  <a:pt x="2718438" y="2718576"/>
                </a:moveTo>
                <a:lnTo>
                  <a:pt x="1359150" y="2718576"/>
                </a:lnTo>
                <a:lnTo>
                  <a:pt x="2718438" y="0"/>
                </a:lnTo>
                <a:lnTo>
                  <a:pt x="2718438" y="2718576"/>
                </a:lnTo>
                <a:close/>
              </a:path>
              <a:path w="2718434" h="5437505">
                <a:moveTo>
                  <a:pt x="2718300" y="5437150"/>
                </a:moveTo>
                <a:lnTo>
                  <a:pt x="0" y="5437150"/>
                </a:lnTo>
                <a:lnTo>
                  <a:pt x="1359150" y="2718576"/>
                </a:lnTo>
                <a:lnTo>
                  <a:pt x="2718300" y="5437150"/>
                </a:lnTo>
                <a:close/>
              </a:path>
            </a:pathLst>
          </a:custGeom>
          <a:solidFill>
            <a:srgbClr val="4842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7466" y="3778647"/>
            <a:ext cx="14109065" cy="5194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74930" marR="67310">
              <a:lnSpc>
                <a:spcPct val="100000"/>
              </a:lnSpc>
              <a:spcBef>
                <a:spcPts val="105"/>
              </a:spcBef>
            </a:pP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TAILORED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10" b="1">
                <a:solidFill>
                  <a:srgbClr val="242153"/>
                </a:solidFill>
                <a:latin typeface="Trebuchet MS"/>
                <a:cs typeface="Trebuchet MS"/>
              </a:rPr>
              <a:t>ITINERARIES: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4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75" b="1">
                <a:solidFill>
                  <a:srgbClr val="242153"/>
                </a:solidFill>
                <a:latin typeface="Trebuchet MS"/>
                <a:cs typeface="Trebuchet MS"/>
              </a:rPr>
              <a:t>SOLUTION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85" b="1">
                <a:solidFill>
                  <a:srgbClr val="242153"/>
                </a:solidFill>
                <a:latin typeface="Trebuchet MS"/>
                <a:cs typeface="Trebuchet MS"/>
              </a:rPr>
              <a:t>OFFERS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242153"/>
                </a:solidFill>
                <a:latin typeface="Trebuchet MS"/>
                <a:cs typeface="Trebuchet MS"/>
              </a:rPr>
              <a:t>CUSTOMIZED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00" b="1">
                <a:solidFill>
                  <a:srgbClr val="242153"/>
                </a:solidFill>
                <a:latin typeface="Trebuchet MS"/>
                <a:cs typeface="Trebuchet MS"/>
              </a:rPr>
              <a:t>TRAVEL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05" b="1">
                <a:solidFill>
                  <a:srgbClr val="242153"/>
                </a:solidFill>
                <a:latin typeface="Trebuchet MS"/>
                <a:cs typeface="Trebuchet MS"/>
              </a:rPr>
              <a:t>ITINERARIES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10" b="1">
                <a:solidFill>
                  <a:srgbClr val="242153"/>
                </a:solidFill>
                <a:latin typeface="Trebuchet MS"/>
                <a:cs typeface="Trebuchet MS"/>
              </a:rPr>
              <a:t>BASED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25" b="1">
                <a:solidFill>
                  <a:srgbClr val="242153"/>
                </a:solidFill>
                <a:latin typeface="Trebuchet MS"/>
                <a:cs typeface="Trebuchet MS"/>
              </a:rPr>
              <a:t>ON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10" b="1">
                <a:solidFill>
                  <a:srgbClr val="242153"/>
                </a:solidFill>
                <a:latin typeface="Trebuchet MS"/>
                <a:cs typeface="Trebuchet MS"/>
              </a:rPr>
              <a:t>INDIVIDUAL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242153"/>
                </a:solidFill>
                <a:latin typeface="Trebuchet MS"/>
                <a:cs typeface="Trebuchet MS"/>
              </a:rPr>
              <a:t>PREFERENCES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INTERESTS,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30" b="1">
                <a:solidFill>
                  <a:srgbClr val="242153"/>
                </a:solidFill>
                <a:latin typeface="Trebuchet MS"/>
                <a:cs typeface="Trebuchet MS"/>
              </a:rPr>
              <a:t>ENSURING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0" b="1">
                <a:solidFill>
                  <a:srgbClr val="242153"/>
                </a:solidFill>
                <a:latin typeface="Trebuchet MS"/>
                <a:cs typeface="Trebuchet MS"/>
              </a:rPr>
              <a:t>MORE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20" b="1">
                <a:solidFill>
                  <a:srgbClr val="242153"/>
                </a:solidFill>
                <a:latin typeface="Trebuchet MS"/>
                <a:cs typeface="Trebuchet MS"/>
              </a:rPr>
              <a:t>ENJOYABLE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5" b="1">
                <a:solidFill>
                  <a:srgbClr val="242153"/>
                </a:solidFill>
                <a:latin typeface="Trebuchet MS"/>
                <a:cs typeface="Trebuchet MS"/>
              </a:rPr>
              <a:t>PERSONALIZED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EXPERIENCE.</a:t>
            </a:r>
            <a:endParaRPr sz="2000">
              <a:latin typeface="Trebuchet MS"/>
              <a:cs typeface="Trebuchet MS"/>
            </a:endParaRPr>
          </a:p>
          <a:p>
            <a:pPr algn="ctr" marL="81915" marR="74295">
              <a:lnSpc>
                <a:spcPct val="100000"/>
              </a:lnSpc>
              <a:spcBef>
                <a:spcPts val="2380"/>
              </a:spcBef>
            </a:pP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TIME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70" b="1">
                <a:solidFill>
                  <a:srgbClr val="242153"/>
                </a:solidFill>
                <a:latin typeface="Trebuchet MS"/>
                <a:cs typeface="Trebuchet MS"/>
              </a:rPr>
              <a:t>EFFICIENCY: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04" b="1">
                <a:solidFill>
                  <a:srgbClr val="242153"/>
                </a:solidFill>
                <a:latin typeface="Trebuchet MS"/>
                <a:cs typeface="Trebuchet MS"/>
              </a:rPr>
              <a:t>WITH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75" b="1">
                <a:solidFill>
                  <a:srgbClr val="242153"/>
                </a:solidFill>
                <a:latin typeface="Trebuchet MS"/>
                <a:cs typeface="Trebuchet MS"/>
              </a:rPr>
              <a:t>WELL-ORGANIZED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5" b="1">
                <a:solidFill>
                  <a:srgbClr val="242153"/>
                </a:solidFill>
                <a:latin typeface="Trebuchet MS"/>
                <a:cs typeface="Trebuchet MS"/>
              </a:rPr>
              <a:t>ITINERARY,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TRAVELERS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CAN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0" b="1">
                <a:solidFill>
                  <a:srgbClr val="242153"/>
                </a:solidFill>
                <a:latin typeface="Trebuchet MS"/>
                <a:cs typeface="Trebuchet MS"/>
              </a:rPr>
              <a:t>OPTIMIZE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5" b="1">
                <a:solidFill>
                  <a:srgbClr val="242153"/>
                </a:solidFill>
                <a:latin typeface="Trebuchet MS"/>
                <a:cs typeface="Trebuchet MS"/>
              </a:rPr>
              <a:t>THEIR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TIME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0" b="1">
                <a:solidFill>
                  <a:srgbClr val="242153"/>
                </a:solidFill>
                <a:latin typeface="Trebuchet MS"/>
                <a:cs typeface="Trebuchet MS"/>
              </a:rPr>
              <a:t>MAKE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4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MOST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50" b="1">
                <a:solidFill>
                  <a:srgbClr val="242153"/>
                </a:solidFill>
                <a:latin typeface="Trebuchet MS"/>
                <a:cs typeface="Trebuchet MS"/>
              </a:rPr>
              <a:t>OUT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70" b="1">
                <a:solidFill>
                  <a:srgbClr val="242153"/>
                </a:solidFill>
                <a:latin typeface="Trebuchet MS"/>
                <a:cs typeface="Trebuchet MS"/>
              </a:rPr>
              <a:t>OF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5" b="1">
                <a:solidFill>
                  <a:srgbClr val="242153"/>
                </a:solidFill>
                <a:latin typeface="Trebuchet MS"/>
                <a:cs typeface="Trebuchet MS"/>
              </a:rPr>
              <a:t>THEIR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25" b="1">
                <a:solidFill>
                  <a:srgbClr val="242153"/>
                </a:solidFill>
                <a:latin typeface="Trebuchet MS"/>
                <a:cs typeface="Trebuchet MS"/>
              </a:rPr>
              <a:t>TRIP, </a:t>
            </a:r>
            <a:r>
              <a:rPr dirty="0" sz="2000" spc="-5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00" b="1">
                <a:solidFill>
                  <a:srgbClr val="242153"/>
                </a:solidFill>
                <a:latin typeface="Trebuchet MS"/>
                <a:cs typeface="Trebuchet MS"/>
              </a:rPr>
              <a:t>VISITING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04" b="1">
                <a:solidFill>
                  <a:srgbClr val="242153"/>
                </a:solidFill>
                <a:latin typeface="Trebuchet MS"/>
                <a:cs typeface="Trebuchet MS"/>
              </a:rPr>
              <a:t>ALL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4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00" b="1">
                <a:solidFill>
                  <a:srgbClr val="242153"/>
                </a:solidFill>
                <a:latin typeface="Trebuchet MS"/>
                <a:cs typeface="Trebuchet MS"/>
              </a:rPr>
              <a:t>DESIRED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70" b="1">
                <a:solidFill>
                  <a:srgbClr val="242153"/>
                </a:solidFill>
                <a:latin typeface="Trebuchet MS"/>
                <a:cs typeface="Trebuchet MS"/>
              </a:rPr>
              <a:t>ATTRACTIONS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25" b="1">
                <a:solidFill>
                  <a:srgbClr val="242153"/>
                </a:solidFill>
                <a:latin typeface="Trebuchet MS"/>
                <a:cs typeface="Trebuchet MS"/>
              </a:rPr>
              <a:t>WITHOUT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80" b="1">
                <a:solidFill>
                  <a:srgbClr val="242153"/>
                </a:solidFill>
                <a:latin typeface="Trebuchet MS"/>
                <a:cs typeface="Trebuchet MS"/>
              </a:rPr>
              <a:t>WASTING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TIME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25" b="1">
                <a:solidFill>
                  <a:srgbClr val="242153"/>
                </a:solidFill>
                <a:latin typeface="Trebuchet MS"/>
                <a:cs typeface="Trebuchet MS"/>
              </a:rPr>
              <a:t>ON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0" b="1">
                <a:solidFill>
                  <a:srgbClr val="242153"/>
                </a:solidFill>
                <a:latin typeface="Trebuchet MS"/>
                <a:cs typeface="Trebuchet MS"/>
              </a:rPr>
              <a:t>UNNECESSARY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75" b="1">
                <a:solidFill>
                  <a:srgbClr val="242153"/>
                </a:solidFill>
                <a:latin typeface="Trebuchet MS"/>
                <a:cs typeface="Trebuchet MS"/>
              </a:rPr>
              <a:t>DETOURS.</a:t>
            </a:r>
            <a:endParaRPr sz="2000">
              <a:latin typeface="Trebuchet MS"/>
              <a:cs typeface="Trebuchet MS"/>
            </a:endParaRPr>
          </a:p>
          <a:p>
            <a:pPr algn="ctr" marL="73025" marR="64769">
              <a:lnSpc>
                <a:spcPct val="100000"/>
              </a:lnSpc>
              <a:spcBef>
                <a:spcPts val="2380"/>
              </a:spcBef>
            </a:pPr>
            <a:r>
              <a:rPr dirty="0" sz="2000" spc="-170" b="1">
                <a:solidFill>
                  <a:srgbClr val="242153"/>
                </a:solidFill>
                <a:latin typeface="Trebuchet MS"/>
                <a:cs typeface="Trebuchet MS"/>
              </a:rPr>
              <a:t>COST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242153"/>
                </a:solidFill>
                <a:latin typeface="Trebuchet MS"/>
                <a:cs typeface="Trebuchet MS"/>
              </a:rPr>
              <a:t>OPTIMIZATION: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5" b="1">
                <a:solidFill>
                  <a:srgbClr val="242153"/>
                </a:solidFill>
                <a:latin typeface="Trebuchet MS"/>
                <a:cs typeface="Trebuchet MS"/>
              </a:rPr>
              <a:t>PERSONALIZED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242153"/>
                </a:solidFill>
                <a:latin typeface="Trebuchet MS"/>
                <a:cs typeface="Trebuchet MS"/>
              </a:rPr>
              <a:t>PLANNING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30" b="1">
                <a:solidFill>
                  <a:srgbClr val="242153"/>
                </a:solidFill>
                <a:latin typeface="Trebuchet MS"/>
                <a:cs typeface="Trebuchet MS"/>
              </a:rPr>
              <a:t>HELPS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75" b="1">
                <a:solidFill>
                  <a:srgbClr val="242153"/>
                </a:solidFill>
                <a:latin typeface="Trebuchet MS"/>
                <a:cs typeface="Trebuchet MS"/>
              </a:rPr>
              <a:t>IDENTIFY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BUDGET-FRIENDLY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OPTIONS,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00" b="1">
                <a:solidFill>
                  <a:srgbClr val="242153"/>
                </a:solidFill>
                <a:latin typeface="Trebuchet MS"/>
                <a:cs typeface="Trebuchet MS"/>
              </a:rPr>
              <a:t>ALLOWING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TRAVELERS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85" b="1">
                <a:solidFill>
                  <a:srgbClr val="242153"/>
                </a:solidFill>
                <a:latin typeface="Trebuchet MS"/>
                <a:cs typeface="Trebuchet MS"/>
              </a:rPr>
              <a:t>TO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0" b="1">
                <a:solidFill>
                  <a:srgbClr val="242153"/>
                </a:solidFill>
                <a:latin typeface="Trebuchet MS"/>
                <a:cs typeface="Trebuchet MS"/>
              </a:rPr>
              <a:t>SAVE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04" b="1">
                <a:solidFill>
                  <a:srgbClr val="242153"/>
                </a:solidFill>
                <a:latin typeface="Trebuchet MS"/>
                <a:cs typeface="Trebuchet MS"/>
              </a:rPr>
              <a:t>MONEY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25" b="1">
                <a:solidFill>
                  <a:srgbClr val="242153"/>
                </a:solidFill>
                <a:latin typeface="Trebuchet MS"/>
                <a:cs typeface="Trebuchet MS"/>
              </a:rPr>
              <a:t>ON </a:t>
            </a:r>
            <a:r>
              <a:rPr dirty="0" sz="2000" spc="-2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ACCOMMODATION,</a:t>
            </a:r>
            <a:r>
              <a:rPr dirty="0" sz="2000" spc="-9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70" b="1">
                <a:solidFill>
                  <a:srgbClr val="242153"/>
                </a:solidFill>
                <a:latin typeface="Trebuchet MS"/>
                <a:cs typeface="Trebuchet MS"/>
              </a:rPr>
              <a:t>TRANSPORTATION,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0" b="1">
                <a:solidFill>
                  <a:srgbClr val="242153"/>
                </a:solidFill>
                <a:latin typeface="Trebuchet MS"/>
                <a:cs typeface="Trebuchet MS"/>
              </a:rPr>
              <a:t>ACTIVITIES.</a:t>
            </a:r>
            <a:endParaRPr sz="2000">
              <a:latin typeface="Trebuchet MS"/>
              <a:cs typeface="Trebuchet MS"/>
            </a:endParaRPr>
          </a:p>
          <a:p>
            <a:pPr algn="ctr" marL="138430" marR="130810">
              <a:lnSpc>
                <a:spcPct val="100000"/>
              </a:lnSpc>
              <a:spcBef>
                <a:spcPts val="2380"/>
              </a:spcBef>
            </a:pPr>
            <a:r>
              <a:rPr dirty="0" sz="2000" spc="-140" b="1">
                <a:solidFill>
                  <a:srgbClr val="242153"/>
                </a:solidFill>
                <a:latin typeface="Trebuchet MS"/>
                <a:cs typeface="Trebuchet MS"/>
              </a:rPr>
              <a:t>REAL-TIME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5" b="1">
                <a:solidFill>
                  <a:srgbClr val="242153"/>
                </a:solidFill>
                <a:latin typeface="Trebuchet MS"/>
                <a:cs typeface="Trebuchet MS"/>
              </a:rPr>
              <a:t>TRACKING: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4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35" b="1">
                <a:solidFill>
                  <a:srgbClr val="242153"/>
                </a:solidFill>
                <a:latin typeface="Trebuchet MS"/>
                <a:cs typeface="Trebuchet MS"/>
              </a:rPr>
              <a:t>TRACKING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15" b="1">
                <a:solidFill>
                  <a:srgbClr val="242153"/>
                </a:solidFill>
                <a:latin typeface="Trebuchet MS"/>
                <a:cs typeface="Trebuchet MS"/>
              </a:rPr>
              <a:t>FEATURE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ENABLES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TRAVELERS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85" b="1">
                <a:solidFill>
                  <a:srgbClr val="242153"/>
                </a:solidFill>
                <a:latin typeface="Trebuchet MS"/>
                <a:cs typeface="Trebuchet MS"/>
              </a:rPr>
              <a:t>TO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MONITOR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5" b="1">
                <a:solidFill>
                  <a:srgbClr val="242153"/>
                </a:solidFill>
                <a:latin typeface="Trebuchet MS"/>
                <a:cs typeface="Trebuchet MS"/>
              </a:rPr>
              <a:t>THEIR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14" b="1">
                <a:solidFill>
                  <a:srgbClr val="242153"/>
                </a:solidFill>
                <a:latin typeface="Trebuchet MS"/>
                <a:cs typeface="Trebuchet MS"/>
              </a:rPr>
              <a:t>PROGRESS,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85" b="1">
                <a:solidFill>
                  <a:srgbClr val="242153"/>
                </a:solidFill>
                <a:latin typeface="Trebuchet MS"/>
                <a:cs typeface="Trebuchet MS"/>
              </a:rPr>
              <a:t>STAY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0" b="1">
                <a:solidFill>
                  <a:srgbClr val="242153"/>
                </a:solidFill>
                <a:latin typeface="Trebuchet MS"/>
                <a:cs typeface="Trebuchet MS"/>
              </a:rPr>
              <a:t>INFORMED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90" b="1">
                <a:solidFill>
                  <a:srgbClr val="242153"/>
                </a:solidFill>
                <a:latin typeface="Trebuchet MS"/>
                <a:cs typeface="Trebuchet MS"/>
              </a:rPr>
              <a:t>ABOUT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242153"/>
                </a:solidFill>
                <a:latin typeface="Trebuchet MS"/>
                <a:cs typeface="Trebuchet MS"/>
              </a:rPr>
              <a:t>CHANGES </a:t>
            </a:r>
            <a:r>
              <a:rPr dirty="0" sz="2000" spc="-5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IN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242153"/>
                </a:solidFill>
                <a:latin typeface="Trebuchet MS"/>
                <a:cs typeface="Trebuchet MS"/>
              </a:rPr>
              <a:t>SCHEDULES,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ADAPT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85" b="1">
                <a:solidFill>
                  <a:srgbClr val="242153"/>
                </a:solidFill>
                <a:latin typeface="Trebuchet MS"/>
                <a:cs typeface="Trebuchet MS"/>
              </a:rPr>
              <a:t>TO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95" b="1">
                <a:solidFill>
                  <a:srgbClr val="242153"/>
                </a:solidFill>
                <a:latin typeface="Trebuchet MS"/>
                <a:cs typeface="Trebuchet MS"/>
              </a:rPr>
              <a:t>UNFORESEEN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20" b="1">
                <a:solidFill>
                  <a:srgbClr val="242153"/>
                </a:solidFill>
                <a:latin typeface="Trebuchet MS"/>
                <a:cs typeface="Trebuchet MS"/>
              </a:rPr>
              <a:t>CIRCUMSTANCES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25" b="1">
                <a:solidFill>
                  <a:srgbClr val="242153"/>
                </a:solidFill>
                <a:latin typeface="Trebuchet MS"/>
                <a:cs typeface="Trebuchet MS"/>
              </a:rPr>
              <a:t>EFFECTIVELY.</a:t>
            </a:r>
            <a:endParaRPr sz="2000">
              <a:latin typeface="Trebuchet MS"/>
              <a:cs typeface="Trebuchet MS"/>
            </a:endParaRPr>
          </a:p>
          <a:p>
            <a:pPr algn="ctr" marL="12700" marR="5080">
              <a:lnSpc>
                <a:spcPct val="100000"/>
              </a:lnSpc>
              <a:spcBef>
                <a:spcPts val="2380"/>
              </a:spcBef>
            </a:pPr>
            <a:r>
              <a:rPr dirty="0" sz="2000" spc="-190" b="1">
                <a:solidFill>
                  <a:srgbClr val="242153"/>
                </a:solidFill>
                <a:latin typeface="Trebuchet MS"/>
                <a:cs typeface="Trebuchet MS"/>
              </a:rPr>
              <a:t>LOCAL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242153"/>
                </a:solidFill>
                <a:latin typeface="Trebuchet MS"/>
                <a:cs typeface="Trebuchet MS"/>
              </a:rPr>
              <a:t>RECOMMENDATIONS: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4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75" b="1">
                <a:solidFill>
                  <a:srgbClr val="242153"/>
                </a:solidFill>
                <a:latin typeface="Trebuchet MS"/>
                <a:cs typeface="Trebuchet MS"/>
              </a:rPr>
              <a:t>SOLUTION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CAN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14" b="1">
                <a:solidFill>
                  <a:srgbClr val="242153"/>
                </a:solidFill>
                <a:latin typeface="Trebuchet MS"/>
                <a:cs typeface="Trebuchet MS"/>
              </a:rPr>
              <a:t>PROVIDE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INSIDER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85" b="1">
                <a:solidFill>
                  <a:srgbClr val="242153"/>
                </a:solidFill>
                <a:latin typeface="Trebuchet MS"/>
                <a:cs typeface="Trebuchet MS"/>
              </a:rPr>
              <a:t>TIPS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242153"/>
                </a:solidFill>
                <a:latin typeface="Trebuchet MS"/>
                <a:cs typeface="Trebuchet MS"/>
              </a:rPr>
              <a:t>RECOMMENDATIONS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FROM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75" b="1">
                <a:solidFill>
                  <a:srgbClr val="242153"/>
                </a:solidFill>
                <a:latin typeface="Trebuchet MS"/>
                <a:cs typeface="Trebuchet MS"/>
              </a:rPr>
              <a:t>LOCALS,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ENHANCING</a:t>
            </a:r>
            <a:r>
              <a:rPr dirty="0" sz="2000" spc="-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4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20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00" b="1">
                <a:solidFill>
                  <a:srgbClr val="242153"/>
                </a:solidFill>
                <a:latin typeface="Trebuchet MS"/>
                <a:cs typeface="Trebuchet MS"/>
              </a:rPr>
              <a:t>TRAVEL </a:t>
            </a:r>
            <a:r>
              <a:rPr dirty="0" sz="2000" spc="-19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0" b="1">
                <a:solidFill>
                  <a:srgbClr val="242153"/>
                </a:solidFill>
                <a:latin typeface="Trebuchet MS"/>
                <a:cs typeface="Trebuchet MS"/>
              </a:rPr>
              <a:t>EXPERIENCE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30" b="1">
                <a:solidFill>
                  <a:srgbClr val="242153"/>
                </a:solidFill>
                <a:latin typeface="Trebuchet MS"/>
                <a:cs typeface="Trebuchet MS"/>
              </a:rPr>
              <a:t>BY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14" b="1">
                <a:solidFill>
                  <a:srgbClr val="242153"/>
                </a:solidFill>
                <a:latin typeface="Trebuchet MS"/>
                <a:cs typeface="Trebuchet MS"/>
              </a:rPr>
              <a:t>DISCOVERING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35" b="1">
                <a:solidFill>
                  <a:srgbClr val="242153"/>
                </a:solidFill>
                <a:latin typeface="Trebuchet MS"/>
                <a:cs typeface="Trebuchet MS"/>
              </a:rPr>
              <a:t>HIDDEN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30" b="1">
                <a:solidFill>
                  <a:srgbClr val="242153"/>
                </a:solidFill>
                <a:latin typeface="Trebuchet MS"/>
                <a:cs typeface="Trebuchet MS"/>
              </a:rPr>
              <a:t>GEMS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90" b="1">
                <a:solidFill>
                  <a:srgbClr val="242153"/>
                </a:solidFill>
                <a:latin typeface="Trebuchet MS"/>
                <a:cs typeface="Trebuchet MS"/>
              </a:rPr>
              <a:t>AUTHENTIC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5" b="1">
                <a:solidFill>
                  <a:srgbClr val="242153"/>
                </a:solidFill>
                <a:latin typeface="Trebuchet MS"/>
                <a:cs typeface="Trebuchet MS"/>
              </a:rPr>
              <a:t>EXPERIENCES.</a:t>
            </a:r>
            <a:endParaRPr sz="2000">
              <a:latin typeface="Trebuchet MS"/>
              <a:cs typeface="Trebuchet MS"/>
            </a:endParaRPr>
          </a:p>
          <a:p>
            <a:pPr algn="ctr" marL="12700" marR="5080">
              <a:lnSpc>
                <a:spcPct val="100000"/>
              </a:lnSpc>
              <a:spcBef>
                <a:spcPts val="2385"/>
              </a:spcBef>
            </a:pPr>
            <a:r>
              <a:rPr dirty="0" sz="2000" spc="-185" b="1">
                <a:solidFill>
                  <a:srgbClr val="242153"/>
                </a:solidFill>
                <a:latin typeface="Trebuchet MS"/>
                <a:cs typeface="Trebuchet MS"/>
              </a:rPr>
              <a:t>ENHANCED </a:t>
            </a:r>
            <a:r>
              <a:rPr dirty="0" sz="2000" spc="-210" b="1">
                <a:solidFill>
                  <a:srgbClr val="242153"/>
                </a:solidFill>
                <a:latin typeface="Trebuchet MS"/>
                <a:cs typeface="Trebuchet MS"/>
              </a:rPr>
              <a:t>SAFETY:</a:t>
            </a:r>
            <a:r>
              <a:rPr dirty="0" sz="2000" spc="-204" b="1">
                <a:solidFill>
                  <a:srgbClr val="242153"/>
                </a:solidFill>
                <a:latin typeface="Trebuchet MS"/>
                <a:cs typeface="Trebuchet MS"/>
              </a:rPr>
              <a:t> WITH</a:t>
            </a:r>
            <a:r>
              <a:rPr dirty="0" sz="2000" spc="-20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 </a:t>
            </a:r>
            <a:r>
              <a:rPr dirty="0" sz="2000" spc="-135" b="1">
                <a:solidFill>
                  <a:srgbClr val="242153"/>
                </a:solidFill>
                <a:latin typeface="Trebuchet MS"/>
                <a:cs typeface="Trebuchet MS"/>
              </a:rPr>
              <a:t>COMPREHENSIVE TRACKING </a:t>
            </a:r>
            <a:r>
              <a:rPr dirty="0" sz="2000" spc="-170" b="1">
                <a:solidFill>
                  <a:srgbClr val="242153"/>
                </a:solidFill>
                <a:latin typeface="Trebuchet MS"/>
                <a:cs typeface="Trebuchet MS"/>
              </a:rPr>
              <a:t>SYSTEM,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TRAVELERS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CAN </a:t>
            </a:r>
            <a:r>
              <a:rPr dirty="0" sz="2000" spc="-254" b="1">
                <a:solidFill>
                  <a:srgbClr val="242153"/>
                </a:solidFill>
                <a:latin typeface="Trebuchet MS"/>
                <a:cs typeface="Trebuchet MS"/>
              </a:rPr>
              <a:t>FEEL</a:t>
            </a:r>
            <a:r>
              <a:rPr dirty="0" sz="2000" spc="-25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0" b="1">
                <a:solidFill>
                  <a:srgbClr val="242153"/>
                </a:solidFill>
                <a:latin typeface="Trebuchet MS"/>
                <a:cs typeface="Trebuchet MS"/>
              </a:rPr>
              <a:t>MORE </a:t>
            </a:r>
            <a:r>
              <a:rPr dirty="0" sz="2000" spc="-155" b="1">
                <a:solidFill>
                  <a:srgbClr val="242153"/>
                </a:solidFill>
                <a:latin typeface="Trebuchet MS"/>
                <a:cs typeface="Trebuchet MS"/>
              </a:rPr>
              <a:t>SECURE, </a:t>
            </a:r>
            <a:r>
              <a:rPr dirty="0" sz="2000" spc="-185" b="1">
                <a:solidFill>
                  <a:srgbClr val="242153"/>
                </a:solidFill>
                <a:latin typeface="Trebuchet MS"/>
                <a:cs typeface="Trebuchet MS"/>
              </a:rPr>
              <a:t>KNOWING </a:t>
            </a:r>
            <a:r>
              <a:rPr dirty="0" sz="2000" spc="-250" b="1">
                <a:solidFill>
                  <a:srgbClr val="242153"/>
                </a:solidFill>
                <a:latin typeface="Trebuchet MS"/>
                <a:cs typeface="Trebuchet MS"/>
              </a:rPr>
              <a:t>THAT</a:t>
            </a:r>
            <a:r>
              <a:rPr dirty="0" sz="2000" spc="-24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5" b="1">
                <a:solidFill>
                  <a:srgbClr val="242153"/>
                </a:solidFill>
                <a:latin typeface="Trebuchet MS"/>
                <a:cs typeface="Trebuchet MS"/>
              </a:rPr>
              <a:t>THEIR </a:t>
            </a:r>
            <a:r>
              <a:rPr dirty="0" sz="2000" spc="-185" b="1">
                <a:solidFill>
                  <a:srgbClr val="242153"/>
                </a:solidFill>
                <a:latin typeface="Trebuchet MS"/>
                <a:cs typeface="Trebuchet MS"/>
              </a:rPr>
              <a:t>MOVEMENTS </a:t>
            </a:r>
            <a:r>
              <a:rPr dirty="0" sz="2000" spc="-5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45" b="1">
                <a:solidFill>
                  <a:srgbClr val="242153"/>
                </a:solidFill>
                <a:latin typeface="Trebuchet MS"/>
                <a:cs typeface="Trebuchet MS"/>
              </a:rPr>
              <a:t>ARE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75" b="1">
                <a:solidFill>
                  <a:srgbClr val="242153"/>
                </a:solidFill>
                <a:latin typeface="Trebuchet MS"/>
                <a:cs typeface="Trebuchet MS"/>
              </a:rPr>
              <a:t>MONITORED,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242153"/>
                </a:solidFill>
                <a:latin typeface="Trebuchet MS"/>
                <a:cs typeface="Trebuchet MS"/>
              </a:rPr>
              <a:t>HELP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242153"/>
                </a:solidFill>
                <a:latin typeface="Trebuchet MS"/>
                <a:cs typeface="Trebuchet MS"/>
              </a:rPr>
              <a:t>CAN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30" b="1">
                <a:solidFill>
                  <a:srgbClr val="242153"/>
                </a:solidFill>
                <a:latin typeface="Trebuchet MS"/>
                <a:cs typeface="Trebuchet MS"/>
              </a:rPr>
              <a:t>BE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25" b="1">
                <a:solidFill>
                  <a:srgbClr val="242153"/>
                </a:solidFill>
                <a:latin typeface="Trebuchet MS"/>
                <a:cs typeface="Trebuchet MS"/>
              </a:rPr>
              <a:t>DISPATCHED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242153"/>
                </a:solidFill>
                <a:latin typeface="Trebuchet MS"/>
                <a:cs typeface="Trebuchet MS"/>
              </a:rPr>
              <a:t>PROMPTLY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130" b="1">
                <a:solidFill>
                  <a:srgbClr val="242153"/>
                </a:solidFill>
                <a:latin typeface="Trebuchet MS"/>
                <a:cs typeface="Trebuchet MS"/>
              </a:rPr>
              <a:t>IF</a:t>
            </a:r>
            <a:r>
              <a:rPr dirty="0" sz="2000" spc="-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2000" spc="-204" b="1">
                <a:solidFill>
                  <a:srgbClr val="242153"/>
                </a:solidFill>
                <a:latin typeface="Trebuchet MS"/>
                <a:cs typeface="Trebuchet MS"/>
              </a:rPr>
              <a:t>NEEDED.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7244080" cy="10287000"/>
          </a:xfrm>
          <a:custGeom>
            <a:avLst/>
            <a:gdLst/>
            <a:ahLst/>
            <a:cxnLst/>
            <a:rect l="l" t="t" r="r" b="b"/>
            <a:pathLst>
              <a:path w="7244080" h="10287000">
                <a:moveTo>
                  <a:pt x="0" y="10286998"/>
                </a:moveTo>
                <a:lnTo>
                  <a:pt x="0" y="0"/>
                </a:lnTo>
                <a:lnTo>
                  <a:pt x="7243785" y="0"/>
                </a:lnTo>
                <a:lnTo>
                  <a:pt x="7243785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4842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2944" y="2591222"/>
            <a:ext cx="6800215" cy="9886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  <a:tabLst>
                <a:tab pos="1576070" algn="l"/>
                <a:tab pos="3345815" algn="l"/>
                <a:tab pos="3639185" algn="l"/>
                <a:tab pos="3994150" algn="l"/>
                <a:tab pos="4573905" algn="l"/>
              </a:tabLst>
            </a:pPr>
            <a:r>
              <a:rPr dirty="0" sz="2700" spc="204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2700" spc="14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2700" spc="3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700" spc="27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700" spc="204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2700" spc="28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dirty="0" sz="2700" spc="27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700" spc="18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2700" spc="1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2700" spc="27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700" spc="22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2700" spc="-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700" spc="-229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7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2700" spc="29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700" spc="-20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270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2700" spc="3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2700" spc="-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700" spc="-7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700" spc="3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700" spc="29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700" spc="18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2700" spc="27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700" spc="19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2700" spc="14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2700" spc="70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dirty="0" sz="2700" spc="-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700" spc="-35">
                <a:solidFill>
                  <a:srgbClr val="FFFFFF"/>
                </a:solidFill>
                <a:latin typeface="Microsoft Sans Serif"/>
                <a:cs typeface="Microsoft Sans Serif"/>
              </a:rPr>
              <a:t>D  </a:t>
            </a:r>
            <a:r>
              <a:rPr dirty="0" sz="2700" spc="90">
                <a:solidFill>
                  <a:srgbClr val="FFFFFF"/>
                </a:solidFill>
                <a:latin typeface="Microsoft Sans Serif"/>
                <a:cs typeface="Microsoft Sans Serif"/>
              </a:rPr>
              <a:t>TRAVEL	</a:t>
            </a:r>
            <a:r>
              <a:rPr dirty="0" sz="2700" spc="145">
                <a:solidFill>
                  <a:srgbClr val="FFFFFF"/>
                </a:solidFill>
                <a:latin typeface="Microsoft Sans Serif"/>
                <a:cs typeface="Microsoft Sans Serif"/>
              </a:rPr>
              <a:t>PLANNING	</a:t>
            </a:r>
            <a:r>
              <a:rPr dirty="0" sz="2700" spc="130">
                <a:solidFill>
                  <a:srgbClr val="FFFFFF"/>
                </a:solidFill>
                <a:latin typeface="Microsoft Sans Serif"/>
                <a:cs typeface="Microsoft Sans Serif"/>
              </a:rPr>
              <a:t>AND	</a:t>
            </a:r>
            <a:r>
              <a:rPr dirty="0" sz="2700" spc="110">
                <a:solidFill>
                  <a:srgbClr val="FFFFFF"/>
                </a:solidFill>
                <a:latin typeface="Microsoft Sans Serif"/>
                <a:cs typeface="Microsoft Sans Serif"/>
              </a:rPr>
              <a:t>TRACKING: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5530" y="1402040"/>
            <a:ext cx="10037445" cy="635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PRIVACY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10" b="1">
                <a:solidFill>
                  <a:srgbClr val="242153"/>
                </a:solidFill>
                <a:latin typeface="Trebuchet MS"/>
                <a:cs typeface="Trebuchet MS"/>
              </a:rPr>
              <a:t>CONCERNS: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9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05" b="1">
                <a:solidFill>
                  <a:srgbClr val="242153"/>
                </a:solidFill>
                <a:latin typeface="Trebuchet MS"/>
                <a:cs typeface="Trebuchet MS"/>
              </a:rPr>
              <a:t>TRACKING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FEATURE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MAY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55" b="1">
                <a:solidFill>
                  <a:srgbClr val="242153"/>
                </a:solidFill>
                <a:latin typeface="Trebuchet MS"/>
                <a:cs typeface="Trebuchet MS"/>
              </a:rPr>
              <a:t>RAISE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PRIVACY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40" b="1">
                <a:solidFill>
                  <a:srgbClr val="242153"/>
                </a:solidFill>
                <a:latin typeface="Trebuchet MS"/>
                <a:cs typeface="Trebuchet MS"/>
              </a:rPr>
              <a:t>ISSUES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45" b="1">
                <a:solidFill>
                  <a:srgbClr val="242153"/>
                </a:solidFill>
                <a:latin typeface="Trebuchet MS"/>
                <a:cs typeface="Trebuchet MS"/>
              </a:rPr>
              <a:t>FOR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05" b="1">
                <a:solidFill>
                  <a:srgbClr val="242153"/>
                </a:solidFill>
                <a:latin typeface="Trebuchet MS"/>
                <a:cs typeface="Trebuchet MS"/>
              </a:rPr>
              <a:t>SOME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TRAVELERS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WHO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10" b="1">
                <a:solidFill>
                  <a:srgbClr val="242153"/>
                </a:solidFill>
                <a:latin typeface="Trebuchet MS"/>
                <a:cs typeface="Trebuchet MS"/>
              </a:rPr>
              <a:t>MIGHT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00" b="1">
                <a:solidFill>
                  <a:srgbClr val="242153"/>
                </a:solidFill>
                <a:latin typeface="Trebuchet MS"/>
                <a:cs typeface="Trebuchet MS"/>
              </a:rPr>
              <a:t>BE </a:t>
            </a:r>
            <a:r>
              <a:rPr dirty="0" sz="1700" spc="-50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U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1700" spc="-18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1700" spc="-55" b="1">
                <a:solidFill>
                  <a:srgbClr val="242153"/>
                </a:solidFill>
                <a:latin typeface="Trebuchet MS"/>
                <a:cs typeface="Trebuchet MS"/>
              </a:rPr>
              <a:t>M</a:t>
            </a:r>
            <a:r>
              <a:rPr dirty="0" sz="1700" spc="-245" b="1">
                <a:solidFill>
                  <a:srgbClr val="242153"/>
                </a:solidFill>
                <a:latin typeface="Trebuchet MS"/>
                <a:cs typeface="Trebuchet MS"/>
              </a:rPr>
              <a:t>F</a:t>
            </a:r>
            <a:r>
              <a:rPr dirty="0" sz="1700" spc="-18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1700" spc="-5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b="1">
                <a:solidFill>
                  <a:srgbClr val="242153"/>
                </a:solidFill>
                <a:latin typeface="Trebuchet MS"/>
                <a:cs typeface="Trebuchet MS"/>
              </a:rPr>
              <a:t>B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305" b="1">
                <a:solidFill>
                  <a:srgbClr val="242153"/>
                </a:solidFill>
                <a:latin typeface="Trebuchet MS"/>
                <a:cs typeface="Trebuchet MS"/>
              </a:rPr>
              <a:t>W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-110" b="1">
                <a:solidFill>
                  <a:srgbClr val="242153"/>
                </a:solidFill>
                <a:latin typeface="Trebuchet MS"/>
                <a:cs typeface="Trebuchet MS"/>
              </a:rPr>
              <a:t>H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1700" spc="-110" b="1">
                <a:solidFill>
                  <a:srgbClr val="242153"/>
                </a:solidFill>
                <a:latin typeface="Trebuchet MS"/>
                <a:cs typeface="Trebuchet MS"/>
              </a:rPr>
              <a:t>H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5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-110" b="1">
                <a:solidFill>
                  <a:srgbClr val="242153"/>
                </a:solidFill>
                <a:latin typeface="Trebuchet MS"/>
                <a:cs typeface="Trebuchet MS"/>
              </a:rPr>
              <a:t>H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5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1700" spc="-18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18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85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-5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150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85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170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1700" spc="-204" b="1">
                <a:solidFill>
                  <a:srgbClr val="242153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5530" y="2317395"/>
            <a:ext cx="10236835" cy="635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dirty="0" sz="1700" spc="-120" b="1">
                <a:solidFill>
                  <a:srgbClr val="242153"/>
                </a:solidFill>
                <a:latin typeface="Trebuchet MS"/>
                <a:cs typeface="Trebuchet MS"/>
              </a:rPr>
              <a:t>OVERRELIANCE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ON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TECHNOLOGY: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0" b="1">
                <a:solidFill>
                  <a:srgbClr val="242153"/>
                </a:solidFill>
                <a:latin typeface="Trebuchet MS"/>
                <a:cs typeface="Trebuchet MS"/>
              </a:rPr>
              <a:t>RELYING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HEAVILY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ON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9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5" b="1">
                <a:solidFill>
                  <a:srgbClr val="242153"/>
                </a:solidFill>
                <a:latin typeface="Trebuchet MS"/>
                <a:cs typeface="Trebuchet MS"/>
              </a:rPr>
              <a:t>SOLUTION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10" b="1">
                <a:solidFill>
                  <a:srgbClr val="242153"/>
                </a:solidFill>
                <a:latin typeface="Trebuchet MS"/>
                <a:cs typeface="Trebuchet MS"/>
              </a:rPr>
              <a:t>MIGHT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35" b="1">
                <a:solidFill>
                  <a:srgbClr val="242153"/>
                </a:solidFill>
                <a:latin typeface="Trebuchet MS"/>
                <a:cs typeface="Trebuchet MS"/>
              </a:rPr>
              <a:t>DIMINISH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9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05" b="1">
                <a:solidFill>
                  <a:srgbClr val="242153"/>
                </a:solidFill>
                <a:latin typeface="Trebuchet MS"/>
                <a:cs typeface="Trebuchet MS"/>
              </a:rPr>
              <a:t>SENSE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15" b="1">
                <a:solidFill>
                  <a:srgbClr val="242153"/>
                </a:solidFill>
                <a:latin typeface="Trebuchet MS"/>
                <a:cs typeface="Trebuchet MS"/>
              </a:rPr>
              <a:t>OF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SPONTANEITY </a:t>
            </a:r>
            <a:r>
              <a:rPr dirty="0" sz="1700" spc="-50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85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85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1700" spc="-150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U</a:t>
            </a:r>
            <a:r>
              <a:rPr dirty="0" sz="1700" spc="-5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215" b="1">
                <a:solidFill>
                  <a:srgbClr val="242153"/>
                </a:solidFill>
                <a:latin typeface="Trebuchet MS"/>
                <a:cs typeface="Trebuchet MS"/>
              </a:rPr>
              <a:t>,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55" b="1">
                <a:solidFill>
                  <a:srgbClr val="242153"/>
                </a:solidFill>
                <a:latin typeface="Trebuchet MS"/>
                <a:cs typeface="Trebuchet MS"/>
              </a:rPr>
              <a:t>M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K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-110" b="1">
                <a:solidFill>
                  <a:srgbClr val="242153"/>
                </a:solidFill>
                <a:latin typeface="Trebuchet MS"/>
                <a:cs typeface="Trebuchet MS"/>
              </a:rPr>
              <a:t>H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-5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150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135" b="1">
                <a:solidFill>
                  <a:srgbClr val="242153"/>
                </a:solidFill>
                <a:latin typeface="Trebuchet MS"/>
                <a:cs typeface="Trebuchet MS"/>
              </a:rPr>
              <a:t>X</a:t>
            </a:r>
            <a:r>
              <a:rPr dirty="0" sz="1700" spc="-15" b="1">
                <a:solidFill>
                  <a:srgbClr val="242153"/>
                </a:solidFill>
                <a:latin typeface="Trebuchet MS"/>
                <a:cs typeface="Trebuchet MS"/>
              </a:rPr>
              <a:t>P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5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15" b="1">
                <a:solidFill>
                  <a:srgbClr val="242153"/>
                </a:solidFill>
                <a:latin typeface="Trebuchet MS"/>
                <a:cs typeface="Trebuchet MS"/>
              </a:rPr>
              <a:t>SS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55" b="1">
                <a:solidFill>
                  <a:srgbClr val="242153"/>
                </a:solidFill>
                <a:latin typeface="Trebuchet MS"/>
                <a:cs typeface="Trebuchet MS"/>
              </a:rPr>
              <a:t>MM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5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170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150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204" b="1">
                <a:solidFill>
                  <a:srgbClr val="242153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5530" y="3232751"/>
            <a:ext cx="10179685" cy="635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dirty="0" sz="1700" spc="-100" b="1">
                <a:solidFill>
                  <a:srgbClr val="242153"/>
                </a:solidFill>
                <a:latin typeface="Trebuchet MS"/>
                <a:cs typeface="Trebuchet MS"/>
              </a:rPr>
              <a:t>LIMITED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0" b="1">
                <a:solidFill>
                  <a:srgbClr val="242153"/>
                </a:solidFill>
                <a:latin typeface="Trebuchet MS"/>
                <a:cs typeface="Trebuchet MS"/>
              </a:rPr>
              <a:t>HUMAN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55" b="1">
                <a:solidFill>
                  <a:srgbClr val="242153"/>
                </a:solidFill>
                <a:latin typeface="Trebuchet MS"/>
                <a:cs typeface="Trebuchet MS"/>
              </a:rPr>
              <a:t>TOUCH: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65" b="1">
                <a:solidFill>
                  <a:srgbClr val="242153"/>
                </a:solidFill>
                <a:latin typeface="Trebuchet MS"/>
                <a:cs typeface="Trebuchet MS"/>
              </a:rPr>
              <a:t>AUTOMATED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14" b="1">
                <a:solidFill>
                  <a:srgbClr val="242153"/>
                </a:solidFill>
                <a:latin typeface="Trebuchet MS"/>
                <a:cs typeface="Trebuchet MS"/>
              </a:rPr>
              <a:t>PLANNING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10" b="1">
                <a:solidFill>
                  <a:srgbClr val="242153"/>
                </a:solidFill>
                <a:latin typeface="Trebuchet MS"/>
                <a:cs typeface="Trebuchet MS"/>
              </a:rPr>
              <a:t>MIGHT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14" b="1">
                <a:solidFill>
                  <a:srgbClr val="242153"/>
                </a:solidFill>
                <a:latin typeface="Trebuchet MS"/>
                <a:cs typeface="Trebuchet MS"/>
              </a:rPr>
              <a:t>LACK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9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0" b="1">
                <a:solidFill>
                  <a:srgbClr val="242153"/>
                </a:solidFill>
                <a:latin typeface="Trebuchet MS"/>
                <a:cs typeface="Trebuchet MS"/>
              </a:rPr>
              <a:t>HUMAN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55" b="1">
                <a:solidFill>
                  <a:srgbClr val="242153"/>
                </a:solidFill>
                <a:latin typeface="Trebuchet MS"/>
                <a:cs typeface="Trebuchet MS"/>
              </a:rPr>
              <a:t>TOUCH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CULTURAL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INSIGHTS 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THAT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 </a:t>
            </a:r>
            <a:r>
              <a:rPr dirty="0" sz="1700" spc="-49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05" b="1">
                <a:solidFill>
                  <a:srgbClr val="242153"/>
                </a:solidFill>
                <a:latin typeface="Trebuchet MS"/>
                <a:cs typeface="Trebuchet MS"/>
              </a:rPr>
              <a:t>PROFESSIONAL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55" b="1">
                <a:solidFill>
                  <a:srgbClr val="242153"/>
                </a:solidFill>
                <a:latin typeface="Trebuchet MS"/>
                <a:cs typeface="Trebuchet MS"/>
              </a:rPr>
              <a:t>TRAVEL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AGENT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95" b="1">
                <a:solidFill>
                  <a:srgbClr val="242153"/>
                </a:solidFill>
                <a:latin typeface="Trebuchet MS"/>
                <a:cs typeface="Trebuchet MS"/>
              </a:rPr>
              <a:t>OR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50" b="1">
                <a:solidFill>
                  <a:srgbClr val="242153"/>
                </a:solidFill>
                <a:latin typeface="Trebuchet MS"/>
                <a:cs typeface="Trebuchet MS"/>
              </a:rPr>
              <a:t>LOCAL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05" b="1">
                <a:solidFill>
                  <a:srgbClr val="242153"/>
                </a:solidFill>
                <a:latin typeface="Trebuchet MS"/>
                <a:cs typeface="Trebuchet MS"/>
              </a:rPr>
              <a:t>GUIDE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CAN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OFFER.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5530" y="4148106"/>
            <a:ext cx="10304780" cy="3382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5735">
              <a:lnSpc>
                <a:spcPct val="117800"/>
              </a:lnSpc>
              <a:spcBef>
                <a:spcPts val="95"/>
              </a:spcBef>
            </a:pP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TECHNICAL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0" b="1">
                <a:solidFill>
                  <a:srgbClr val="242153"/>
                </a:solidFill>
                <a:latin typeface="Trebuchet MS"/>
                <a:cs typeface="Trebuchet MS"/>
              </a:rPr>
              <a:t>GLITCHES: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14" b="1">
                <a:solidFill>
                  <a:srgbClr val="242153"/>
                </a:solidFill>
                <a:latin typeface="Trebuchet MS"/>
                <a:cs typeface="Trebuchet MS"/>
              </a:rPr>
              <a:t>SYSTEM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MALFUNCTIONS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95" b="1">
                <a:solidFill>
                  <a:srgbClr val="242153"/>
                </a:solidFill>
                <a:latin typeface="Trebuchet MS"/>
                <a:cs typeface="Trebuchet MS"/>
              </a:rPr>
              <a:t>OR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CONNECTIVITY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40" b="1">
                <a:solidFill>
                  <a:srgbClr val="242153"/>
                </a:solidFill>
                <a:latin typeface="Trebuchet MS"/>
                <a:cs typeface="Trebuchet MS"/>
              </a:rPr>
              <a:t>ISSUES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COULD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DISRUPT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9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55" b="1">
                <a:solidFill>
                  <a:srgbClr val="242153"/>
                </a:solidFill>
                <a:latin typeface="Trebuchet MS"/>
                <a:cs typeface="Trebuchet MS"/>
              </a:rPr>
              <a:t>TRAVEL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95" b="1">
                <a:solidFill>
                  <a:srgbClr val="242153"/>
                </a:solidFill>
                <a:latin typeface="Trebuchet MS"/>
                <a:cs typeface="Trebuchet MS"/>
              </a:rPr>
              <a:t>PLANS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AND </a:t>
            </a:r>
            <a:r>
              <a:rPr dirty="0" sz="1700" spc="-49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05" b="1">
                <a:solidFill>
                  <a:srgbClr val="242153"/>
                </a:solidFill>
                <a:latin typeface="Trebuchet MS"/>
                <a:cs typeface="Trebuchet MS"/>
              </a:rPr>
              <a:t>CAUSE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INCONVENIENCE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85" b="1">
                <a:solidFill>
                  <a:srgbClr val="242153"/>
                </a:solidFill>
                <a:latin typeface="Trebuchet MS"/>
                <a:cs typeface="Trebuchet MS"/>
              </a:rPr>
              <a:t>DURING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9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90" b="1">
                <a:solidFill>
                  <a:srgbClr val="242153"/>
                </a:solidFill>
                <a:latin typeface="Trebuchet MS"/>
                <a:cs typeface="Trebuchet MS"/>
              </a:rPr>
              <a:t>TRIP.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187325">
              <a:lnSpc>
                <a:spcPct val="117800"/>
              </a:lnSpc>
            </a:pP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DEPENDENCY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ON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55" b="1">
                <a:solidFill>
                  <a:srgbClr val="242153"/>
                </a:solidFill>
                <a:latin typeface="Trebuchet MS"/>
                <a:cs typeface="Trebuchet MS"/>
              </a:rPr>
              <a:t>DATA: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9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45" b="1">
                <a:solidFill>
                  <a:srgbClr val="242153"/>
                </a:solidFill>
                <a:latin typeface="Trebuchet MS"/>
                <a:cs typeface="Trebuchet MS"/>
              </a:rPr>
              <a:t>EFFECTIVENESS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15" b="1">
                <a:solidFill>
                  <a:srgbClr val="242153"/>
                </a:solidFill>
                <a:latin typeface="Trebuchet MS"/>
                <a:cs typeface="Trebuchet MS"/>
              </a:rPr>
              <a:t>OF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9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5" b="1">
                <a:solidFill>
                  <a:srgbClr val="242153"/>
                </a:solidFill>
                <a:latin typeface="Trebuchet MS"/>
                <a:cs typeface="Trebuchet MS"/>
              </a:rPr>
              <a:t>SOLUTION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85" b="1">
                <a:solidFill>
                  <a:srgbClr val="242153"/>
                </a:solidFill>
                <a:latin typeface="Trebuchet MS"/>
                <a:cs typeface="Trebuchet MS"/>
              </a:rPr>
              <a:t>RELIES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ON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ACCURATE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65" b="1">
                <a:solidFill>
                  <a:srgbClr val="242153"/>
                </a:solidFill>
                <a:latin typeface="Trebuchet MS"/>
                <a:cs typeface="Trebuchet MS"/>
              </a:rPr>
              <a:t>DATA,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65" b="1">
                <a:solidFill>
                  <a:srgbClr val="242153"/>
                </a:solidFill>
                <a:latin typeface="Trebuchet MS"/>
                <a:cs typeface="Trebuchet MS"/>
              </a:rPr>
              <a:t>ANY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OUTDATED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95" b="1">
                <a:solidFill>
                  <a:srgbClr val="242153"/>
                </a:solidFill>
                <a:latin typeface="Trebuchet MS"/>
                <a:cs typeface="Trebuchet MS"/>
              </a:rPr>
              <a:t>OR </a:t>
            </a:r>
            <a:r>
              <a:rPr dirty="0" sz="1700" spc="-49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1700" spc="-18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1700" spc="-5" b="1">
                <a:solidFill>
                  <a:srgbClr val="242153"/>
                </a:solidFill>
                <a:latin typeface="Trebuchet MS"/>
                <a:cs typeface="Trebuchet MS"/>
              </a:rPr>
              <a:t>RR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245" b="1">
                <a:solidFill>
                  <a:srgbClr val="242153"/>
                </a:solidFill>
                <a:latin typeface="Trebuchet MS"/>
                <a:cs typeface="Trebuchet MS"/>
              </a:rPr>
              <a:t>F</a:t>
            </a:r>
            <a:r>
              <a:rPr dirty="0" sz="1700" spc="-18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1700" spc="-5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1700" spc="-55" b="1">
                <a:solidFill>
                  <a:srgbClr val="242153"/>
                </a:solidFill>
                <a:latin typeface="Trebuchet MS"/>
                <a:cs typeface="Trebuchet MS"/>
              </a:rPr>
              <a:t>M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18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55" b="1">
                <a:solidFill>
                  <a:srgbClr val="242153"/>
                </a:solidFill>
                <a:latin typeface="Trebuchet MS"/>
                <a:cs typeface="Trebuchet MS"/>
              </a:rPr>
              <a:t>M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1700" spc="-110" b="1">
                <a:solidFill>
                  <a:srgbClr val="242153"/>
                </a:solidFill>
                <a:latin typeface="Trebuchet MS"/>
                <a:cs typeface="Trebuchet MS"/>
              </a:rPr>
              <a:t>H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85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-18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U</a:t>
            </a:r>
            <a:r>
              <a:rPr dirty="0" sz="1700" b="1">
                <a:solidFill>
                  <a:srgbClr val="242153"/>
                </a:solidFill>
                <a:latin typeface="Trebuchet MS"/>
                <a:cs typeface="Trebuchet MS"/>
              </a:rPr>
              <a:t>B</a:t>
            </a:r>
            <a:r>
              <a:rPr dirty="0" sz="1700" spc="-18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1700" spc="-15" b="1">
                <a:solidFill>
                  <a:srgbClr val="242153"/>
                </a:solidFill>
                <a:latin typeface="Trebuchet MS"/>
                <a:cs typeface="Trebuchet MS"/>
              </a:rPr>
              <a:t>P</a:t>
            </a:r>
            <a:r>
              <a:rPr dirty="0" sz="1700" spc="-27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55" b="1">
                <a:solidFill>
                  <a:srgbClr val="242153"/>
                </a:solidFill>
                <a:latin typeface="Trebuchet MS"/>
                <a:cs typeface="Trebuchet MS"/>
              </a:rPr>
              <a:t>M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5" b="1">
                <a:solidFill>
                  <a:srgbClr val="242153"/>
                </a:solidFill>
                <a:latin typeface="Trebuchet MS"/>
                <a:cs typeface="Trebuchet MS"/>
              </a:rPr>
              <a:t>P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NN</a:t>
            </a:r>
            <a:r>
              <a:rPr dirty="0" sz="1700" spc="4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1700" spc="-17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1700" spc="-204" b="1">
                <a:solidFill>
                  <a:srgbClr val="242153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ct val="117800"/>
              </a:lnSpc>
            </a:pPr>
            <a:r>
              <a:rPr dirty="0" sz="1700" spc="-150" b="1">
                <a:solidFill>
                  <a:srgbClr val="242153"/>
                </a:solidFill>
                <a:latin typeface="Trebuchet MS"/>
                <a:cs typeface="Trebuchet MS"/>
              </a:rPr>
              <a:t>UNFORESEEN</a:t>
            </a:r>
            <a:r>
              <a:rPr dirty="0" sz="1700" spc="-6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0" b="1">
                <a:solidFill>
                  <a:srgbClr val="242153"/>
                </a:solidFill>
                <a:latin typeface="Trebuchet MS"/>
                <a:cs typeface="Trebuchet MS"/>
              </a:rPr>
              <a:t>CHANGES:</a:t>
            </a:r>
            <a:r>
              <a:rPr dirty="0" sz="1700" spc="-6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50" b="1">
                <a:solidFill>
                  <a:srgbClr val="242153"/>
                </a:solidFill>
                <a:latin typeface="Trebuchet MS"/>
                <a:cs typeface="Trebuchet MS"/>
              </a:rPr>
              <a:t>WHILE</a:t>
            </a:r>
            <a:r>
              <a:rPr dirty="0" sz="1700" spc="-5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05" b="1">
                <a:solidFill>
                  <a:srgbClr val="242153"/>
                </a:solidFill>
                <a:latin typeface="Trebuchet MS"/>
                <a:cs typeface="Trebuchet MS"/>
              </a:rPr>
              <a:t>TRACKING</a:t>
            </a:r>
            <a:r>
              <a:rPr dirty="0" sz="1700" spc="-6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00" b="1">
                <a:solidFill>
                  <a:srgbClr val="242153"/>
                </a:solidFill>
                <a:latin typeface="Trebuchet MS"/>
                <a:cs typeface="Trebuchet MS"/>
              </a:rPr>
              <a:t>HELPS</a:t>
            </a:r>
            <a:r>
              <a:rPr dirty="0" sz="1700" spc="-6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ADAPT</a:t>
            </a:r>
            <a:r>
              <a:rPr dirty="0" sz="1700" spc="-5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29" b="1">
                <a:solidFill>
                  <a:srgbClr val="242153"/>
                </a:solidFill>
                <a:latin typeface="Trebuchet MS"/>
                <a:cs typeface="Trebuchet MS"/>
              </a:rPr>
              <a:t>TO</a:t>
            </a:r>
            <a:r>
              <a:rPr dirty="0" sz="1700" spc="-6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CHANGES,</a:t>
            </a:r>
            <a:r>
              <a:rPr dirty="0" sz="1700" spc="-6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50" b="1">
                <a:solidFill>
                  <a:srgbClr val="242153"/>
                </a:solidFill>
                <a:latin typeface="Trebuchet MS"/>
                <a:cs typeface="Trebuchet MS"/>
              </a:rPr>
              <a:t>UNEXPECTED</a:t>
            </a:r>
            <a:r>
              <a:rPr dirty="0" sz="1700" spc="-5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65" b="1">
                <a:solidFill>
                  <a:srgbClr val="242153"/>
                </a:solidFill>
                <a:latin typeface="Trebuchet MS"/>
                <a:cs typeface="Trebuchet MS"/>
              </a:rPr>
              <a:t>EVENTS</a:t>
            </a:r>
            <a:r>
              <a:rPr dirty="0" sz="1700" spc="-6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95" b="1">
                <a:solidFill>
                  <a:srgbClr val="242153"/>
                </a:solidFill>
                <a:latin typeface="Trebuchet MS"/>
                <a:cs typeface="Trebuchet MS"/>
              </a:rPr>
              <a:t>OR</a:t>
            </a:r>
            <a:r>
              <a:rPr dirty="0" sz="1700" spc="-6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70" b="1">
                <a:solidFill>
                  <a:srgbClr val="242153"/>
                </a:solidFill>
                <a:latin typeface="Trebuchet MS"/>
                <a:cs typeface="Trebuchet MS"/>
              </a:rPr>
              <a:t>DISRUPTIONS</a:t>
            </a:r>
            <a:r>
              <a:rPr dirty="0" sz="1700" spc="-5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10" b="1">
                <a:solidFill>
                  <a:srgbClr val="242153"/>
                </a:solidFill>
                <a:latin typeface="Trebuchet MS"/>
                <a:cs typeface="Trebuchet MS"/>
              </a:rPr>
              <a:t>MIGHT </a:t>
            </a:r>
            <a:r>
              <a:rPr dirty="0" sz="1700" spc="-50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14" b="1">
                <a:solidFill>
                  <a:srgbClr val="242153"/>
                </a:solidFill>
                <a:latin typeface="Trebuchet MS"/>
                <a:cs typeface="Trebuchet MS"/>
              </a:rPr>
              <a:t>STILL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14" b="1">
                <a:solidFill>
                  <a:srgbClr val="242153"/>
                </a:solidFill>
                <a:latin typeface="Trebuchet MS"/>
                <a:cs typeface="Trebuchet MS"/>
              </a:rPr>
              <a:t>OCCUR,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TRAVELERS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14" b="1">
                <a:solidFill>
                  <a:srgbClr val="242153"/>
                </a:solidFill>
                <a:latin typeface="Trebuchet MS"/>
                <a:cs typeface="Trebuchet MS"/>
              </a:rPr>
              <a:t>SHOULD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00" b="1">
                <a:solidFill>
                  <a:srgbClr val="242153"/>
                </a:solidFill>
                <a:latin typeface="Trebuchet MS"/>
                <a:cs typeface="Trebuchet MS"/>
              </a:rPr>
              <a:t>BE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80" b="1">
                <a:solidFill>
                  <a:srgbClr val="242153"/>
                </a:solidFill>
                <a:latin typeface="Trebuchet MS"/>
                <a:cs typeface="Trebuchet MS"/>
              </a:rPr>
              <a:t>PREPARED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29" b="1">
                <a:solidFill>
                  <a:srgbClr val="242153"/>
                </a:solidFill>
                <a:latin typeface="Trebuchet MS"/>
                <a:cs typeface="Trebuchet MS"/>
              </a:rPr>
              <a:t>TO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45" b="1">
                <a:solidFill>
                  <a:srgbClr val="242153"/>
                </a:solidFill>
                <a:latin typeface="Trebuchet MS"/>
                <a:cs typeface="Trebuchet MS"/>
              </a:rPr>
              <a:t>HANDLE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SUCH </a:t>
            </a:r>
            <a:r>
              <a:rPr dirty="0" sz="1700" spc="-114" b="1">
                <a:solidFill>
                  <a:srgbClr val="242153"/>
                </a:solidFill>
                <a:latin typeface="Trebuchet MS"/>
                <a:cs typeface="Trebuchet MS"/>
              </a:rPr>
              <a:t>SITUATIONS.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266700">
              <a:lnSpc>
                <a:spcPct val="117800"/>
              </a:lnSpc>
              <a:spcBef>
                <a:spcPts val="5"/>
              </a:spcBef>
            </a:pPr>
            <a:r>
              <a:rPr dirty="0" sz="1700" spc="-120" b="1">
                <a:solidFill>
                  <a:srgbClr val="242153"/>
                </a:solidFill>
                <a:latin typeface="Trebuchet MS"/>
                <a:cs typeface="Trebuchet MS"/>
              </a:rPr>
              <a:t>KEEP 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IN MIND </a:t>
            </a:r>
            <a:r>
              <a:rPr dirty="0" sz="1700" spc="-200" b="1">
                <a:solidFill>
                  <a:srgbClr val="242153"/>
                </a:solidFill>
                <a:latin typeface="Trebuchet MS"/>
                <a:cs typeface="Trebuchet MS"/>
              </a:rPr>
              <a:t>THAT</a:t>
            </a:r>
            <a:r>
              <a:rPr dirty="0" sz="1700" spc="-19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55" b="1">
                <a:solidFill>
                  <a:srgbClr val="242153"/>
                </a:solidFill>
                <a:latin typeface="Trebuchet MS"/>
                <a:cs typeface="Trebuchet MS"/>
              </a:rPr>
              <a:t>THESE </a:t>
            </a:r>
            <a:r>
              <a:rPr dirty="0" sz="1700" spc="-140" b="1">
                <a:solidFill>
                  <a:srgbClr val="242153"/>
                </a:solidFill>
                <a:latin typeface="Trebuchet MS"/>
                <a:cs typeface="Trebuchet MS"/>
              </a:rPr>
              <a:t>ADVANTAGES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AND </a:t>
            </a:r>
            <a:r>
              <a:rPr dirty="0" sz="1700" spc="-110" b="1">
                <a:solidFill>
                  <a:srgbClr val="242153"/>
                </a:solidFill>
                <a:latin typeface="Trebuchet MS"/>
                <a:cs typeface="Trebuchet MS"/>
              </a:rPr>
              <a:t>DISADVANTAGES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CAN </a:t>
            </a:r>
            <a:r>
              <a:rPr dirty="0" sz="1700" spc="-120" b="1">
                <a:solidFill>
                  <a:srgbClr val="242153"/>
                </a:solidFill>
                <a:latin typeface="Trebuchet MS"/>
                <a:cs typeface="Trebuchet MS"/>
              </a:rPr>
              <a:t>VARY </a:t>
            </a:r>
            <a:r>
              <a:rPr dirty="0" sz="1700" spc="-80" b="1">
                <a:solidFill>
                  <a:srgbClr val="242153"/>
                </a:solidFill>
                <a:latin typeface="Trebuchet MS"/>
                <a:cs typeface="Trebuchet MS"/>
              </a:rPr>
              <a:t>BASED </a:t>
            </a:r>
            <a:r>
              <a:rPr dirty="0" sz="1700" spc="-180" b="1">
                <a:solidFill>
                  <a:srgbClr val="242153"/>
                </a:solidFill>
                <a:latin typeface="Trebuchet MS"/>
                <a:cs typeface="Trebuchet MS"/>
              </a:rPr>
              <a:t>ON</a:t>
            </a:r>
            <a:r>
              <a:rPr dirty="0" sz="1700" spc="-1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9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170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65" b="1">
                <a:solidFill>
                  <a:srgbClr val="242153"/>
                </a:solidFill>
                <a:latin typeface="Trebuchet MS"/>
                <a:cs typeface="Trebuchet MS"/>
              </a:rPr>
              <a:t>SPECIFIC </a:t>
            </a:r>
            <a:r>
              <a:rPr dirty="0" sz="1700" spc="-145" b="1">
                <a:solidFill>
                  <a:srgbClr val="242153"/>
                </a:solidFill>
                <a:latin typeface="Trebuchet MS"/>
                <a:cs typeface="Trebuchet MS"/>
              </a:rPr>
              <a:t>FEATURES </a:t>
            </a:r>
            <a:r>
              <a:rPr dirty="0" sz="1700" spc="-125" b="1">
                <a:solidFill>
                  <a:srgbClr val="242153"/>
                </a:solidFill>
                <a:latin typeface="Trebuchet MS"/>
                <a:cs typeface="Trebuchet MS"/>
              </a:rPr>
              <a:t>AND </a:t>
            </a:r>
            <a:r>
              <a:rPr dirty="0" sz="1700" spc="-50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30" b="1">
                <a:solidFill>
                  <a:srgbClr val="242153"/>
                </a:solidFill>
                <a:latin typeface="Trebuchet MS"/>
                <a:cs typeface="Trebuchet MS"/>
              </a:rPr>
              <a:t>IMPLEMENTATION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215" b="1">
                <a:solidFill>
                  <a:srgbClr val="242153"/>
                </a:solidFill>
                <a:latin typeface="Trebuchet MS"/>
                <a:cs typeface="Trebuchet MS"/>
              </a:rPr>
              <a:t>OF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95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85" b="1">
                <a:solidFill>
                  <a:srgbClr val="242153"/>
                </a:solidFill>
                <a:latin typeface="Trebuchet MS"/>
                <a:cs typeface="Trebuchet MS"/>
              </a:rPr>
              <a:t>PROPOSED</a:t>
            </a:r>
            <a:r>
              <a:rPr dirty="0" sz="1700" spc="-7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1700" spc="-145" b="1">
                <a:solidFill>
                  <a:srgbClr val="242153"/>
                </a:solidFill>
                <a:latin typeface="Trebuchet MS"/>
                <a:cs typeface="Trebuchet MS"/>
              </a:rPr>
              <a:t>SOLUTION.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5023" y="3368198"/>
            <a:ext cx="509397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395" b="1">
                <a:solidFill>
                  <a:srgbClr val="242153"/>
                </a:solidFill>
                <a:latin typeface="Trebuchet MS"/>
                <a:cs typeface="Trebuchet MS"/>
              </a:rPr>
              <a:t>APPLICATIONS: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5749069"/>
            <a:ext cx="13544550" cy="3505200"/>
          </a:xfrm>
          <a:custGeom>
            <a:avLst/>
            <a:gdLst/>
            <a:ahLst/>
            <a:cxnLst/>
            <a:rect l="l" t="t" r="r" b="b"/>
            <a:pathLst>
              <a:path w="13544550" h="3505200">
                <a:moveTo>
                  <a:pt x="13544548" y="3505199"/>
                </a:moveTo>
                <a:lnTo>
                  <a:pt x="0" y="3505199"/>
                </a:lnTo>
                <a:lnTo>
                  <a:pt x="0" y="0"/>
                </a:lnTo>
                <a:lnTo>
                  <a:pt x="13544548" y="0"/>
                </a:lnTo>
                <a:lnTo>
                  <a:pt x="13544548" y="35051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81294" y="6668616"/>
            <a:ext cx="12369165" cy="677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250" spc="-33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5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-285" b="1">
                <a:solidFill>
                  <a:srgbClr val="FFFFFF"/>
                </a:solidFill>
                <a:latin typeface="Trebuchet MS"/>
                <a:cs typeface="Trebuchet MS"/>
              </a:rPr>
              <a:t>personalized</a:t>
            </a:r>
            <a:r>
              <a:rPr dirty="0" sz="425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-254" b="1">
                <a:solidFill>
                  <a:srgbClr val="FFFFFF"/>
                </a:solidFill>
                <a:latin typeface="Trebuchet MS"/>
                <a:cs typeface="Trebuchet MS"/>
              </a:rPr>
              <a:t>travel</a:t>
            </a:r>
            <a:r>
              <a:rPr dirty="0" sz="42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-225" b="1">
                <a:solidFill>
                  <a:srgbClr val="FFFFFF"/>
                </a:solidFill>
                <a:latin typeface="Trebuchet MS"/>
                <a:cs typeface="Trebuchet MS"/>
              </a:rPr>
              <a:t>planning</a:t>
            </a:r>
            <a:r>
              <a:rPr dirty="0" sz="425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-29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42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-155" b="1">
                <a:solidFill>
                  <a:srgbClr val="FFFFFF"/>
                </a:solidFill>
                <a:latin typeface="Trebuchet MS"/>
                <a:cs typeface="Trebuchet MS"/>
              </a:rPr>
              <a:t>tracking</a:t>
            </a:r>
            <a:r>
              <a:rPr dirty="0" sz="425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-225" b="1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72361" y="2239847"/>
            <a:ext cx="3715385" cy="3507740"/>
          </a:xfrm>
          <a:custGeom>
            <a:avLst/>
            <a:gdLst/>
            <a:ahLst/>
            <a:cxnLst/>
            <a:rect l="l" t="t" r="r" b="b"/>
            <a:pathLst>
              <a:path w="3715384" h="3507740">
                <a:moveTo>
                  <a:pt x="1857375" y="1754606"/>
                </a:moveTo>
                <a:lnTo>
                  <a:pt x="0" y="1754606"/>
                </a:lnTo>
                <a:lnTo>
                  <a:pt x="0" y="3507206"/>
                </a:lnTo>
                <a:lnTo>
                  <a:pt x="1857375" y="3507206"/>
                </a:lnTo>
                <a:lnTo>
                  <a:pt x="1857375" y="1754606"/>
                </a:lnTo>
                <a:close/>
              </a:path>
              <a:path w="3715384" h="3507740">
                <a:moveTo>
                  <a:pt x="3715194" y="0"/>
                </a:moveTo>
                <a:lnTo>
                  <a:pt x="1857819" y="0"/>
                </a:lnTo>
                <a:lnTo>
                  <a:pt x="1857819" y="1752600"/>
                </a:lnTo>
                <a:lnTo>
                  <a:pt x="3715194" y="1752600"/>
                </a:lnTo>
                <a:lnTo>
                  <a:pt x="3715194" y="0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41976" y="3"/>
            <a:ext cx="7846059" cy="6870700"/>
          </a:xfrm>
          <a:custGeom>
            <a:avLst/>
            <a:gdLst/>
            <a:ahLst/>
            <a:cxnLst/>
            <a:rect l="l" t="t" r="r" b="b"/>
            <a:pathLst>
              <a:path w="7846059" h="6870700">
                <a:moveTo>
                  <a:pt x="7846022" y="6045199"/>
                </a:moveTo>
                <a:lnTo>
                  <a:pt x="7846022" y="0"/>
                </a:lnTo>
                <a:lnTo>
                  <a:pt x="0" y="0"/>
                </a:lnTo>
                <a:lnTo>
                  <a:pt x="4007" y="76199"/>
                </a:lnTo>
                <a:lnTo>
                  <a:pt x="8163" y="126999"/>
                </a:lnTo>
                <a:lnTo>
                  <a:pt x="13448" y="177799"/>
                </a:lnTo>
                <a:lnTo>
                  <a:pt x="19846" y="215899"/>
                </a:lnTo>
                <a:lnTo>
                  <a:pt x="27347" y="266699"/>
                </a:lnTo>
                <a:lnTo>
                  <a:pt x="35935" y="317499"/>
                </a:lnTo>
                <a:lnTo>
                  <a:pt x="45599" y="368299"/>
                </a:lnTo>
                <a:lnTo>
                  <a:pt x="56324" y="406399"/>
                </a:lnTo>
                <a:lnTo>
                  <a:pt x="68098" y="457199"/>
                </a:lnTo>
                <a:lnTo>
                  <a:pt x="80907" y="507999"/>
                </a:lnTo>
                <a:lnTo>
                  <a:pt x="94738" y="546099"/>
                </a:lnTo>
                <a:lnTo>
                  <a:pt x="109578" y="584199"/>
                </a:lnTo>
                <a:lnTo>
                  <a:pt x="125414" y="634999"/>
                </a:lnTo>
                <a:lnTo>
                  <a:pt x="142232" y="673099"/>
                </a:lnTo>
                <a:lnTo>
                  <a:pt x="160019" y="723899"/>
                </a:lnTo>
                <a:lnTo>
                  <a:pt x="178762" y="761999"/>
                </a:lnTo>
                <a:lnTo>
                  <a:pt x="198448" y="800099"/>
                </a:lnTo>
                <a:lnTo>
                  <a:pt x="219063" y="838199"/>
                </a:lnTo>
                <a:lnTo>
                  <a:pt x="240594" y="888999"/>
                </a:lnTo>
                <a:lnTo>
                  <a:pt x="263029" y="927099"/>
                </a:lnTo>
                <a:lnTo>
                  <a:pt x="286353" y="965199"/>
                </a:lnTo>
                <a:lnTo>
                  <a:pt x="310554" y="1003299"/>
                </a:lnTo>
                <a:lnTo>
                  <a:pt x="335618" y="1041399"/>
                </a:lnTo>
                <a:lnTo>
                  <a:pt x="361533" y="1079499"/>
                </a:lnTo>
                <a:lnTo>
                  <a:pt x="388284" y="1117599"/>
                </a:lnTo>
                <a:lnTo>
                  <a:pt x="415859" y="1155699"/>
                </a:lnTo>
                <a:lnTo>
                  <a:pt x="444245" y="1181099"/>
                </a:lnTo>
                <a:lnTo>
                  <a:pt x="473427" y="1219199"/>
                </a:lnTo>
                <a:lnTo>
                  <a:pt x="503394" y="1257299"/>
                </a:lnTo>
                <a:lnTo>
                  <a:pt x="534131" y="1295399"/>
                </a:lnTo>
                <a:lnTo>
                  <a:pt x="565626" y="1333499"/>
                </a:lnTo>
                <a:lnTo>
                  <a:pt x="597866" y="1358899"/>
                </a:lnTo>
                <a:lnTo>
                  <a:pt x="630836" y="1396999"/>
                </a:lnTo>
                <a:lnTo>
                  <a:pt x="664524" y="1435099"/>
                </a:lnTo>
                <a:lnTo>
                  <a:pt x="698917" y="1460499"/>
                </a:lnTo>
                <a:lnTo>
                  <a:pt x="734001" y="1498599"/>
                </a:lnTo>
                <a:lnTo>
                  <a:pt x="769764" y="1523999"/>
                </a:lnTo>
                <a:lnTo>
                  <a:pt x="806191" y="1562099"/>
                </a:lnTo>
                <a:lnTo>
                  <a:pt x="843270" y="1587499"/>
                </a:lnTo>
                <a:lnTo>
                  <a:pt x="880988" y="1625599"/>
                </a:lnTo>
                <a:lnTo>
                  <a:pt x="919331" y="1650999"/>
                </a:lnTo>
                <a:lnTo>
                  <a:pt x="958286" y="1689099"/>
                </a:lnTo>
                <a:lnTo>
                  <a:pt x="1037979" y="1739899"/>
                </a:lnTo>
                <a:lnTo>
                  <a:pt x="1078691" y="1777999"/>
                </a:lnTo>
                <a:lnTo>
                  <a:pt x="1161779" y="1828799"/>
                </a:lnTo>
                <a:lnTo>
                  <a:pt x="1204129" y="1866899"/>
                </a:lnTo>
                <a:lnTo>
                  <a:pt x="1404788" y="1993899"/>
                </a:lnTo>
                <a:lnTo>
                  <a:pt x="1445074" y="2031999"/>
                </a:lnTo>
                <a:lnTo>
                  <a:pt x="1564677" y="2108199"/>
                </a:lnTo>
                <a:lnTo>
                  <a:pt x="1603836" y="2146299"/>
                </a:lnTo>
                <a:lnTo>
                  <a:pt x="1642496" y="2171699"/>
                </a:lnTo>
                <a:lnTo>
                  <a:pt x="1680569" y="2197099"/>
                </a:lnTo>
                <a:lnTo>
                  <a:pt x="1717969" y="2235199"/>
                </a:lnTo>
                <a:lnTo>
                  <a:pt x="1754608" y="2260599"/>
                </a:lnTo>
                <a:lnTo>
                  <a:pt x="1790400" y="2298699"/>
                </a:lnTo>
                <a:lnTo>
                  <a:pt x="1825257" y="2336799"/>
                </a:lnTo>
                <a:lnTo>
                  <a:pt x="1859094" y="2362199"/>
                </a:lnTo>
                <a:lnTo>
                  <a:pt x="1891821" y="2400299"/>
                </a:lnTo>
                <a:lnTo>
                  <a:pt x="1923354" y="2438399"/>
                </a:lnTo>
                <a:lnTo>
                  <a:pt x="1953604" y="2476499"/>
                </a:lnTo>
                <a:lnTo>
                  <a:pt x="1982485" y="2514599"/>
                </a:lnTo>
                <a:lnTo>
                  <a:pt x="2009909" y="2552699"/>
                </a:lnTo>
                <a:lnTo>
                  <a:pt x="2035790" y="2590799"/>
                </a:lnTo>
                <a:lnTo>
                  <a:pt x="2060041" y="2628899"/>
                </a:lnTo>
                <a:lnTo>
                  <a:pt x="2082574" y="2679699"/>
                </a:lnTo>
                <a:lnTo>
                  <a:pt x="2103303" y="2717799"/>
                </a:lnTo>
                <a:lnTo>
                  <a:pt x="2122141" y="2768599"/>
                </a:lnTo>
                <a:lnTo>
                  <a:pt x="2139001" y="2806699"/>
                </a:lnTo>
                <a:lnTo>
                  <a:pt x="2153795" y="2857499"/>
                </a:lnTo>
                <a:lnTo>
                  <a:pt x="2166436" y="2908299"/>
                </a:lnTo>
                <a:lnTo>
                  <a:pt x="2176839" y="2959099"/>
                </a:lnTo>
                <a:lnTo>
                  <a:pt x="2185000" y="3009899"/>
                </a:lnTo>
                <a:lnTo>
                  <a:pt x="2191249" y="3060699"/>
                </a:lnTo>
                <a:lnTo>
                  <a:pt x="2195704" y="3098799"/>
                </a:lnTo>
                <a:lnTo>
                  <a:pt x="2198490" y="3149599"/>
                </a:lnTo>
                <a:lnTo>
                  <a:pt x="2199726" y="3200399"/>
                </a:lnTo>
                <a:lnTo>
                  <a:pt x="2199535" y="3251199"/>
                </a:lnTo>
                <a:lnTo>
                  <a:pt x="2198039" y="3301999"/>
                </a:lnTo>
                <a:lnTo>
                  <a:pt x="2195359" y="3352799"/>
                </a:lnTo>
                <a:lnTo>
                  <a:pt x="2191616" y="3403599"/>
                </a:lnTo>
                <a:lnTo>
                  <a:pt x="2186932" y="3454399"/>
                </a:lnTo>
                <a:lnTo>
                  <a:pt x="2181429" y="3505199"/>
                </a:lnTo>
                <a:lnTo>
                  <a:pt x="2175228" y="3555999"/>
                </a:lnTo>
                <a:lnTo>
                  <a:pt x="2168452" y="3606799"/>
                </a:lnTo>
                <a:lnTo>
                  <a:pt x="2161221" y="3657599"/>
                </a:lnTo>
                <a:lnTo>
                  <a:pt x="2153658" y="3708399"/>
                </a:lnTo>
                <a:lnTo>
                  <a:pt x="2145883" y="3759199"/>
                </a:lnTo>
                <a:lnTo>
                  <a:pt x="2138020" y="3809999"/>
                </a:lnTo>
                <a:lnTo>
                  <a:pt x="2130188" y="3860799"/>
                </a:lnTo>
                <a:lnTo>
                  <a:pt x="2122510" y="3911599"/>
                </a:lnTo>
                <a:lnTo>
                  <a:pt x="2115107" y="3949699"/>
                </a:lnTo>
                <a:lnTo>
                  <a:pt x="2108102" y="4000499"/>
                </a:lnTo>
                <a:lnTo>
                  <a:pt x="2101615" y="4051299"/>
                </a:lnTo>
                <a:lnTo>
                  <a:pt x="2095768" y="4102099"/>
                </a:lnTo>
                <a:lnTo>
                  <a:pt x="2090683" y="4152899"/>
                </a:lnTo>
                <a:lnTo>
                  <a:pt x="2086482" y="4203699"/>
                </a:lnTo>
                <a:lnTo>
                  <a:pt x="2083286" y="4254499"/>
                </a:lnTo>
                <a:lnTo>
                  <a:pt x="2081217" y="4305299"/>
                </a:lnTo>
                <a:lnTo>
                  <a:pt x="2079956" y="4356099"/>
                </a:lnTo>
                <a:lnTo>
                  <a:pt x="2079924" y="4406899"/>
                </a:lnTo>
                <a:lnTo>
                  <a:pt x="2081092" y="4457699"/>
                </a:lnTo>
                <a:lnTo>
                  <a:pt x="2083433" y="4508499"/>
                </a:lnTo>
                <a:lnTo>
                  <a:pt x="2086919" y="4559299"/>
                </a:lnTo>
                <a:lnTo>
                  <a:pt x="2091522" y="4610099"/>
                </a:lnTo>
                <a:lnTo>
                  <a:pt x="2097215" y="4660899"/>
                </a:lnTo>
                <a:lnTo>
                  <a:pt x="2103969" y="4711699"/>
                </a:lnTo>
                <a:lnTo>
                  <a:pt x="2111758" y="4762499"/>
                </a:lnTo>
                <a:lnTo>
                  <a:pt x="2120552" y="4813299"/>
                </a:lnTo>
                <a:lnTo>
                  <a:pt x="2130325" y="4864099"/>
                </a:lnTo>
                <a:lnTo>
                  <a:pt x="2141049" y="4914899"/>
                </a:lnTo>
                <a:lnTo>
                  <a:pt x="2152696" y="4965699"/>
                </a:lnTo>
                <a:lnTo>
                  <a:pt x="2165237" y="5016499"/>
                </a:lnTo>
                <a:lnTo>
                  <a:pt x="2178646" y="5067299"/>
                </a:lnTo>
                <a:lnTo>
                  <a:pt x="2192895" y="5118099"/>
                </a:lnTo>
                <a:lnTo>
                  <a:pt x="2207955" y="5168899"/>
                </a:lnTo>
                <a:lnTo>
                  <a:pt x="2223799" y="5206999"/>
                </a:lnTo>
                <a:lnTo>
                  <a:pt x="2240400" y="5257799"/>
                </a:lnTo>
                <a:lnTo>
                  <a:pt x="2257729" y="5308599"/>
                </a:lnTo>
                <a:lnTo>
                  <a:pt x="2275758" y="5359399"/>
                </a:lnTo>
                <a:lnTo>
                  <a:pt x="2294129" y="5397499"/>
                </a:lnTo>
                <a:lnTo>
                  <a:pt x="2313348" y="5448299"/>
                </a:lnTo>
                <a:lnTo>
                  <a:pt x="2333411" y="5499099"/>
                </a:lnTo>
                <a:lnTo>
                  <a:pt x="2354309" y="5537199"/>
                </a:lnTo>
                <a:lnTo>
                  <a:pt x="2376036" y="5587999"/>
                </a:lnTo>
                <a:lnTo>
                  <a:pt x="2398586" y="5626099"/>
                </a:lnTo>
                <a:lnTo>
                  <a:pt x="2421951" y="5676899"/>
                </a:lnTo>
                <a:lnTo>
                  <a:pt x="2446125" y="5714999"/>
                </a:lnTo>
                <a:lnTo>
                  <a:pt x="2471101" y="5753099"/>
                </a:lnTo>
                <a:lnTo>
                  <a:pt x="2496873" y="5803899"/>
                </a:lnTo>
                <a:lnTo>
                  <a:pt x="2523434" y="5841999"/>
                </a:lnTo>
                <a:lnTo>
                  <a:pt x="2550777" y="5880099"/>
                </a:lnTo>
                <a:lnTo>
                  <a:pt x="2578895" y="5918199"/>
                </a:lnTo>
                <a:lnTo>
                  <a:pt x="2607782" y="5968999"/>
                </a:lnTo>
                <a:lnTo>
                  <a:pt x="2637431" y="6007099"/>
                </a:lnTo>
                <a:lnTo>
                  <a:pt x="2647566" y="6019799"/>
                </a:lnTo>
                <a:lnTo>
                  <a:pt x="7694961" y="6019799"/>
                </a:lnTo>
                <a:lnTo>
                  <a:pt x="7745740" y="6032499"/>
                </a:lnTo>
                <a:lnTo>
                  <a:pt x="7796163" y="6032499"/>
                </a:lnTo>
                <a:lnTo>
                  <a:pt x="7846022" y="6045199"/>
                </a:lnTo>
                <a:close/>
              </a:path>
              <a:path w="7846059" h="6870700">
                <a:moveTo>
                  <a:pt x="3989336" y="6845299"/>
                </a:moveTo>
                <a:lnTo>
                  <a:pt x="4764960" y="6845299"/>
                </a:lnTo>
                <a:lnTo>
                  <a:pt x="4813475" y="6832599"/>
                </a:lnTo>
                <a:lnTo>
                  <a:pt x="4861956" y="6832599"/>
                </a:lnTo>
                <a:lnTo>
                  <a:pt x="5055410" y="6781799"/>
                </a:lnTo>
                <a:lnTo>
                  <a:pt x="5103625" y="6781799"/>
                </a:lnTo>
                <a:lnTo>
                  <a:pt x="5295693" y="6730999"/>
                </a:lnTo>
                <a:lnTo>
                  <a:pt x="5343480" y="6705599"/>
                </a:lnTo>
                <a:lnTo>
                  <a:pt x="5533519" y="6654799"/>
                </a:lnTo>
                <a:lnTo>
                  <a:pt x="5580719" y="6629399"/>
                </a:lnTo>
                <a:lnTo>
                  <a:pt x="5674702" y="6603999"/>
                </a:lnTo>
                <a:lnTo>
                  <a:pt x="5721472" y="6578599"/>
                </a:lnTo>
                <a:lnTo>
                  <a:pt x="5814539" y="6553199"/>
                </a:lnTo>
                <a:lnTo>
                  <a:pt x="5860822" y="6527799"/>
                </a:lnTo>
                <a:lnTo>
                  <a:pt x="5906929" y="6515099"/>
                </a:lnTo>
                <a:lnTo>
                  <a:pt x="5952856" y="6489699"/>
                </a:lnTo>
                <a:lnTo>
                  <a:pt x="5998593" y="6476999"/>
                </a:lnTo>
                <a:lnTo>
                  <a:pt x="6044137" y="6451599"/>
                </a:lnTo>
                <a:lnTo>
                  <a:pt x="6089479" y="6438899"/>
                </a:lnTo>
                <a:lnTo>
                  <a:pt x="6134614" y="6413499"/>
                </a:lnTo>
                <a:lnTo>
                  <a:pt x="6179535" y="6400799"/>
                </a:lnTo>
                <a:lnTo>
                  <a:pt x="6224236" y="6375399"/>
                </a:lnTo>
                <a:lnTo>
                  <a:pt x="6268710" y="6362699"/>
                </a:lnTo>
                <a:lnTo>
                  <a:pt x="6312952" y="6337299"/>
                </a:lnTo>
                <a:lnTo>
                  <a:pt x="6356953" y="6324599"/>
                </a:lnTo>
                <a:lnTo>
                  <a:pt x="6400709" y="6299199"/>
                </a:lnTo>
                <a:lnTo>
                  <a:pt x="6445762" y="6286499"/>
                </a:lnTo>
                <a:lnTo>
                  <a:pt x="6491126" y="6261099"/>
                </a:lnTo>
                <a:lnTo>
                  <a:pt x="6582742" y="6235699"/>
                </a:lnTo>
                <a:lnTo>
                  <a:pt x="6628970" y="6210299"/>
                </a:lnTo>
                <a:lnTo>
                  <a:pt x="6675464" y="6197599"/>
                </a:lnTo>
                <a:lnTo>
                  <a:pt x="6722213" y="6172199"/>
                </a:lnTo>
                <a:lnTo>
                  <a:pt x="7201214" y="6045199"/>
                </a:lnTo>
                <a:lnTo>
                  <a:pt x="7250018" y="6045199"/>
                </a:lnTo>
                <a:lnTo>
                  <a:pt x="7298941" y="6032499"/>
                </a:lnTo>
                <a:lnTo>
                  <a:pt x="7347972" y="6032499"/>
                </a:lnTo>
                <a:lnTo>
                  <a:pt x="7397100" y="6019799"/>
                </a:lnTo>
                <a:lnTo>
                  <a:pt x="2647566" y="6019799"/>
                </a:lnTo>
                <a:lnTo>
                  <a:pt x="2698987" y="6083299"/>
                </a:lnTo>
                <a:lnTo>
                  <a:pt x="2730882" y="6121399"/>
                </a:lnTo>
                <a:lnTo>
                  <a:pt x="2763511" y="6159499"/>
                </a:lnTo>
                <a:lnTo>
                  <a:pt x="2796869" y="6184899"/>
                </a:lnTo>
                <a:lnTo>
                  <a:pt x="2830948" y="6222999"/>
                </a:lnTo>
                <a:lnTo>
                  <a:pt x="2865742" y="6261099"/>
                </a:lnTo>
                <a:lnTo>
                  <a:pt x="2901244" y="6299199"/>
                </a:lnTo>
                <a:lnTo>
                  <a:pt x="2937448" y="6324599"/>
                </a:lnTo>
                <a:lnTo>
                  <a:pt x="2974347" y="6362699"/>
                </a:lnTo>
                <a:lnTo>
                  <a:pt x="3011933" y="6388099"/>
                </a:lnTo>
                <a:lnTo>
                  <a:pt x="3050201" y="6426199"/>
                </a:lnTo>
                <a:lnTo>
                  <a:pt x="3089144" y="6451599"/>
                </a:lnTo>
                <a:lnTo>
                  <a:pt x="3128754" y="6476999"/>
                </a:lnTo>
                <a:lnTo>
                  <a:pt x="3169025" y="6502399"/>
                </a:lnTo>
                <a:lnTo>
                  <a:pt x="3209951" y="6527799"/>
                </a:lnTo>
                <a:lnTo>
                  <a:pt x="3251525" y="6565899"/>
                </a:lnTo>
                <a:lnTo>
                  <a:pt x="3293739" y="6591299"/>
                </a:lnTo>
                <a:lnTo>
                  <a:pt x="3336588" y="6603999"/>
                </a:lnTo>
                <a:lnTo>
                  <a:pt x="3424162" y="6654799"/>
                </a:lnTo>
                <a:lnTo>
                  <a:pt x="3468873" y="6680199"/>
                </a:lnTo>
                <a:lnTo>
                  <a:pt x="3514192" y="6692899"/>
                </a:lnTo>
                <a:lnTo>
                  <a:pt x="3560112" y="6718299"/>
                </a:lnTo>
                <a:lnTo>
                  <a:pt x="3606625" y="6730999"/>
                </a:lnTo>
                <a:lnTo>
                  <a:pt x="3653726" y="6756399"/>
                </a:lnTo>
                <a:lnTo>
                  <a:pt x="3989336" y="6845299"/>
                </a:lnTo>
                <a:close/>
              </a:path>
              <a:path w="7846059" h="6870700">
                <a:moveTo>
                  <a:pt x="4085776" y="6857999"/>
                </a:moveTo>
                <a:lnTo>
                  <a:pt x="4667854" y="6857999"/>
                </a:lnTo>
                <a:lnTo>
                  <a:pt x="4716418" y="6845299"/>
                </a:lnTo>
                <a:lnTo>
                  <a:pt x="4037522" y="6845299"/>
                </a:lnTo>
                <a:lnTo>
                  <a:pt x="4085776" y="6857999"/>
                </a:lnTo>
                <a:close/>
              </a:path>
              <a:path w="7846059" h="6870700">
                <a:moveTo>
                  <a:pt x="4182466" y="6870699"/>
                </a:moveTo>
                <a:lnTo>
                  <a:pt x="4522100" y="6870699"/>
                </a:lnTo>
                <a:lnTo>
                  <a:pt x="4570689" y="6857999"/>
                </a:lnTo>
                <a:lnTo>
                  <a:pt x="4134093" y="6857999"/>
                </a:lnTo>
                <a:lnTo>
                  <a:pt x="4182466" y="6870699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6830" y="3"/>
            <a:ext cx="489584" cy="309245"/>
          </a:xfrm>
          <a:custGeom>
            <a:avLst/>
            <a:gdLst/>
            <a:ahLst/>
            <a:cxnLst/>
            <a:rect l="l" t="t" r="r" b="b"/>
            <a:pathLst>
              <a:path w="489584" h="309245">
                <a:moveTo>
                  <a:pt x="431958" y="0"/>
                </a:moveTo>
                <a:lnTo>
                  <a:pt x="489548" y="308702"/>
                </a:lnTo>
                <a:lnTo>
                  <a:pt x="330522" y="308702"/>
                </a:lnTo>
                <a:lnTo>
                  <a:pt x="304409" y="144029"/>
                </a:lnTo>
                <a:lnTo>
                  <a:pt x="189844" y="144029"/>
                </a:lnTo>
                <a:lnTo>
                  <a:pt x="162790" y="308702"/>
                </a:lnTo>
                <a:lnTo>
                  <a:pt x="0" y="308702"/>
                </a:lnTo>
                <a:lnTo>
                  <a:pt x="58335" y="0"/>
                </a:lnTo>
              </a:path>
              <a:path w="489584" h="309245">
                <a:moveTo>
                  <a:pt x="288177" y="40756"/>
                </a:moveTo>
                <a:lnTo>
                  <a:pt x="282634" y="0"/>
                </a:lnTo>
              </a:path>
              <a:path w="489584" h="309245">
                <a:moveTo>
                  <a:pt x="210710" y="0"/>
                </a:moveTo>
                <a:lnTo>
                  <a:pt x="205135" y="40756"/>
                </a:lnTo>
                <a:lnTo>
                  <a:pt x="288177" y="40756"/>
                </a:lnTo>
              </a:path>
            </a:pathLst>
          </a:custGeom>
          <a:ln w="30112">
            <a:solidFill>
              <a:srgbClr val="2421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5390" y="3"/>
            <a:ext cx="172720" cy="309245"/>
          </a:xfrm>
          <a:custGeom>
            <a:avLst/>
            <a:gdLst/>
            <a:ahLst/>
            <a:cxnLst/>
            <a:rect l="l" t="t" r="r" b="b"/>
            <a:pathLst>
              <a:path w="172719" h="309245">
                <a:moveTo>
                  <a:pt x="172436" y="0"/>
                </a:moveTo>
                <a:lnTo>
                  <a:pt x="172436" y="308702"/>
                </a:lnTo>
                <a:lnTo>
                  <a:pt x="0" y="308702"/>
                </a:lnTo>
                <a:lnTo>
                  <a:pt x="0" y="0"/>
                </a:lnTo>
              </a:path>
            </a:pathLst>
          </a:custGeom>
          <a:ln w="30112">
            <a:solidFill>
              <a:srgbClr val="2421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5582" y="3"/>
            <a:ext cx="172720" cy="309245"/>
          </a:xfrm>
          <a:custGeom>
            <a:avLst/>
            <a:gdLst/>
            <a:ahLst/>
            <a:cxnLst/>
            <a:rect l="l" t="t" r="r" b="b"/>
            <a:pathLst>
              <a:path w="172719" h="309245">
                <a:moveTo>
                  <a:pt x="172436" y="0"/>
                </a:moveTo>
                <a:lnTo>
                  <a:pt x="172436" y="308702"/>
                </a:lnTo>
                <a:lnTo>
                  <a:pt x="0" y="308702"/>
                </a:lnTo>
                <a:lnTo>
                  <a:pt x="0" y="0"/>
                </a:lnTo>
              </a:path>
            </a:pathLst>
          </a:custGeom>
          <a:ln w="30112">
            <a:solidFill>
              <a:srgbClr val="2421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5773" y="3"/>
            <a:ext cx="351790" cy="309245"/>
          </a:xfrm>
          <a:custGeom>
            <a:avLst/>
            <a:gdLst/>
            <a:ahLst/>
            <a:cxnLst/>
            <a:rect l="l" t="t" r="r" b="b"/>
            <a:pathLst>
              <a:path w="351789" h="309245">
                <a:moveTo>
                  <a:pt x="172436" y="0"/>
                </a:moveTo>
                <a:lnTo>
                  <a:pt x="172436" y="192019"/>
                </a:lnTo>
                <a:lnTo>
                  <a:pt x="351694" y="192019"/>
                </a:lnTo>
                <a:lnTo>
                  <a:pt x="351694" y="308702"/>
                </a:lnTo>
                <a:lnTo>
                  <a:pt x="0" y="308702"/>
                </a:lnTo>
                <a:lnTo>
                  <a:pt x="0" y="0"/>
                </a:lnTo>
              </a:path>
            </a:pathLst>
          </a:custGeom>
          <a:ln w="30112">
            <a:solidFill>
              <a:srgbClr val="2421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63571" y="3"/>
            <a:ext cx="172720" cy="309245"/>
          </a:xfrm>
          <a:custGeom>
            <a:avLst/>
            <a:gdLst/>
            <a:ahLst/>
            <a:cxnLst/>
            <a:rect l="l" t="t" r="r" b="b"/>
            <a:pathLst>
              <a:path w="172719" h="309245">
                <a:moveTo>
                  <a:pt x="172435" y="0"/>
                </a:moveTo>
                <a:lnTo>
                  <a:pt x="172435" y="308702"/>
                </a:lnTo>
                <a:lnTo>
                  <a:pt x="0" y="308702"/>
                </a:lnTo>
                <a:lnTo>
                  <a:pt x="0" y="0"/>
                </a:lnTo>
              </a:path>
            </a:pathLst>
          </a:custGeom>
          <a:ln w="30112">
            <a:solidFill>
              <a:srgbClr val="2421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42075" y="3"/>
            <a:ext cx="1005205" cy="320675"/>
          </a:xfrm>
          <a:custGeom>
            <a:avLst/>
            <a:gdLst/>
            <a:ahLst/>
            <a:cxnLst/>
            <a:rect l="l" t="t" r="r" b="b"/>
            <a:pathLst>
              <a:path w="1005204" h="320675">
                <a:moveTo>
                  <a:pt x="234070" y="320229"/>
                </a:moveTo>
                <a:lnTo>
                  <a:pt x="175053" y="316053"/>
                </a:lnTo>
                <a:lnTo>
                  <a:pt x="125268" y="303526"/>
                </a:lnTo>
                <a:lnTo>
                  <a:pt x="84718" y="282648"/>
                </a:lnTo>
                <a:lnTo>
                  <a:pt x="53401" y="253419"/>
                </a:lnTo>
                <a:lnTo>
                  <a:pt x="30038" y="216191"/>
                </a:lnTo>
                <a:lnTo>
                  <a:pt x="13350" y="171553"/>
                </a:lnTo>
                <a:lnTo>
                  <a:pt x="3337" y="119504"/>
                </a:lnTo>
                <a:lnTo>
                  <a:pt x="0" y="60046"/>
                </a:lnTo>
                <a:lnTo>
                  <a:pt x="0" y="0"/>
                </a:lnTo>
              </a:path>
              <a:path w="1005204" h="320675">
                <a:moveTo>
                  <a:pt x="174317" y="0"/>
                </a:moveTo>
                <a:lnTo>
                  <a:pt x="174317" y="102390"/>
                </a:lnTo>
                <a:lnTo>
                  <a:pt x="175067" y="124209"/>
                </a:lnTo>
                <a:lnTo>
                  <a:pt x="186315" y="173435"/>
                </a:lnTo>
                <a:lnTo>
                  <a:pt x="217676" y="196371"/>
                </a:lnTo>
                <a:lnTo>
                  <a:pt x="234070" y="197901"/>
                </a:lnTo>
                <a:lnTo>
                  <a:pt x="250346" y="196371"/>
                </a:lnTo>
                <a:lnTo>
                  <a:pt x="284369" y="159732"/>
                </a:lnTo>
                <a:lnTo>
                  <a:pt x="290059" y="102390"/>
                </a:lnTo>
                <a:lnTo>
                  <a:pt x="290059" y="20524"/>
                </a:lnTo>
                <a:lnTo>
                  <a:pt x="458496" y="20524"/>
                </a:lnTo>
                <a:lnTo>
                  <a:pt x="458496" y="88040"/>
                </a:lnTo>
                <a:lnTo>
                  <a:pt x="455305" y="139927"/>
                </a:lnTo>
                <a:lnTo>
                  <a:pt x="445734" y="185726"/>
                </a:lnTo>
                <a:lnTo>
                  <a:pt x="429781" y="225439"/>
                </a:lnTo>
                <a:lnTo>
                  <a:pt x="407447" y="259065"/>
                </a:lnTo>
                <a:lnTo>
                  <a:pt x="377468" y="285824"/>
                </a:lnTo>
                <a:lnTo>
                  <a:pt x="338579" y="304938"/>
                </a:lnTo>
                <a:lnTo>
                  <a:pt x="290779" y="316406"/>
                </a:lnTo>
                <a:lnTo>
                  <a:pt x="234070" y="320229"/>
                </a:lnTo>
              </a:path>
              <a:path w="1005204" h="320675">
                <a:moveTo>
                  <a:pt x="947388" y="0"/>
                </a:moveTo>
                <a:lnTo>
                  <a:pt x="1004979" y="308702"/>
                </a:lnTo>
                <a:lnTo>
                  <a:pt x="845951" y="308702"/>
                </a:lnTo>
                <a:lnTo>
                  <a:pt x="819839" y="144029"/>
                </a:lnTo>
                <a:lnTo>
                  <a:pt x="705274" y="144029"/>
                </a:lnTo>
                <a:lnTo>
                  <a:pt x="678220" y="308702"/>
                </a:lnTo>
                <a:lnTo>
                  <a:pt x="515430" y="308702"/>
                </a:lnTo>
                <a:lnTo>
                  <a:pt x="573765" y="0"/>
                </a:lnTo>
              </a:path>
              <a:path w="1005204" h="320675">
                <a:moveTo>
                  <a:pt x="803607" y="40756"/>
                </a:moveTo>
                <a:lnTo>
                  <a:pt x="798064" y="0"/>
                </a:lnTo>
              </a:path>
              <a:path w="1005204" h="320675">
                <a:moveTo>
                  <a:pt x="726140" y="0"/>
                </a:moveTo>
                <a:lnTo>
                  <a:pt x="720565" y="40756"/>
                </a:lnTo>
                <a:lnTo>
                  <a:pt x="803607" y="40756"/>
                </a:lnTo>
              </a:path>
            </a:pathLst>
          </a:custGeom>
          <a:ln w="30112">
            <a:solidFill>
              <a:srgbClr val="2421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96403" y="3"/>
            <a:ext cx="173990" cy="309245"/>
          </a:xfrm>
          <a:custGeom>
            <a:avLst/>
            <a:gdLst/>
            <a:ahLst/>
            <a:cxnLst/>
            <a:rect l="l" t="t" r="r" b="b"/>
            <a:pathLst>
              <a:path w="173989" h="309245">
                <a:moveTo>
                  <a:pt x="173377" y="0"/>
                </a:moveTo>
                <a:lnTo>
                  <a:pt x="173377" y="308702"/>
                </a:lnTo>
                <a:lnTo>
                  <a:pt x="0" y="308702"/>
                </a:lnTo>
                <a:lnTo>
                  <a:pt x="0" y="0"/>
                </a:lnTo>
              </a:path>
            </a:pathLst>
          </a:custGeom>
          <a:ln w="30112">
            <a:solidFill>
              <a:srgbClr val="2421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55789" y="3"/>
            <a:ext cx="172720" cy="309245"/>
          </a:xfrm>
          <a:custGeom>
            <a:avLst/>
            <a:gdLst/>
            <a:ahLst/>
            <a:cxnLst/>
            <a:rect l="l" t="t" r="r" b="b"/>
            <a:pathLst>
              <a:path w="172720" h="309245">
                <a:moveTo>
                  <a:pt x="172436" y="0"/>
                </a:moveTo>
                <a:lnTo>
                  <a:pt x="172436" y="308702"/>
                </a:lnTo>
                <a:lnTo>
                  <a:pt x="0" y="308702"/>
                </a:lnTo>
                <a:lnTo>
                  <a:pt x="0" y="0"/>
                </a:lnTo>
              </a:path>
            </a:pathLst>
          </a:custGeom>
          <a:ln w="30112">
            <a:solidFill>
              <a:srgbClr val="24215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4419237" y="0"/>
            <a:ext cx="500380" cy="350520"/>
            <a:chOff x="4419237" y="0"/>
            <a:chExt cx="500380" cy="350520"/>
          </a:xfrm>
        </p:grpSpPr>
        <p:sp>
          <p:nvSpPr>
            <p:cNvPr id="12" name="object 12"/>
            <p:cNvSpPr/>
            <p:nvPr/>
          </p:nvSpPr>
          <p:spPr>
            <a:xfrm>
              <a:off x="4434293" y="3"/>
              <a:ext cx="470534" cy="320675"/>
            </a:xfrm>
            <a:custGeom>
              <a:avLst/>
              <a:gdLst/>
              <a:ahLst/>
              <a:cxnLst/>
              <a:rect l="l" t="t" r="r" b="b"/>
              <a:pathLst>
                <a:path w="470535" h="320675">
                  <a:moveTo>
                    <a:pt x="234071" y="320229"/>
                  </a:moveTo>
                  <a:lnTo>
                    <a:pt x="175435" y="316171"/>
                  </a:lnTo>
                  <a:lnTo>
                    <a:pt x="125857" y="303997"/>
                  </a:lnTo>
                  <a:lnTo>
                    <a:pt x="85336" y="283707"/>
                  </a:lnTo>
                  <a:lnTo>
                    <a:pt x="53871" y="255301"/>
                  </a:lnTo>
                  <a:lnTo>
                    <a:pt x="30302" y="218852"/>
                  </a:lnTo>
                  <a:lnTo>
                    <a:pt x="13467" y="174670"/>
                  </a:lnTo>
                  <a:lnTo>
                    <a:pt x="3366" y="122754"/>
                  </a:lnTo>
                  <a:lnTo>
                    <a:pt x="0" y="63104"/>
                  </a:lnTo>
                  <a:lnTo>
                    <a:pt x="0" y="0"/>
                  </a:lnTo>
                </a:path>
                <a:path w="470535" h="320675">
                  <a:moveTo>
                    <a:pt x="470258" y="0"/>
                  </a:moveTo>
                  <a:lnTo>
                    <a:pt x="470258" y="63104"/>
                  </a:lnTo>
                  <a:lnTo>
                    <a:pt x="466847" y="122754"/>
                  </a:lnTo>
                  <a:lnTo>
                    <a:pt x="456614" y="174670"/>
                  </a:lnTo>
                  <a:lnTo>
                    <a:pt x="439559" y="218852"/>
                  </a:lnTo>
                  <a:lnTo>
                    <a:pt x="415681" y="255301"/>
                  </a:lnTo>
                  <a:lnTo>
                    <a:pt x="383952" y="283707"/>
                  </a:lnTo>
                  <a:lnTo>
                    <a:pt x="343108" y="303997"/>
                  </a:lnTo>
                  <a:lnTo>
                    <a:pt x="293147" y="316171"/>
                  </a:lnTo>
                  <a:lnTo>
                    <a:pt x="234071" y="320229"/>
                  </a:lnTo>
                </a:path>
              </a:pathLst>
            </a:custGeom>
            <a:ln w="30112">
              <a:solidFill>
                <a:srgbClr val="24215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5437" y="0"/>
              <a:ext cx="147735" cy="228013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5009525" y="3"/>
            <a:ext cx="424180" cy="309245"/>
          </a:xfrm>
          <a:custGeom>
            <a:avLst/>
            <a:gdLst/>
            <a:ahLst/>
            <a:cxnLst/>
            <a:rect l="l" t="t" r="r" b="b"/>
            <a:pathLst>
              <a:path w="424179" h="309245">
                <a:moveTo>
                  <a:pt x="423914" y="0"/>
                </a:moveTo>
                <a:lnTo>
                  <a:pt x="423914" y="308702"/>
                </a:lnTo>
                <a:lnTo>
                  <a:pt x="307232" y="308702"/>
                </a:lnTo>
                <a:lnTo>
                  <a:pt x="185187" y="0"/>
                </a:lnTo>
              </a:path>
              <a:path w="424179" h="309245">
                <a:moveTo>
                  <a:pt x="147264" y="0"/>
                </a:moveTo>
                <a:lnTo>
                  <a:pt x="147264" y="308702"/>
                </a:lnTo>
                <a:lnTo>
                  <a:pt x="0" y="308702"/>
                </a:lnTo>
                <a:lnTo>
                  <a:pt x="0" y="0"/>
                </a:lnTo>
              </a:path>
            </a:pathLst>
          </a:custGeom>
          <a:ln w="30112">
            <a:solidFill>
              <a:srgbClr val="2421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457" y="917279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4">
                <a:moveTo>
                  <a:pt x="0" y="0"/>
                </a:moveTo>
                <a:lnTo>
                  <a:pt x="146558" y="0"/>
                </a:lnTo>
                <a:lnTo>
                  <a:pt x="146558" y="146323"/>
                </a:lnTo>
                <a:lnTo>
                  <a:pt x="0" y="146323"/>
                </a:lnTo>
                <a:lnTo>
                  <a:pt x="0" y="0"/>
                </a:lnTo>
                <a:close/>
              </a:path>
            </a:pathLst>
          </a:custGeom>
          <a:ln w="30112">
            <a:solidFill>
              <a:srgbClr val="2421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457" y="126027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4">
                <a:moveTo>
                  <a:pt x="0" y="0"/>
                </a:moveTo>
                <a:lnTo>
                  <a:pt x="146558" y="0"/>
                </a:lnTo>
                <a:lnTo>
                  <a:pt x="146558" y="146558"/>
                </a:lnTo>
                <a:lnTo>
                  <a:pt x="0" y="146558"/>
                </a:lnTo>
                <a:lnTo>
                  <a:pt x="0" y="0"/>
                </a:lnTo>
                <a:close/>
              </a:path>
            </a:pathLst>
          </a:custGeom>
          <a:ln w="30112">
            <a:solidFill>
              <a:srgbClr val="2421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12700" y="484429"/>
            <a:ext cx="293370" cy="1181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50" spc="-665">
                <a:solidFill>
                  <a:srgbClr val="000000"/>
                </a:solidFill>
              </a:rPr>
              <a:t>:</a:t>
            </a:r>
            <a:endParaRPr sz="7550"/>
          </a:p>
        </p:txBody>
      </p:sp>
      <p:sp>
        <p:nvSpPr>
          <p:cNvPr id="18" name="object 18"/>
          <p:cNvSpPr/>
          <p:nvPr/>
        </p:nvSpPr>
        <p:spPr>
          <a:xfrm>
            <a:off x="0" y="6544431"/>
            <a:ext cx="8044180" cy="3742690"/>
          </a:xfrm>
          <a:custGeom>
            <a:avLst/>
            <a:gdLst/>
            <a:ahLst/>
            <a:cxnLst/>
            <a:rect l="l" t="t" r="r" b="b"/>
            <a:pathLst>
              <a:path w="8044180" h="3742690">
                <a:moveTo>
                  <a:pt x="3752668" y="3742567"/>
                </a:moveTo>
                <a:lnTo>
                  <a:pt x="1469576" y="1459475"/>
                </a:lnTo>
                <a:lnTo>
                  <a:pt x="1506197" y="1495124"/>
                </a:lnTo>
                <a:lnTo>
                  <a:pt x="1543365" y="1530207"/>
                </a:lnTo>
                <a:lnTo>
                  <a:pt x="1581071" y="1564720"/>
                </a:lnTo>
                <a:lnTo>
                  <a:pt x="1619308" y="1598657"/>
                </a:lnTo>
                <a:lnTo>
                  <a:pt x="1658069" y="1632014"/>
                </a:lnTo>
                <a:lnTo>
                  <a:pt x="1697344" y="1664786"/>
                </a:lnTo>
                <a:lnTo>
                  <a:pt x="1737126" y="1696969"/>
                </a:lnTo>
                <a:lnTo>
                  <a:pt x="1777407" y="1728557"/>
                </a:lnTo>
                <a:lnTo>
                  <a:pt x="1818179" y="1759546"/>
                </a:lnTo>
                <a:lnTo>
                  <a:pt x="1858662" y="1788496"/>
                </a:lnTo>
                <a:lnTo>
                  <a:pt x="1899567" y="1816635"/>
                </a:lnTo>
                <a:lnTo>
                  <a:pt x="1940879" y="1843992"/>
                </a:lnTo>
                <a:lnTo>
                  <a:pt x="1982584" y="1870598"/>
                </a:lnTo>
                <a:lnTo>
                  <a:pt x="2024667" y="1896483"/>
                </a:lnTo>
                <a:lnTo>
                  <a:pt x="2067112" y="1921676"/>
                </a:lnTo>
                <a:lnTo>
                  <a:pt x="2109905" y="1946207"/>
                </a:lnTo>
                <a:lnTo>
                  <a:pt x="2153031" y="1970107"/>
                </a:lnTo>
                <a:lnTo>
                  <a:pt x="2196474" y="1993405"/>
                </a:lnTo>
                <a:lnTo>
                  <a:pt x="2240221" y="2016130"/>
                </a:lnTo>
                <a:lnTo>
                  <a:pt x="2284255" y="2038314"/>
                </a:lnTo>
                <a:lnTo>
                  <a:pt x="2328562" y="2059986"/>
                </a:lnTo>
                <a:lnTo>
                  <a:pt x="2373127" y="2081175"/>
                </a:lnTo>
                <a:lnTo>
                  <a:pt x="2417935" y="2101912"/>
                </a:lnTo>
                <a:lnTo>
                  <a:pt x="2462971" y="2122227"/>
                </a:lnTo>
                <a:lnTo>
                  <a:pt x="2508220" y="2142149"/>
                </a:lnTo>
                <a:lnTo>
                  <a:pt x="2599298" y="2180936"/>
                </a:lnTo>
                <a:lnTo>
                  <a:pt x="2649251" y="2199803"/>
                </a:lnTo>
                <a:lnTo>
                  <a:pt x="2699186" y="2214728"/>
                </a:lnTo>
                <a:lnTo>
                  <a:pt x="2749082" y="2225856"/>
                </a:lnTo>
                <a:lnTo>
                  <a:pt x="2798923" y="2233331"/>
                </a:lnTo>
                <a:lnTo>
                  <a:pt x="2848688" y="2237299"/>
                </a:lnTo>
                <a:lnTo>
                  <a:pt x="2898359" y="2237905"/>
                </a:lnTo>
                <a:lnTo>
                  <a:pt x="2947916" y="2235295"/>
                </a:lnTo>
                <a:lnTo>
                  <a:pt x="2997342" y="2229612"/>
                </a:lnTo>
                <a:lnTo>
                  <a:pt x="3046616" y="2221002"/>
                </a:lnTo>
                <a:lnTo>
                  <a:pt x="3095720" y="2209611"/>
                </a:lnTo>
                <a:lnTo>
                  <a:pt x="3144635" y="2195583"/>
                </a:lnTo>
                <a:lnTo>
                  <a:pt x="3193342" y="2179064"/>
                </a:lnTo>
                <a:lnTo>
                  <a:pt x="3239606" y="2161923"/>
                </a:lnTo>
                <a:lnTo>
                  <a:pt x="3285750" y="2144578"/>
                </a:lnTo>
                <a:lnTo>
                  <a:pt x="3331782" y="2127036"/>
                </a:lnTo>
                <a:lnTo>
                  <a:pt x="3377710" y="2109304"/>
                </a:lnTo>
                <a:lnTo>
                  <a:pt x="3423543" y="2091392"/>
                </a:lnTo>
                <a:lnTo>
                  <a:pt x="3469288" y="2073307"/>
                </a:lnTo>
                <a:lnTo>
                  <a:pt x="3514953" y="2055057"/>
                </a:lnTo>
                <a:lnTo>
                  <a:pt x="3560546" y="2036650"/>
                </a:lnTo>
                <a:lnTo>
                  <a:pt x="3606075" y="2018094"/>
                </a:lnTo>
                <a:lnTo>
                  <a:pt x="3651548" y="1999397"/>
                </a:lnTo>
                <a:lnTo>
                  <a:pt x="3696974" y="1980566"/>
                </a:lnTo>
                <a:lnTo>
                  <a:pt x="3742359" y="1961611"/>
                </a:lnTo>
                <a:lnTo>
                  <a:pt x="3787713" y="1942539"/>
                </a:lnTo>
                <a:lnTo>
                  <a:pt x="3833043" y="1923357"/>
                </a:lnTo>
                <a:lnTo>
                  <a:pt x="3878356" y="1904075"/>
                </a:lnTo>
                <a:lnTo>
                  <a:pt x="3970639" y="1864562"/>
                </a:lnTo>
                <a:lnTo>
                  <a:pt x="4017401" y="1843972"/>
                </a:lnTo>
                <a:lnTo>
                  <a:pt x="4064012" y="1823088"/>
                </a:lnTo>
                <a:lnTo>
                  <a:pt x="4157036" y="1781074"/>
                </a:lnTo>
                <a:lnTo>
                  <a:pt x="4203575" y="1760262"/>
                </a:lnTo>
                <a:lnTo>
                  <a:pt x="4250218" y="1739791"/>
                </a:lnTo>
                <a:lnTo>
                  <a:pt x="4297028" y="1719821"/>
                </a:lnTo>
                <a:lnTo>
                  <a:pt x="4344068" y="1700510"/>
                </a:lnTo>
                <a:lnTo>
                  <a:pt x="4391402" y="1682017"/>
                </a:lnTo>
                <a:lnTo>
                  <a:pt x="4439093" y="1664501"/>
                </a:lnTo>
                <a:lnTo>
                  <a:pt x="4487205" y="1648122"/>
                </a:lnTo>
                <a:lnTo>
                  <a:pt x="4535802" y="1633037"/>
                </a:lnTo>
                <a:lnTo>
                  <a:pt x="4584947" y="1619407"/>
                </a:lnTo>
                <a:lnTo>
                  <a:pt x="4633312" y="1606677"/>
                </a:lnTo>
                <a:lnTo>
                  <a:pt x="4681925" y="1595200"/>
                </a:lnTo>
                <a:lnTo>
                  <a:pt x="4730762" y="1584977"/>
                </a:lnTo>
                <a:lnTo>
                  <a:pt x="4779797" y="1576007"/>
                </a:lnTo>
                <a:lnTo>
                  <a:pt x="4829007" y="1568291"/>
                </a:lnTo>
                <a:lnTo>
                  <a:pt x="4878366" y="1561828"/>
                </a:lnTo>
                <a:lnTo>
                  <a:pt x="4927851" y="1556619"/>
                </a:lnTo>
                <a:lnTo>
                  <a:pt x="4977436" y="1552663"/>
                </a:lnTo>
                <a:lnTo>
                  <a:pt x="5027097" y="1549960"/>
                </a:lnTo>
                <a:lnTo>
                  <a:pt x="5076811" y="1548512"/>
                </a:lnTo>
                <a:lnTo>
                  <a:pt x="5126551" y="1548316"/>
                </a:lnTo>
                <a:lnTo>
                  <a:pt x="5176294" y="1549374"/>
                </a:lnTo>
                <a:lnTo>
                  <a:pt x="5226015" y="1551686"/>
                </a:lnTo>
                <a:lnTo>
                  <a:pt x="5275689" y="1555251"/>
                </a:lnTo>
                <a:lnTo>
                  <a:pt x="5325293" y="1560070"/>
                </a:lnTo>
                <a:lnTo>
                  <a:pt x="5374801" y="1566142"/>
                </a:lnTo>
                <a:lnTo>
                  <a:pt x="5424189" y="1573467"/>
                </a:lnTo>
                <a:lnTo>
                  <a:pt x="5473433" y="1582046"/>
                </a:lnTo>
                <a:lnTo>
                  <a:pt x="5522507" y="1591879"/>
                </a:lnTo>
                <a:lnTo>
                  <a:pt x="5571388" y="1602965"/>
                </a:lnTo>
                <a:lnTo>
                  <a:pt x="5673383" y="1628240"/>
                </a:lnTo>
                <a:lnTo>
                  <a:pt x="6287131" y="1773663"/>
                </a:lnTo>
                <a:lnTo>
                  <a:pt x="6338421" y="1787418"/>
                </a:lnTo>
                <a:lnTo>
                  <a:pt x="6388773" y="1803505"/>
                </a:lnTo>
                <a:lnTo>
                  <a:pt x="6438232" y="1821750"/>
                </a:lnTo>
                <a:lnTo>
                  <a:pt x="6486840" y="1841979"/>
                </a:lnTo>
                <a:lnTo>
                  <a:pt x="6534641" y="1864018"/>
                </a:lnTo>
                <a:lnTo>
                  <a:pt x="6581679" y="1887692"/>
                </a:lnTo>
                <a:lnTo>
                  <a:pt x="6627998" y="1912827"/>
                </a:lnTo>
                <a:lnTo>
                  <a:pt x="6673640" y="1939247"/>
                </a:lnTo>
                <a:lnTo>
                  <a:pt x="6718651" y="1966780"/>
                </a:lnTo>
                <a:lnTo>
                  <a:pt x="6763072" y="1995250"/>
                </a:lnTo>
                <a:lnTo>
                  <a:pt x="6805918" y="2023866"/>
                </a:lnTo>
                <a:lnTo>
                  <a:pt x="6848130" y="2053052"/>
                </a:lnTo>
                <a:lnTo>
                  <a:pt x="6889701" y="2082816"/>
                </a:lnTo>
                <a:lnTo>
                  <a:pt x="6930626" y="2113169"/>
                </a:lnTo>
                <a:lnTo>
                  <a:pt x="6970898" y="2144123"/>
                </a:lnTo>
                <a:lnTo>
                  <a:pt x="7010510" y="2175687"/>
                </a:lnTo>
                <a:lnTo>
                  <a:pt x="7049457" y="2207872"/>
                </a:lnTo>
                <a:lnTo>
                  <a:pt x="7087732" y="2240689"/>
                </a:lnTo>
                <a:lnTo>
                  <a:pt x="7125328" y="2274147"/>
                </a:lnTo>
                <a:lnTo>
                  <a:pt x="7162241" y="2308258"/>
                </a:lnTo>
                <a:lnTo>
                  <a:pt x="7198463" y="2343031"/>
                </a:lnTo>
                <a:lnTo>
                  <a:pt x="7233987" y="2378478"/>
                </a:lnTo>
                <a:lnTo>
                  <a:pt x="7268809" y="2414608"/>
                </a:lnTo>
                <a:lnTo>
                  <a:pt x="7302921" y="2451432"/>
                </a:lnTo>
                <a:lnTo>
                  <a:pt x="7336317" y="2488962"/>
                </a:lnTo>
                <a:lnTo>
                  <a:pt x="7368991" y="2527206"/>
                </a:lnTo>
                <a:lnTo>
                  <a:pt x="7400937" y="2566176"/>
                </a:lnTo>
                <a:lnTo>
                  <a:pt x="7432148" y="2605881"/>
                </a:lnTo>
                <a:lnTo>
                  <a:pt x="7462618" y="2646334"/>
                </a:lnTo>
                <a:lnTo>
                  <a:pt x="7492341" y="2687543"/>
                </a:lnTo>
                <a:lnTo>
                  <a:pt x="7521311" y="2729520"/>
                </a:lnTo>
                <a:lnTo>
                  <a:pt x="7549521" y="2772274"/>
                </a:lnTo>
                <a:lnTo>
                  <a:pt x="7576964" y="2815817"/>
                </a:lnTo>
                <a:lnTo>
                  <a:pt x="7603636" y="2860159"/>
                </a:lnTo>
                <a:lnTo>
                  <a:pt x="7629529" y="2905310"/>
                </a:lnTo>
                <a:lnTo>
                  <a:pt x="7703579" y="3039969"/>
                </a:lnTo>
                <a:lnTo>
                  <a:pt x="7775330" y="3175817"/>
                </a:lnTo>
                <a:lnTo>
                  <a:pt x="7844769" y="3312842"/>
                </a:lnTo>
                <a:lnTo>
                  <a:pt x="7911887" y="3451034"/>
                </a:lnTo>
                <a:lnTo>
                  <a:pt x="7976672" y="3590381"/>
                </a:lnTo>
                <a:lnTo>
                  <a:pt x="8039113" y="3730873"/>
                </a:lnTo>
                <a:lnTo>
                  <a:pt x="8044153" y="3742568"/>
                </a:lnTo>
                <a:lnTo>
                  <a:pt x="3752668" y="3742567"/>
                </a:lnTo>
                <a:close/>
              </a:path>
              <a:path w="8044180" h="3742690">
                <a:moveTo>
                  <a:pt x="0" y="3742567"/>
                </a:moveTo>
                <a:lnTo>
                  <a:pt x="0" y="0"/>
                </a:lnTo>
                <a:lnTo>
                  <a:pt x="17065" y="11388"/>
                </a:lnTo>
                <a:lnTo>
                  <a:pt x="59358" y="40692"/>
                </a:lnTo>
                <a:lnTo>
                  <a:pt x="101150" y="70677"/>
                </a:lnTo>
                <a:lnTo>
                  <a:pt x="142475" y="101301"/>
                </a:lnTo>
                <a:lnTo>
                  <a:pt x="183362" y="132521"/>
                </a:lnTo>
                <a:lnTo>
                  <a:pt x="223845" y="164294"/>
                </a:lnTo>
                <a:lnTo>
                  <a:pt x="263956" y="196578"/>
                </a:lnTo>
                <a:lnTo>
                  <a:pt x="303726" y="229331"/>
                </a:lnTo>
                <a:lnTo>
                  <a:pt x="382371" y="296071"/>
                </a:lnTo>
                <a:lnTo>
                  <a:pt x="722849" y="595177"/>
                </a:lnTo>
                <a:lnTo>
                  <a:pt x="760275" y="632224"/>
                </a:lnTo>
                <a:lnTo>
                  <a:pt x="797165" y="669795"/>
                </a:lnTo>
                <a:lnTo>
                  <a:pt x="833512" y="707884"/>
                </a:lnTo>
                <a:lnTo>
                  <a:pt x="869310" y="746483"/>
                </a:lnTo>
                <a:lnTo>
                  <a:pt x="904554" y="785587"/>
                </a:lnTo>
                <a:lnTo>
                  <a:pt x="939236" y="825190"/>
                </a:lnTo>
                <a:lnTo>
                  <a:pt x="973350" y="865284"/>
                </a:lnTo>
                <a:lnTo>
                  <a:pt x="1006890" y="905864"/>
                </a:lnTo>
                <a:lnTo>
                  <a:pt x="1039850" y="946924"/>
                </a:lnTo>
                <a:lnTo>
                  <a:pt x="1072223" y="988457"/>
                </a:lnTo>
                <a:lnTo>
                  <a:pt x="1104003" y="1030457"/>
                </a:lnTo>
                <a:lnTo>
                  <a:pt x="1165900" y="1113961"/>
                </a:lnTo>
                <a:lnTo>
                  <a:pt x="1197243" y="1154488"/>
                </a:lnTo>
                <a:lnTo>
                  <a:pt x="1229205" y="1194491"/>
                </a:lnTo>
                <a:lnTo>
                  <a:pt x="1261776" y="1233967"/>
                </a:lnTo>
                <a:lnTo>
                  <a:pt x="1294950" y="1272911"/>
                </a:lnTo>
                <a:lnTo>
                  <a:pt x="1328718" y="1311317"/>
                </a:lnTo>
                <a:lnTo>
                  <a:pt x="1363073" y="1349181"/>
                </a:lnTo>
                <a:lnTo>
                  <a:pt x="1398006" y="1386499"/>
                </a:lnTo>
                <a:lnTo>
                  <a:pt x="1433510" y="1423265"/>
                </a:lnTo>
                <a:lnTo>
                  <a:pt x="3752668" y="3742567"/>
                </a:lnTo>
                <a:lnTo>
                  <a:pt x="0" y="3742567"/>
                </a:lnTo>
                <a:close/>
              </a:path>
            </a:pathLst>
          </a:custGeom>
          <a:solidFill>
            <a:srgbClr val="4842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22399" y="1911829"/>
            <a:ext cx="16243300" cy="6506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20"/>
              </a:spcBef>
            </a:pPr>
            <a:r>
              <a:rPr dirty="0" sz="4250" spc="-204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425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370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65" b="1">
                <a:solidFill>
                  <a:srgbClr val="242153"/>
                </a:solidFill>
                <a:latin typeface="Trebuchet MS"/>
                <a:cs typeface="Trebuchet MS"/>
              </a:rPr>
              <a:t>P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425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4250" spc="-49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46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540" b="1">
                <a:solidFill>
                  <a:srgbClr val="242153"/>
                </a:solidFill>
                <a:latin typeface="Trebuchet MS"/>
                <a:cs typeface="Trebuchet MS"/>
              </a:rPr>
              <a:t>Z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-229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400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-459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65" b="1">
                <a:solidFill>
                  <a:srgbClr val="242153"/>
                </a:solidFill>
                <a:latin typeface="Trebuchet MS"/>
                <a:cs typeface="Trebuchet MS"/>
              </a:rPr>
              <a:t>P</a:t>
            </a:r>
            <a:r>
              <a:rPr dirty="0" sz="4250" spc="-46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NN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370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229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204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4250" spc="-210" b="1">
                <a:solidFill>
                  <a:srgbClr val="242153"/>
                </a:solidFill>
                <a:latin typeface="Trebuchet MS"/>
                <a:cs typeface="Trebuchet MS"/>
              </a:rPr>
              <a:t>K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235" b="1">
                <a:solidFill>
                  <a:srgbClr val="242153"/>
                </a:solidFill>
                <a:latin typeface="Trebuchet MS"/>
                <a:cs typeface="Trebuchet MS"/>
              </a:rPr>
              <a:t>G  </a:t>
            </a:r>
            <a:r>
              <a:rPr dirty="0" sz="4250" spc="-265" b="1">
                <a:solidFill>
                  <a:srgbClr val="242153"/>
                </a:solidFill>
                <a:latin typeface="Trebuchet MS"/>
                <a:cs typeface="Trebuchet MS"/>
              </a:rPr>
              <a:t>APPLICATION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470" b="1">
                <a:solidFill>
                  <a:srgbClr val="242153"/>
                </a:solidFill>
                <a:latin typeface="Trebuchet MS"/>
                <a:cs typeface="Trebuchet MS"/>
              </a:rPr>
              <a:t>WOULD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75" b="1">
                <a:solidFill>
                  <a:srgbClr val="242153"/>
                </a:solidFill>
                <a:latin typeface="Trebuchet MS"/>
                <a:cs typeface="Trebuchet MS"/>
              </a:rPr>
              <a:t>INVOLVE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90" b="1">
                <a:solidFill>
                  <a:srgbClr val="242153"/>
                </a:solidFill>
                <a:latin typeface="Trebuchet MS"/>
                <a:cs typeface="Trebuchet MS"/>
              </a:rPr>
              <a:t>FEATURES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270" b="1">
                <a:solidFill>
                  <a:srgbClr val="242153"/>
                </a:solidFill>
                <a:latin typeface="Trebuchet MS"/>
                <a:cs typeface="Trebuchet MS"/>
              </a:rPr>
              <a:t>LIKE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270" b="1">
                <a:solidFill>
                  <a:srgbClr val="242153"/>
                </a:solidFill>
                <a:latin typeface="Trebuchet MS"/>
                <a:cs typeface="Trebuchet MS"/>
              </a:rPr>
              <a:t>ITINERARY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55" b="1">
                <a:solidFill>
                  <a:srgbClr val="242153"/>
                </a:solidFill>
                <a:latin typeface="Trebuchet MS"/>
                <a:cs typeface="Trebuchet MS"/>
              </a:rPr>
              <a:t>CREATION, </a:t>
            </a:r>
            <a:r>
              <a:rPr dirty="0" sz="4250" spc="-35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409" b="1">
                <a:solidFill>
                  <a:srgbClr val="242153"/>
                </a:solidFill>
                <a:latin typeface="Trebuchet MS"/>
                <a:cs typeface="Trebuchet MS"/>
              </a:rPr>
              <a:t>TRAVEL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25" b="1">
                <a:solidFill>
                  <a:srgbClr val="242153"/>
                </a:solidFill>
                <a:latin typeface="Trebuchet MS"/>
                <a:cs typeface="Trebuchet MS"/>
              </a:rPr>
              <a:t>RECOMMENDATIONS,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285" b="1">
                <a:solidFill>
                  <a:srgbClr val="242153"/>
                </a:solidFill>
                <a:latin typeface="Trebuchet MS"/>
                <a:cs typeface="Trebuchet MS"/>
              </a:rPr>
              <a:t>REAL-TIME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10" b="1">
                <a:solidFill>
                  <a:srgbClr val="242153"/>
                </a:solidFill>
                <a:latin typeface="Trebuchet MS"/>
                <a:cs typeface="Trebuchet MS"/>
              </a:rPr>
              <a:t>TRACKING,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0" b="1">
                <a:solidFill>
                  <a:srgbClr val="242153"/>
                </a:solidFill>
                <a:latin typeface="Trebuchet MS"/>
                <a:cs typeface="Trebuchet MS"/>
              </a:rPr>
              <a:t>AND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EXPENSE </a:t>
            </a:r>
            <a:r>
              <a:rPr dirty="0" sz="4250" spc="-34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415" b="1">
                <a:solidFill>
                  <a:srgbClr val="242153"/>
                </a:solidFill>
                <a:latin typeface="Trebuchet MS"/>
                <a:cs typeface="Trebuchet MS"/>
              </a:rPr>
              <a:t>MANAGEMENT.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180" b="1">
                <a:solidFill>
                  <a:srgbClr val="242153"/>
                </a:solidFill>
                <a:latin typeface="Trebuchet MS"/>
                <a:cs typeface="Trebuchet MS"/>
              </a:rPr>
              <a:t>USERS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30" b="1">
                <a:solidFill>
                  <a:srgbClr val="242153"/>
                </a:solidFill>
                <a:latin typeface="Trebuchet MS"/>
                <a:cs typeface="Trebuchet MS"/>
              </a:rPr>
              <a:t>CAN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00" b="1">
                <a:solidFill>
                  <a:srgbClr val="242153"/>
                </a:solidFill>
                <a:latin typeface="Trebuchet MS"/>
                <a:cs typeface="Trebuchet MS"/>
              </a:rPr>
              <a:t>INPUT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295" b="1">
                <a:solidFill>
                  <a:srgbClr val="242153"/>
                </a:solidFill>
                <a:latin typeface="Trebuchet MS"/>
                <a:cs typeface="Trebuchet MS"/>
              </a:rPr>
              <a:t>THEIR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35" b="1">
                <a:solidFill>
                  <a:srgbClr val="242153"/>
                </a:solidFill>
                <a:latin typeface="Trebuchet MS"/>
                <a:cs typeface="Trebuchet MS"/>
              </a:rPr>
              <a:t>PREFERENCES,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25" b="1">
                <a:solidFill>
                  <a:srgbClr val="242153"/>
                </a:solidFill>
                <a:latin typeface="Trebuchet MS"/>
                <a:cs typeface="Trebuchet MS"/>
              </a:rPr>
              <a:t>DESTINATIONS, </a:t>
            </a:r>
            <a:r>
              <a:rPr dirty="0" sz="4250" spc="-32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229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25" b="1">
                <a:solidFill>
                  <a:srgbClr val="242153"/>
                </a:solidFill>
                <a:latin typeface="Trebuchet MS"/>
                <a:cs typeface="Trebuchet MS"/>
              </a:rPr>
              <a:t>B</a:t>
            </a:r>
            <a:r>
              <a:rPr dirty="0" sz="4250" spc="-375" b="1">
                <a:solidFill>
                  <a:srgbClr val="242153"/>
                </a:solidFill>
                <a:latin typeface="Trebuchet MS"/>
                <a:cs typeface="Trebuchet MS"/>
              </a:rPr>
              <a:t>U</a:t>
            </a:r>
            <a:r>
              <a:rPr dirty="0" sz="4250" spc="-235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4250" spc="-375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-545" b="1">
                <a:solidFill>
                  <a:srgbClr val="242153"/>
                </a:solidFill>
                <a:latin typeface="Trebuchet MS"/>
                <a:cs typeface="Trebuchet MS"/>
              </a:rPr>
              <a:t>,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229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-305" b="1">
                <a:solidFill>
                  <a:srgbClr val="242153"/>
                </a:solidFill>
                <a:latin typeface="Trebuchet MS"/>
                <a:cs typeface="Trebuchet MS"/>
              </a:rPr>
              <a:t>H</a:t>
            </a:r>
            <a:r>
              <a:rPr dirty="0" sz="4250" spc="-509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65" b="1">
                <a:solidFill>
                  <a:srgbClr val="242153"/>
                </a:solidFill>
                <a:latin typeface="Trebuchet MS"/>
                <a:cs typeface="Trebuchet MS"/>
              </a:rPr>
              <a:t>P</a:t>
            </a:r>
            <a:r>
              <a:rPr dirty="0" sz="4250" spc="-60" b="1">
                <a:solidFill>
                  <a:srgbClr val="242153"/>
                </a:solidFill>
                <a:latin typeface="Trebuchet MS"/>
                <a:cs typeface="Trebuchet MS"/>
              </a:rPr>
              <a:t>P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785" b="1">
                <a:solidFill>
                  <a:srgbClr val="242153"/>
                </a:solidFill>
                <a:latin typeface="Trebuchet MS"/>
                <a:cs typeface="Trebuchet MS"/>
              </a:rPr>
              <a:t>W</a:t>
            </a:r>
            <a:r>
              <a:rPr dirty="0" sz="4250" spc="-49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4250" spc="-375" b="1">
                <a:solidFill>
                  <a:srgbClr val="242153"/>
                </a:solidFill>
                <a:latin typeface="Trebuchet MS"/>
                <a:cs typeface="Trebuchet MS"/>
              </a:rPr>
              <a:t>U</a:t>
            </a:r>
            <a:r>
              <a:rPr dirty="0" sz="4250" spc="-46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4250" spc="-229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4250" spc="-375" b="1">
                <a:solidFill>
                  <a:srgbClr val="242153"/>
                </a:solidFill>
                <a:latin typeface="Trebuchet MS"/>
                <a:cs typeface="Trebuchet MS"/>
              </a:rPr>
              <a:t>U</a:t>
            </a:r>
            <a:r>
              <a:rPr dirty="0" sz="4250" spc="-375" b="1">
                <a:solidFill>
                  <a:srgbClr val="242153"/>
                </a:solidFill>
                <a:latin typeface="Trebuchet MS"/>
                <a:cs typeface="Trebuchet MS"/>
              </a:rPr>
              <a:t>GG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4250" spc="-700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204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400" b="1">
                <a:solidFill>
                  <a:srgbClr val="242153"/>
                </a:solidFill>
                <a:latin typeface="Trebuchet MS"/>
                <a:cs typeface="Trebuchet MS"/>
              </a:rPr>
              <a:t>V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4250" spc="-480" b="1">
                <a:solidFill>
                  <a:srgbClr val="242153"/>
                </a:solidFill>
                <a:latin typeface="Trebuchet MS"/>
                <a:cs typeface="Trebuchet MS"/>
              </a:rPr>
              <a:t>,  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204" b="1">
                <a:solidFill>
                  <a:srgbClr val="242153"/>
                </a:solidFill>
                <a:latin typeface="Trebuchet MS"/>
                <a:cs typeface="Trebuchet MS"/>
              </a:rPr>
              <a:t>CC</a:t>
            </a:r>
            <a:r>
              <a:rPr dirty="0" sz="4250" spc="-49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4250" spc="-165" b="1">
                <a:solidFill>
                  <a:srgbClr val="242153"/>
                </a:solidFill>
                <a:latin typeface="Trebuchet MS"/>
                <a:cs typeface="Trebuchet MS"/>
              </a:rPr>
              <a:t>MM</a:t>
            </a:r>
            <a:r>
              <a:rPr dirty="0" sz="4250" spc="-49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4250" spc="-235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49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4250" spc="-545" b="1">
                <a:solidFill>
                  <a:srgbClr val="242153"/>
                </a:solidFill>
                <a:latin typeface="Trebuchet MS"/>
                <a:cs typeface="Trebuchet MS"/>
              </a:rPr>
              <a:t>,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229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4250" spc="-65" b="1">
                <a:solidFill>
                  <a:srgbClr val="242153"/>
                </a:solidFill>
                <a:latin typeface="Trebuchet MS"/>
                <a:cs typeface="Trebuchet MS"/>
              </a:rPr>
              <a:t>P</a:t>
            </a:r>
            <a:r>
              <a:rPr dirty="0" sz="4250" spc="-49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425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49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4250" spc="-44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49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4250" spc="-65" b="1">
                <a:solidFill>
                  <a:srgbClr val="242153"/>
                </a:solidFill>
                <a:latin typeface="Trebuchet MS"/>
                <a:cs typeface="Trebuchet MS"/>
              </a:rPr>
              <a:t>P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49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20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204" b="1">
                <a:solidFill>
                  <a:srgbClr val="242153"/>
                </a:solidFill>
                <a:latin typeface="Trebuchet MS"/>
                <a:cs typeface="Trebuchet MS"/>
              </a:rPr>
              <a:t>CC</a:t>
            </a:r>
            <a:r>
              <a:rPr dirty="0" sz="4250" spc="-495" b="1">
                <a:solidFill>
                  <a:srgbClr val="242153"/>
                </a:solidFill>
                <a:latin typeface="Trebuchet MS"/>
                <a:cs typeface="Trebuchet MS"/>
              </a:rPr>
              <a:t>O</a:t>
            </a:r>
            <a:r>
              <a:rPr dirty="0" sz="425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4250" spc="-235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375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4250" spc="-46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4250" spc="-509" b="1">
                <a:solidFill>
                  <a:srgbClr val="242153"/>
                </a:solidFill>
                <a:latin typeface="Trebuchet MS"/>
                <a:cs typeface="Trebuchet MS"/>
              </a:rPr>
              <a:t>Y</a:t>
            </a:r>
            <a:r>
              <a:rPr dirty="0" sz="4250" spc="-459" b="1">
                <a:solidFill>
                  <a:srgbClr val="242153"/>
                </a:solidFill>
                <a:latin typeface="Trebuchet MS"/>
                <a:cs typeface="Trebuchet MS"/>
              </a:rPr>
              <a:t>.  </a:t>
            </a:r>
            <a:r>
              <a:rPr dirty="0" sz="4250" spc="-285" b="1">
                <a:solidFill>
                  <a:srgbClr val="242153"/>
                </a:solidFill>
                <a:latin typeface="Trebuchet MS"/>
                <a:cs typeface="Trebuchet MS"/>
              </a:rPr>
              <a:t>REAL-TIME </a:t>
            </a:r>
            <a:r>
              <a:rPr dirty="0" sz="4250" spc="-280" b="1">
                <a:solidFill>
                  <a:srgbClr val="242153"/>
                </a:solidFill>
                <a:latin typeface="Trebuchet MS"/>
                <a:cs typeface="Trebuchet MS"/>
              </a:rPr>
              <a:t>TRACKING </a:t>
            </a:r>
            <a:r>
              <a:rPr dirty="0" sz="4250" spc="-470" b="1">
                <a:solidFill>
                  <a:srgbClr val="242153"/>
                </a:solidFill>
                <a:latin typeface="Trebuchet MS"/>
                <a:cs typeface="Trebuchet MS"/>
              </a:rPr>
              <a:t>WOULD </a:t>
            </a:r>
            <a:r>
              <a:rPr dirty="0" sz="4250" spc="-509" b="1">
                <a:solidFill>
                  <a:srgbClr val="242153"/>
                </a:solidFill>
                <a:latin typeface="Trebuchet MS"/>
                <a:cs typeface="Trebuchet MS"/>
              </a:rPr>
              <a:t>ALLOW</a:t>
            </a:r>
            <a:r>
              <a:rPr dirty="0" sz="4250" spc="-50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180" b="1">
                <a:solidFill>
                  <a:srgbClr val="242153"/>
                </a:solidFill>
                <a:latin typeface="Trebuchet MS"/>
                <a:cs typeface="Trebuchet MS"/>
              </a:rPr>
              <a:t>USERS </a:t>
            </a:r>
            <a:r>
              <a:rPr dirty="0" sz="4250" spc="-595" b="1">
                <a:solidFill>
                  <a:srgbClr val="242153"/>
                </a:solidFill>
                <a:latin typeface="Trebuchet MS"/>
                <a:cs typeface="Trebuchet MS"/>
              </a:rPr>
              <a:t>TO</a:t>
            </a:r>
            <a:r>
              <a:rPr dirty="0" sz="4250" spc="-5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20" b="1">
                <a:solidFill>
                  <a:srgbClr val="242153"/>
                </a:solidFill>
                <a:latin typeface="Trebuchet MS"/>
                <a:cs typeface="Trebuchet MS"/>
              </a:rPr>
              <a:t>MONITOR </a:t>
            </a:r>
            <a:r>
              <a:rPr dirty="0" sz="4250" spc="-295" b="1">
                <a:solidFill>
                  <a:srgbClr val="242153"/>
                </a:solidFill>
                <a:latin typeface="Trebuchet MS"/>
                <a:cs typeface="Trebuchet MS"/>
              </a:rPr>
              <a:t>THEIR </a:t>
            </a:r>
            <a:r>
              <a:rPr dirty="0" sz="4250" spc="-465" b="1">
                <a:solidFill>
                  <a:srgbClr val="242153"/>
                </a:solidFill>
                <a:latin typeface="Trebuchet MS"/>
                <a:cs typeface="Trebuchet MS"/>
              </a:rPr>
              <a:t>JOURNEY, </a:t>
            </a:r>
            <a:r>
              <a:rPr dirty="0" sz="4250" spc="-127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95" b="1">
                <a:solidFill>
                  <a:srgbClr val="242153"/>
                </a:solidFill>
                <a:latin typeface="Trebuchet MS"/>
                <a:cs typeface="Trebuchet MS"/>
              </a:rPr>
              <a:t>WHILE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EXPENSE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405" b="1">
                <a:solidFill>
                  <a:srgbClr val="242153"/>
                </a:solidFill>
                <a:latin typeface="Trebuchet MS"/>
                <a:cs typeface="Trebuchet MS"/>
              </a:rPr>
              <a:t>MANAGEMENT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470" b="1">
                <a:solidFill>
                  <a:srgbClr val="242153"/>
                </a:solidFill>
                <a:latin typeface="Trebuchet MS"/>
                <a:cs typeface="Trebuchet MS"/>
              </a:rPr>
              <a:t>WOULD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35" b="1">
                <a:solidFill>
                  <a:srgbClr val="242153"/>
                </a:solidFill>
                <a:latin typeface="Trebuchet MS"/>
                <a:cs typeface="Trebuchet MS"/>
              </a:rPr>
              <a:t>HELP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425" b="1">
                <a:solidFill>
                  <a:srgbClr val="242153"/>
                </a:solidFill>
                <a:latin typeface="Trebuchet MS"/>
                <a:cs typeface="Trebuchet MS"/>
              </a:rPr>
              <a:t>THEM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85" b="1">
                <a:solidFill>
                  <a:srgbClr val="242153"/>
                </a:solidFill>
                <a:latin typeface="Trebuchet MS"/>
                <a:cs typeface="Trebuchet MS"/>
              </a:rPr>
              <a:t>STAY</a:t>
            </a:r>
            <a:r>
              <a:rPr dirty="0" sz="4250" spc="-18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0" b="1">
                <a:solidFill>
                  <a:srgbClr val="242153"/>
                </a:solidFill>
                <a:latin typeface="Trebuchet MS"/>
                <a:cs typeface="Trebuchet MS"/>
              </a:rPr>
              <a:t>WITHIN</a:t>
            </a:r>
            <a:r>
              <a:rPr dirty="0" sz="4250" spc="-18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95" b="1">
                <a:solidFill>
                  <a:srgbClr val="242153"/>
                </a:solidFill>
                <a:latin typeface="Trebuchet MS"/>
                <a:cs typeface="Trebuchet MS"/>
              </a:rPr>
              <a:t>BUDGET. </a:t>
            </a:r>
            <a:r>
              <a:rPr dirty="0" sz="4250" spc="-3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595" b="1">
                <a:solidFill>
                  <a:srgbClr val="242153"/>
                </a:solidFill>
                <a:latin typeface="Trebuchet MS"/>
                <a:cs typeface="Trebuchet MS"/>
              </a:rPr>
              <a:t>TO</a:t>
            </a:r>
            <a:r>
              <a:rPr dirty="0" sz="4250" spc="-5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55" b="1">
                <a:solidFill>
                  <a:srgbClr val="242153"/>
                </a:solidFill>
                <a:latin typeface="Trebuchet MS"/>
                <a:cs typeface="Trebuchet MS"/>
              </a:rPr>
              <a:t>START </a:t>
            </a:r>
            <a:r>
              <a:rPr dirty="0" sz="4250" spc="-215" b="1">
                <a:solidFill>
                  <a:srgbClr val="242153"/>
                </a:solidFill>
                <a:latin typeface="Trebuchet MS"/>
                <a:cs typeface="Trebuchet MS"/>
              </a:rPr>
              <a:t>BUILDING </a:t>
            </a:r>
            <a:r>
              <a:rPr dirty="0" sz="4250" spc="-509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4250" spc="-50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254" b="1">
                <a:solidFill>
                  <a:srgbClr val="242153"/>
                </a:solidFill>
                <a:latin typeface="Trebuchet MS"/>
                <a:cs typeface="Trebuchet MS"/>
              </a:rPr>
              <a:t>APP, </a:t>
            </a:r>
            <a:r>
              <a:rPr dirty="0" sz="4250" spc="-455" b="1">
                <a:solidFill>
                  <a:srgbClr val="242153"/>
                </a:solidFill>
                <a:latin typeface="Trebuchet MS"/>
                <a:cs typeface="Trebuchet MS"/>
              </a:rPr>
              <a:t>YOU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30" b="1">
                <a:solidFill>
                  <a:srgbClr val="242153"/>
                </a:solidFill>
                <a:latin typeface="Trebuchet MS"/>
                <a:cs typeface="Trebuchet MS"/>
              </a:rPr>
              <a:t>CAN </a:t>
            </a:r>
            <a:r>
              <a:rPr dirty="0" sz="4250" spc="-415" b="1">
                <a:solidFill>
                  <a:srgbClr val="242153"/>
                </a:solidFill>
                <a:latin typeface="Trebuchet MS"/>
                <a:cs typeface="Trebuchet MS"/>
              </a:rPr>
              <a:t>OUTLINE </a:t>
            </a:r>
            <a:r>
              <a:rPr dirty="0" sz="4250" spc="-509" b="1">
                <a:solidFill>
                  <a:srgbClr val="242153"/>
                </a:solidFill>
                <a:latin typeface="Trebuchet MS"/>
                <a:cs typeface="Trebuchet MS"/>
              </a:rPr>
              <a:t>THE</a:t>
            </a:r>
            <a:r>
              <a:rPr dirty="0" sz="4250" spc="-50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409" b="1">
                <a:solidFill>
                  <a:srgbClr val="242153"/>
                </a:solidFill>
                <a:latin typeface="Trebuchet MS"/>
                <a:cs typeface="Trebuchet MS"/>
              </a:rPr>
              <a:t>KEY </a:t>
            </a:r>
            <a:r>
              <a:rPr dirty="0" sz="4250" spc="-390" b="1">
                <a:solidFill>
                  <a:srgbClr val="242153"/>
                </a:solidFill>
                <a:latin typeface="Trebuchet MS"/>
                <a:cs typeface="Trebuchet MS"/>
              </a:rPr>
              <a:t>FEATURES </a:t>
            </a:r>
            <a:r>
              <a:rPr dirty="0" sz="4250" spc="-340" b="1">
                <a:solidFill>
                  <a:srgbClr val="242153"/>
                </a:solidFill>
                <a:latin typeface="Trebuchet MS"/>
                <a:cs typeface="Trebuchet MS"/>
              </a:rPr>
              <a:t>AND </a:t>
            </a:r>
            <a:r>
              <a:rPr dirty="0" sz="4250" spc="-335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235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375" b="1">
                <a:solidFill>
                  <a:srgbClr val="242153"/>
                </a:solidFill>
                <a:latin typeface="Trebuchet MS"/>
                <a:cs typeface="Trebuchet MS"/>
              </a:rPr>
              <a:t>G</a:t>
            </a:r>
            <a:r>
              <a:rPr dirty="0" sz="4250" spc="-445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40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-375" b="1">
                <a:solidFill>
                  <a:srgbClr val="242153"/>
                </a:solidFill>
                <a:latin typeface="Trebuchet MS"/>
                <a:cs typeface="Trebuchet MS"/>
              </a:rPr>
              <a:t>U</a:t>
            </a:r>
            <a:r>
              <a:rPr dirty="0" sz="4250" spc="15" b="1">
                <a:solidFill>
                  <a:srgbClr val="242153"/>
                </a:solidFill>
                <a:latin typeface="Trebuchet MS"/>
                <a:cs typeface="Trebuchet MS"/>
              </a:rPr>
              <a:t>S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4250" spc="80" b="1">
                <a:solidFill>
                  <a:srgbClr val="242153"/>
                </a:solidFill>
                <a:latin typeface="Trebuchet MS"/>
                <a:cs typeface="Trebuchet MS"/>
              </a:rPr>
              <a:t>-</a:t>
            </a:r>
            <a:r>
              <a:rPr dirty="0" sz="4250" spc="-635" b="1">
                <a:solidFill>
                  <a:srgbClr val="242153"/>
                </a:solidFill>
                <a:latin typeface="Trebuchet MS"/>
                <a:cs typeface="Trebuchet MS"/>
              </a:rPr>
              <a:t>F</a:t>
            </a:r>
            <a:r>
              <a:rPr dirty="0" sz="425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235" b="1">
                <a:solidFill>
                  <a:srgbClr val="242153"/>
                </a:solidFill>
                <a:latin typeface="Trebuchet MS"/>
                <a:cs typeface="Trebuchet MS"/>
              </a:rPr>
              <a:t>D</a:t>
            </a:r>
            <a:r>
              <a:rPr dirty="0" sz="4250" spc="-465" b="1">
                <a:solidFill>
                  <a:srgbClr val="242153"/>
                </a:solidFill>
                <a:latin typeface="Trebuchet MS"/>
                <a:cs typeface="Trebuchet MS"/>
              </a:rPr>
              <a:t>L</a:t>
            </a:r>
            <a:r>
              <a:rPr dirty="0" sz="4250" spc="-505" b="1">
                <a:solidFill>
                  <a:srgbClr val="242153"/>
                </a:solidFill>
                <a:latin typeface="Trebuchet MS"/>
                <a:cs typeface="Trebuchet MS"/>
              </a:rPr>
              <a:t>Y</a:t>
            </a:r>
            <a:r>
              <a:rPr dirty="0" sz="4250" spc="-190" b="1">
                <a:solidFill>
                  <a:srgbClr val="242153"/>
                </a:solidFill>
                <a:latin typeface="Trebuchet MS"/>
                <a:cs typeface="Trebuchet MS"/>
              </a:rPr>
              <a:t> </a:t>
            </a:r>
            <a:r>
              <a:rPr dirty="0" sz="4250" spc="95" b="1">
                <a:solidFill>
                  <a:srgbClr val="242153"/>
                </a:solidFill>
                <a:latin typeface="Trebuchet MS"/>
                <a:cs typeface="Trebuchet MS"/>
              </a:rPr>
              <a:t>I</a:t>
            </a:r>
            <a:r>
              <a:rPr dirty="0" sz="4250" spc="-450" b="1">
                <a:solidFill>
                  <a:srgbClr val="242153"/>
                </a:solidFill>
                <a:latin typeface="Trebuchet MS"/>
                <a:cs typeface="Trebuchet MS"/>
              </a:rPr>
              <a:t>N</a:t>
            </a:r>
            <a:r>
              <a:rPr dirty="0" sz="4250" spc="-705" b="1">
                <a:solidFill>
                  <a:srgbClr val="242153"/>
                </a:solidFill>
                <a:latin typeface="Trebuchet MS"/>
                <a:cs typeface="Trebuchet MS"/>
              </a:rPr>
              <a:t>T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-40" b="1">
                <a:solidFill>
                  <a:srgbClr val="242153"/>
                </a:solidFill>
                <a:latin typeface="Trebuchet MS"/>
                <a:cs typeface="Trebuchet MS"/>
              </a:rPr>
              <a:t>R</a:t>
            </a:r>
            <a:r>
              <a:rPr dirty="0" sz="4250" spc="-635" b="1">
                <a:solidFill>
                  <a:srgbClr val="242153"/>
                </a:solidFill>
                <a:latin typeface="Trebuchet MS"/>
                <a:cs typeface="Trebuchet MS"/>
              </a:rPr>
              <a:t>F</a:t>
            </a:r>
            <a:r>
              <a:rPr dirty="0" sz="4250" spc="-345" b="1">
                <a:solidFill>
                  <a:srgbClr val="242153"/>
                </a:solidFill>
                <a:latin typeface="Trebuchet MS"/>
                <a:cs typeface="Trebuchet MS"/>
              </a:rPr>
              <a:t>A</a:t>
            </a:r>
            <a:r>
              <a:rPr dirty="0" sz="4250" spc="-204" b="1">
                <a:solidFill>
                  <a:srgbClr val="242153"/>
                </a:solidFill>
                <a:latin typeface="Trebuchet MS"/>
                <a:cs typeface="Trebuchet MS"/>
              </a:rPr>
              <a:t>C</a:t>
            </a:r>
            <a:r>
              <a:rPr dirty="0" sz="4250" spc="-515" b="1">
                <a:solidFill>
                  <a:srgbClr val="242153"/>
                </a:solidFill>
                <a:latin typeface="Trebuchet MS"/>
                <a:cs typeface="Trebuchet MS"/>
              </a:rPr>
              <a:t>E</a:t>
            </a:r>
            <a:r>
              <a:rPr dirty="0" sz="4250" spc="-520" b="1">
                <a:solidFill>
                  <a:srgbClr val="242153"/>
                </a:solidFill>
                <a:latin typeface="Trebuchet MS"/>
                <a:cs typeface="Trebuchet MS"/>
              </a:rPr>
              <a:t>.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2" y="53"/>
            <a:ext cx="18288000" cy="10287000"/>
            <a:chOff x="-52" y="53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4715928"/>
              <a:ext cx="10604500" cy="5571490"/>
            </a:xfrm>
            <a:custGeom>
              <a:avLst/>
              <a:gdLst/>
              <a:ahLst/>
              <a:cxnLst/>
              <a:rect l="l" t="t" r="r" b="b"/>
              <a:pathLst>
                <a:path w="10604500" h="5571490">
                  <a:moveTo>
                    <a:pt x="0" y="5571071"/>
                  </a:moveTo>
                  <a:lnTo>
                    <a:pt x="10604499" y="5571071"/>
                  </a:lnTo>
                  <a:lnTo>
                    <a:pt x="10604499" y="0"/>
                  </a:lnTo>
                  <a:lnTo>
                    <a:pt x="0" y="0"/>
                  </a:lnTo>
                  <a:lnTo>
                    <a:pt x="0" y="5571071"/>
                  </a:lnTo>
                  <a:close/>
                </a:path>
              </a:pathLst>
            </a:custGeom>
            <a:solidFill>
              <a:srgbClr val="2421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-50" y="6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2141238" y="4715815"/>
                  </a:moveTo>
                  <a:lnTo>
                    <a:pt x="10604538" y="4715815"/>
                  </a:lnTo>
                  <a:lnTo>
                    <a:pt x="10604538" y="10286936"/>
                  </a:lnTo>
                  <a:lnTo>
                    <a:pt x="12141238" y="10286936"/>
                  </a:lnTo>
                  <a:lnTo>
                    <a:pt x="12141238" y="4715815"/>
                  </a:lnTo>
                  <a:close/>
                </a:path>
                <a:path w="18288000" h="10287000">
                  <a:moveTo>
                    <a:pt x="18287988" y="0"/>
                  </a:moveTo>
                  <a:lnTo>
                    <a:pt x="0" y="0"/>
                  </a:lnTo>
                  <a:lnTo>
                    <a:pt x="0" y="4677715"/>
                  </a:lnTo>
                  <a:lnTo>
                    <a:pt x="18287988" y="467771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371599" y="1219868"/>
            <a:ext cx="5336540" cy="2819400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1395"/>
              </a:spcBef>
            </a:pPr>
            <a:r>
              <a:rPr dirty="0" sz="5400" spc="12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5400" spc="-340" b="1">
                <a:solidFill>
                  <a:srgbClr val="242153"/>
                </a:solidFill>
                <a:latin typeface="Tahoma"/>
                <a:cs typeface="Tahoma"/>
              </a:rPr>
              <a:t>H</a:t>
            </a:r>
            <a:r>
              <a:rPr dirty="0" sz="5400" spc="9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5400" spc="-434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5400" spc="28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5400" spc="-39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5400" spc="-2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5400" spc="28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5400" spc="114" b="1">
                <a:solidFill>
                  <a:srgbClr val="242153"/>
                </a:solidFill>
                <a:latin typeface="Tahoma"/>
                <a:cs typeface="Tahoma"/>
              </a:rPr>
              <a:t>S  </a:t>
            </a:r>
            <a:r>
              <a:rPr dirty="0" sz="5400" spc="150" b="1">
                <a:solidFill>
                  <a:srgbClr val="242153"/>
                </a:solidFill>
                <a:latin typeface="Tahoma"/>
                <a:cs typeface="Tahoma"/>
              </a:rPr>
              <a:t>W</a:t>
            </a:r>
            <a:r>
              <a:rPr dirty="0" sz="5400" spc="-340" b="1">
                <a:solidFill>
                  <a:srgbClr val="242153"/>
                </a:solidFill>
                <a:latin typeface="Tahoma"/>
                <a:cs typeface="Tahoma"/>
              </a:rPr>
              <a:t>H</a:t>
            </a:r>
            <a:r>
              <a:rPr dirty="0" sz="5400" spc="-2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5400" spc="-390" b="1">
                <a:solidFill>
                  <a:srgbClr val="242153"/>
                </a:solidFill>
                <a:latin typeface="Tahoma"/>
                <a:cs typeface="Tahoma"/>
              </a:rPr>
              <a:t>R</a:t>
            </a:r>
            <a:r>
              <a:rPr dirty="0" sz="5400" spc="9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5400" spc="-434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5400" spc="12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5400" spc="-340" b="1">
                <a:solidFill>
                  <a:srgbClr val="242153"/>
                </a:solidFill>
                <a:latin typeface="Tahoma"/>
                <a:cs typeface="Tahoma"/>
              </a:rPr>
              <a:t>H</a:t>
            </a:r>
            <a:r>
              <a:rPr dirty="0" sz="5400" spc="50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5400" spc="114" b="1">
                <a:solidFill>
                  <a:srgbClr val="242153"/>
                </a:solidFill>
                <a:latin typeface="Tahoma"/>
                <a:cs typeface="Tahoma"/>
              </a:rPr>
              <a:t>S  </a:t>
            </a:r>
            <a:r>
              <a:rPr dirty="0" sz="5400" spc="70" b="1">
                <a:solidFill>
                  <a:srgbClr val="242153"/>
                </a:solidFill>
                <a:latin typeface="Tahoma"/>
                <a:cs typeface="Tahoma"/>
              </a:rPr>
              <a:t>S</a:t>
            </a:r>
            <a:r>
              <a:rPr dirty="0" sz="5400" spc="-5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5400" spc="-285" b="1">
                <a:solidFill>
                  <a:srgbClr val="242153"/>
                </a:solidFill>
                <a:latin typeface="Tahoma"/>
                <a:cs typeface="Tahoma"/>
              </a:rPr>
              <a:t>L</a:t>
            </a:r>
            <a:r>
              <a:rPr dirty="0" sz="5400" spc="-290" b="1">
                <a:solidFill>
                  <a:srgbClr val="242153"/>
                </a:solidFill>
                <a:latin typeface="Tahoma"/>
                <a:cs typeface="Tahoma"/>
              </a:rPr>
              <a:t>U</a:t>
            </a:r>
            <a:r>
              <a:rPr dirty="0" sz="5400" spc="120" b="1">
                <a:solidFill>
                  <a:srgbClr val="242153"/>
                </a:solidFill>
                <a:latin typeface="Tahoma"/>
                <a:cs typeface="Tahoma"/>
              </a:rPr>
              <a:t>T</a:t>
            </a:r>
            <a:r>
              <a:rPr dirty="0" sz="5400" spc="50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5400" spc="-5" b="1">
                <a:solidFill>
                  <a:srgbClr val="242153"/>
                </a:solidFill>
                <a:latin typeface="Tahoma"/>
                <a:cs typeface="Tahoma"/>
              </a:rPr>
              <a:t>O</a:t>
            </a:r>
            <a:r>
              <a:rPr dirty="0" sz="5400" spc="-65" b="1">
                <a:solidFill>
                  <a:srgbClr val="242153"/>
                </a:solidFill>
                <a:latin typeface="Tahoma"/>
                <a:cs typeface="Tahoma"/>
              </a:rPr>
              <a:t>N</a:t>
            </a:r>
            <a:r>
              <a:rPr dirty="0" sz="5400" spc="-434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5400" spc="459" b="1">
                <a:solidFill>
                  <a:srgbClr val="242153"/>
                </a:solidFill>
                <a:latin typeface="Tahoma"/>
                <a:cs typeface="Tahoma"/>
              </a:rPr>
              <a:t>C</a:t>
            </a:r>
            <a:r>
              <a:rPr dirty="0" sz="5400" spc="28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5400" spc="-40" b="1">
                <a:solidFill>
                  <a:srgbClr val="242153"/>
                </a:solidFill>
                <a:latin typeface="Tahoma"/>
                <a:cs typeface="Tahoma"/>
              </a:rPr>
              <a:t>N  </a:t>
            </a:r>
            <a:r>
              <a:rPr dirty="0" sz="5400" spc="-165" b="1">
                <a:solidFill>
                  <a:srgbClr val="242153"/>
                </a:solidFill>
                <a:latin typeface="Tahoma"/>
                <a:cs typeface="Tahoma"/>
              </a:rPr>
              <a:t>B</a:t>
            </a:r>
            <a:r>
              <a:rPr dirty="0" sz="5400" spc="9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5400" spc="-434" b="1">
                <a:solidFill>
                  <a:srgbClr val="242153"/>
                </a:solidFill>
                <a:latin typeface="Tahoma"/>
                <a:cs typeface="Tahoma"/>
              </a:rPr>
              <a:t> </a:t>
            </a:r>
            <a:r>
              <a:rPr dirty="0" sz="5400" spc="285" b="1">
                <a:solidFill>
                  <a:srgbClr val="242153"/>
                </a:solidFill>
                <a:latin typeface="Tahoma"/>
                <a:cs typeface="Tahoma"/>
              </a:rPr>
              <a:t>A</a:t>
            </a:r>
            <a:r>
              <a:rPr dirty="0" sz="5400" spc="-145" b="1">
                <a:solidFill>
                  <a:srgbClr val="242153"/>
                </a:solidFill>
                <a:latin typeface="Tahoma"/>
                <a:cs typeface="Tahoma"/>
              </a:rPr>
              <a:t>PP</a:t>
            </a:r>
            <a:r>
              <a:rPr dirty="0" sz="5400" spc="-285" b="1">
                <a:solidFill>
                  <a:srgbClr val="242153"/>
                </a:solidFill>
                <a:latin typeface="Tahoma"/>
                <a:cs typeface="Tahoma"/>
              </a:rPr>
              <a:t>L</a:t>
            </a:r>
            <a:r>
              <a:rPr dirty="0" sz="5400" spc="50" b="1">
                <a:solidFill>
                  <a:srgbClr val="242153"/>
                </a:solidFill>
                <a:latin typeface="Tahoma"/>
                <a:cs typeface="Tahoma"/>
              </a:rPr>
              <a:t>I</a:t>
            </a:r>
            <a:r>
              <a:rPr dirty="0" sz="5400" spc="-20" b="1">
                <a:solidFill>
                  <a:srgbClr val="242153"/>
                </a:solidFill>
                <a:latin typeface="Tahoma"/>
                <a:cs typeface="Tahoma"/>
              </a:rPr>
              <a:t>E</a:t>
            </a:r>
            <a:r>
              <a:rPr dirty="0" sz="5400" spc="-265" b="1">
                <a:solidFill>
                  <a:srgbClr val="242153"/>
                </a:solidFill>
                <a:latin typeface="Tahoma"/>
                <a:cs typeface="Tahoma"/>
              </a:rPr>
              <a:t>D</a:t>
            </a:r>
            <a:r>
              <a:rPr dirty="0" sz="5400" spc="-1060" b="1">
                <a:solidFill>
                  <a:srgbClr val="242153"/>
                </a:solidFill>
                <a:latin typeface="Tahoma"/>
                <a:cs typeface="Tahoma"/>
              </a:rPr>
              <a:t>:</a:t>
            </a:r>
            <a:r>
              <a:rPr dirty="0" sz="5400" spc="229" b="1">
                <a:solidFill>
                  <a:srgbClr val="242153"/>
                </a:solidFill>
                <a:latin typeface="Tahoma"/>
                <a:cs typeface="Tahoma"/>
              </a:rPr>
              <a:t>-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161" y="5903301"/>
            <a:ext cx="9517380" cy="2314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3200" spc="-45">
                <a:solidFill>
                  <a:srgbClr val="FFFFFF"/>
                </a:solidFill>
                <a:latin typeface="Lucida Sans Unicode"/>
                <a:cs typeface="Lucida Sans Unicode"/>
              </a:rPr>
              <a:t>personalized </a:t>
            </a:r>
            <a:r>
              <a:rPr dirty="0" sz="3200" spc="-5">
                <a:solidFill>
                  <a:srgbClr val="FFFFFF"/>
                </a:solidFill>
                <a:latin typeface="Lucida Sans Unicode"/>
                <a:cs typeface="Lucida Sans Unicode"/>
              </a:rPr>
              <a:t>travel </a:t>
            </a:r>
            <a:r>
              <a:rPr dirty="0" sz="3200" spc="-90">
                <a:solidFill>
                  <a:srgbClr val="FFFFFF"/>
                </a:solidFill>
                <a:latin typeface="Lucida Sans Unicode"/>
                <a:cs typeface="Lucida Sans Unicode"/>
              </a:rPr>
              <a:t>planning </a:t>
            </a:r>
            <a:r>
              <a:rPr dirty="0" sz="3200" spc="-4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3200" spc="-15">
                <a:solidFill>
                  <a:srgbClr val="FFFFFF"/>
                </a:solidFill>
                <a:latin typeface="Lucida Sans Unicode"/>
                <a:cs typeface="Lucida Sans Unicode"/>
              </a:rPr>
              <a:t>tracking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204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200" spc="-10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9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2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9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200" spc="8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20">
                <a:solidFill>
                  <a:srgbClr val="FFFFFF"/>
                </a:solidFill>
                <a:latin typeface="Lucida Sans Unicode"/>
                <a:cs typeface="Lucida Sans Unicode"/>
              </a:rPr>
              <a:t>pp</a:t>
            </a:r>
            <a:r>
              <a:rPr dirty="0" sz="3200" spc="-204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200" spc="-1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9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10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200" spc="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36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3200" spc="-1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0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200" spc="-1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9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0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200" spc="55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3200" spc="-5">
                <a:solidFill>
                  <a:srgbClr val="FFFFFF"/>
                </a:solidFill>
                <a:latin typeface="Lucida Sans Unicode"/>
                <a:cs typeface="Lucida Sans Unicode"/>
              </a:rPr>
              <a:t>travel </a:t>
            </a:r>
            <a:r>
              <a:rPr dirty="0" sz="3200" spc="-90">
                <a:solidFill>
                  <a:srgbClr val="FFFFFF"/>
                </a:solidFill>
                <a:latin typeface="Lucida Sans Unicode"/>
                <a:cs typeface="Lucida Sans Unicode"/>
              </a:rPr>
              <a:t>industry. </a:t>
            </a:r>
            <a:r>
              <a:rPr dirty="0" sz="3200" spc="-15">
                <a:solidFill>
                  <a:srgbClr val="FFFFFF"/>
                </a:solidFill>
                <a:latin typeface="Lucida Sans Unicode"/>
                <a:cs typeface="Lucida Sans Unicode"/>
              </a:rPr>
              <a:t>Here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dirty="0" sz="3200" spc="10">
                <a:solidFill>
                  <a:srgbClr val="FFFFFF"/>
                </a:solidFill>
                <a:latin typeface="Lucida Sans Unicode"/>
                <a:cs typeface="Lucida Sans Unicode"/>
              </a:rPr>
              <a:t>some </a:t>
            </a:r>
            <a:r>
              <a:rPr dirty="0" sz="3200" spc="50">
                <a:solidFill>
                  <a:srgbClr val="FFFFFF"/>
                </a:solidFill>
                <a:latin typeface="Lucida Sans Unicode"/>
                <a:cs typeface="Lucida Sans Unicode"/>
              </a:rPr>
              <a:t>key </a:t>
            </a:r>
            <a:r>
              <a:rPr dirty="0" sz="3200" spc="5">
                <a:solidFill>
                  <a:srgbClr val="FFFFFF"/>
                </a:solidFill>
                <a:latin typeface="Lucida Sans Unicode"/>
                <a:cs typeface="Lucida Sans Unicode"/>
              </a:rPr>
              <a:t>areas </a:t>
            </a:r>
            <a:r>
              <a:rPr dirty="0" sz="3200" spc="70">
                <a:solidFill>
                  <a:srgbClr val="FFFFFF"/>
                </a:solidFill>
                <a:latin typeface="Lucida Sans Unicode"/>
                <a:cs typeface="Lucida Sans Unicode"/>
              </a:rPr>
              <a:t>where 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0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200" spc="-1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204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200" spc="-10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9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2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9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200" spc="8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200" spc="-2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200" spc="-204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200" spc="-545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9050" y="4677774"/>
            <a:ext cx="18326735" cy="5609590"/>
            <a:chOff x="-19050" y="4677774"/>
            <a:chExt cx="18326735" cy="5609590"/>
          </a:xfrm>
        </p:grpSpPr>
        <p:sp>
          <p:nvSpPr>
            <p:cNvPr id="8" name="object 8"/>
            <p:cNvSpPr/>
            <p:nvPr/>
          </p:nvSpPr>
          <p:spPr>
            <a:xfrm>
              <a:off x="12141199" y="4715874"/>
              <a:ext cx="6146800" cy="5571490"/>
            </a:xfrm>
            <a:custGeom>
              <a:avLst/>
              <a:gdLst/>
              <a:ahLst/>
              <a:cxnLst/>
              <a:rect l="l" t="t" r="r" b="b"/>
              <a:pathLst>
                <a:path w="6146800" h="5571490">
                  <a:moveTo>
                    <a:pt x="6146799" y="5571124"/>
                  </a:moveTo>
                  <a:lnTo>
                    <a:pt x="0" y="5571124"/>
                  </a:lnTo>
                  <a:lnTo>
                    <a:pt x="0" y="0"/>
                  </a:lnTo>
                  <a:lnTo>
                    <a:pt x="6146799" y="0"/>
                  </a:lnTo>
                  <a:lnTo>
                    <a:pt x="6146799" y="5571124"/>
                  </a:lnTo>
                  <a:close/>
                </a:path>
              </a:pathLst>
            </a:custGeom>
            <a:solidFill>
              <a:srgbClr val="4842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4696824"/>
              <a:ext cx="18288635" cy="19050"/>
            </a:xfrm>
            <a:custGeom>
              <a:avLst/>
              <a:gdLst/>
              <a:ahLst/>
              <a:cxnLst/>
              <a:rect l="l" t="t" r="r" b="b"/>
              <a:pathLst>
                <a:path w="18288635" h="19050">
                  <a:moveTo>
                    <a:pt x="0" y="19050"/>
                  </a:moveTo>
                  <a:lnTo>
                    <a:pt x="18288107" y="0"/>
                  </a:lnTo>
                </a:path>
              </a:pathLst>
            </a:custGeom>
            <a:ln w="38099">
              <a:solidFill>
                <a:srgbClr val="4842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55100" y="1927536"/>
            <a:ext cx="7330440" cy="7226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21945">
              <a:lnSpc>
                <a:spcPct val="115599"/>
              </a:lnSpc>
              <a:spcBef>
                <a:spcPts val="95"/>
              </a:spcBef>
            </a:pPr>
            <a:r>
              <a:rPr dirty="0" sz="2000" spc="-45" i="1">
                <a:solidFill>
                  <a:srgbClr val="FFFFFF"/>
                </a:solidFill>
                <a:latin typeface="Arial"/>
                <a:cs typeface="Arial"/>
              </a:rPr>
              <a:t>Individual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80" i="1">
                <a:solidFill>
                  <a:srgbClr val="FFFFFF"/>
                </a:solidFill>
                <a:latin typeface="Arial"/>
                <a:cs typeface="Arial"/>
              </a:rPr>
              <a:t>Travelers: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5" i="1">
                <a:solidFill>
                  <a:srgbClr val="FFFFFF"/>
                </a:solidFill>
                <a:latin typeface="Arial"/>
                <a:cs typeface="Arial"/>
              </a:rPr>
              <a:t>Solo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0" i="1">
                <a:solidFill>
                  <a:srgbClr val="FFFFFF"/>
                </a:solidFill>
                <a:latin typeface="Arial"/>
                <a:cs typeface="Arial"/>
              </a:rPr>
              <a:t>travelers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benefit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0" i="1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5" i="1">
                <a:solidFill>
                  <a:srgbClr val="FFFFFF"/>
                </a:solidFill>
                <a:latin typeface="Arial"/>
                <a:cs typeface="Arial"/>
              </a:rPr>
              <a:t>personalized </a:t>
            </a:r>
            <a:r>
              <a:rPr dirty="0" sz="20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travel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0" i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caters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90" i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5" i="1">
                <a:solidFill>
                  <a:srgbClr val="FFFFFF"/>
                </a:solidFill>
                <a:latin typeface="Arial"/>
                <a:cs typeface="Arial"/>
              </a:rPr>
              <a:t>interests,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0" i="1">
                <a:solidFill>
                  <a:srgbClr val="FFFFFF"/>
                </a:solidFill>
                <a:latin typeface="Arial"/>
                <a:cs typeface="Arial"/>
              </a:rPr>
              <a:t>preferences, </a:t>
            </a:r>
            <a:r>
              <a:rPr dirty="0" sz="2000" spc="-5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140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40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 spc="-100" i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19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109220">
              <a:lnSpc>
                <a:spcPct val="115599"/>
              </a:lnSpc>
              <a:spcBef>
                <a:spcPts val="1350"/>
              </a:spcBef>
            </a:pP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Family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Vacations: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0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family-friendly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5" i="1">
                <a:solidFill>
                  <a:srgbClr val="FFFFFF"/>
                </a:solidFill>
                <a:latin typeface="Arial"/>
                <a:cs typeface="Arial"/>
              </a:rPr>
              <a:t>itineraries </a:t>
            </a:r>
            <a:r>
              <a:rPr dirty="0" sz="2000" spc="-5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0" i="1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activities </a:t>
            </a:r>
            <a:r>
              <a:rPr dirty="0" sz="2000" spc="-25" i="1">
                <a:solidFill>
                  <a:srgbClr val="FFFFFF"/>
                </a:solidFill>
                <a:latin typeface="Arial"/>
                <a:cs typeface="Arial"/>
              </a:rPr>
              <a:t>suitable </a:t>
            </a:r>
            <a:r>
              <a:rPr dirty="0" sz="2000" spc="30" i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000" spc="-70" i="1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family </a:t>
            </a:r>
            <a:r>
              <a:rPr dirty="0" sz="2000" spc="-40" i="1">
                <a:solidFill>
                  <a:srgbClr val="FFFFFF"/>
                </a:solidFill>
                <a:latin typeface="Arial"/>
                <a:cs typeface="Arial"/>
              </a:rPr>
              <a:t>members, </a:t>
            </a:r>
            <a:r>
              <a:rPr dirty="0" sz="2000" spc="-35" i="1">
                <a:solidFill>
                  <a:srgbClr val="FFFFFF"/>
                </a:solidFill>
                <a:latin typeface="Arial"/>
                <a:cs typeface="Arial"/>
              </a:rPr>
              <a:t>taking </a:t>
            </a:r>
            <a:r>
              <a:rPr dirty="0" sz="2000" spc="20" i="1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2000" spc="19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00" i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275" i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35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35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140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74040">
              <a:lnSpc>
                <a:spcPct val="115599"/>
              </a:lnSpc>
              <a:spcBef>
                <a:spcPts val="1350"/>
              </a:spcBef>
            </a:pPr>
            <a:r>
              <a:rPr dirty="0" sz="2000" spc="-114" i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000" spc="14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9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50" i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7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0" i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000" spc="14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25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9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200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000" spc="35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9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000" spc="-9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20" i="1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80" i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FFFFFF"/>
                </a:solidFill>
                <a:latin typeface="Arial"/>
                <a:cs typeface="Arial"/>
              </a:rPr>
              <a:t>considering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preferences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0" i="1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participants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000" spc="-5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5" i="1">
                <a:solidFill>
                  <a:srgbClr val="FFFFFF"/>
                </a:solidFill>
                <a:latin typeface="Arial"/>
                <a:cs typeface="Arial"/>
              </a:rPr>
              <a:t>suggesting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activities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0" i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suit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collective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5" i="1">
                <a:solidFill>
                  <a:srgbClr val="FFFFFF"/>
                </a:solidFill>
                <a:latin typeface="Arial"/>
                <a:cs typeface="Arial"/>
              </a:rPr>
              <a:t>interests.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1350"/>
              </a:spcBef>
            </a:pPr>
            <a:r>
              <a:rPr dirty="0" sz="2000" spc="-65" i="1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5" i="1">
                <a:solidFill>
                  <a:srgbClr val="FFFFFF"/>
                </a:solidFill>
                <a:latin typeface="Arial"/>
                <a:cs typeface="Arial"/>
              </a:rPr>
              <a:t>Travel:</a:t>
            </a:r>
            <a:r>
              <a:rPr dirty="0" sz="2000" spc="-1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5" i="1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0" i="1">
                <a:solidFill>
                  <a:srgbClr val="FFFFFF"/>
                </a:solidFill>
                <a:latin typeface="Arial"/>
                <a:cs typeface="Arial"/>
              </a:rPr>
              <a:t>travelers</a:t>
            </a:r>
            <a:r>
              <a:rPr dirty="0" sz="2000" spc="-1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5" i="1">
                <a:solidFill>
                  <a:srgbClr val="FFFFFF"/>
                </a:solidFill>
                <a:latin typeface="Arial"/>
                <a:cs typeface="Arial"/>
              </a:rPr>
              <a:t>utilize</a:t>
            </a:r>
            <a:r>
              <a:rPr dirty="0" sz="2000" spc="-1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tracking</a:t>
            </a:r>
            <a:r>
              <a:rPr dirty="0" sz="2000" spc="-1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90" i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 spc="-5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00" i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000" spc="35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7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000" spc="-9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35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20" i="1">
                <a:solidFill>
                  <a:srgbClr val="FFFFFF"/>
                </a:solidFill>
                <a:latin typeface="Arial"/>
                <a:cs typeface="Arial"/>
              </a:rPr>
              <a:t>ff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9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000" spc="-200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90" i="1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dirty="0" sz="2000" spc="12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5" i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000" spc="-9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000" spc="-9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 spc="35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100" i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000" spc="35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7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20" i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35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45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20" i="1">
                <a:solidFill>
                  <a:srgbClr val="FFFFFF"/>
                </a:solidFill>
                <a:latin typeface="Arial"/>
                <a:cs typeface="Arial"/>
              </a:rPr>
              <a:t>ff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19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5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-12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9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6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7465">
              <a:lnSpc>
                <a:spcPct val="115599"/>
              </a:lnSpc>
              <a:spcBef>
                <a:spcPts val="1350"/>
              </a:spcBef>
            </a:pP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Adventure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5" i="1">
                <a:solidFill>
                  <a:srgbClr val="FFFFFF"/>
                </a:solidFill>
                <a:latin typeface="Arial"/>
                <a:cs typeface="Arial"/>
              </a:rPr>
              <a:t>Travel: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Adventure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0" i="1">
                <a:solidFill>
                  <a:srgbClr val="FFFFFF"/>
                </a:solidFill>
                <a:latin typeface="Arial"/>
                <a:cs typeface="Arial"/>
              </a:rPr>
              <a:t>seekers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benefit</a:t>
            </a:r>
            <a:r>
              <a:rPr dirty="0" sz="2000" spc="-1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0" i="1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5" i="1">
                <a:solidFill>
                  <a:srgbClr val="FFFFFF"/>
                </a:solidFill>
                <a:latin typeface="Arial"/>
                <a:cs typeface="Arial"/>
              </a:rPr>
              <a:t>personalized </a:t>
            </a:r>
            <a:r>
              <a:rPr dirty="0" sz="2000" spc="-5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5" i="1">
                <a:solidFill>
                  <a:srgbClr val="FFFFFF"/>
                </a:solidFill>
                <a:latin typeface="Arial"/>
                <a:cs typeface="Arial"/>
              </a:rPr>
              <a:t>itineraries </a:t>
            </a:r>
            <a:r>
              <a:rPr dirty="0" sz="2000" spc="30" i="1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dirty="0" sz="2000" spc="-35" i="1">
                <a:solidFill>
                  <a:srgbClr val="FFFFFF"/>
                </a:solidFill>
                <a:latin typeface="Arial"/>
                <a:cs typeface="Arial"/>
              </a:rPr>
              <a:t>thrilling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activities </a:t>
            </a: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dirty="0" sz="2000" spc="-40" i="1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2000" spc="-80" i="1">
                <a:solidFill>
                  <a:srgbClr val="FFFFFF"/>
                </a:solidFill>
                <a:latin typeface="Arial"/>
                <a:cs typeface="Arial"/>
              </a:rPr>
              <a:t>hiking, 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rafting,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000" spc="-5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0" i="1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0" i="1">
                <a:solidFill>
                  <a:srgbClr val="FFFFFF"/>
                </a:solidFill>
                <a:latin typeface="Arial"/>
                <a:cs typeface="Arial"/>
              </a:rPr>
              <a:t>outdoor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adventures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5" i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5" i="1">
                <a:solidFill>
                  <a:srgbClr val="FFFFFF"/>
                </a:solidFill>
                <a:latin typeface="Arial"/>
                <a:cs typeface="Arial"/>
              </a:rPr>
              <a:t>skill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80" i="1">
                <a:solidFill>
                  <a:srgbClr val="FFFFFF"/>
                </a:solidFill>
                <a:latin typeface="Arial"/>
                <a:cs typeface="Arial"/>
              </a:rPr>
              <a:t>levels.</a:t>
            </a:r>
            <a:endParaRPr sz="2000">
              <a:latin typeface="Arial"/>
              <a:cs typeface="Arial"/>
            </a:endParaRPr>
          </a:p>
          <a:p>
            <a:pPr marL="12700" marR="121285">
              <a:lnSpc>
                <a:spcPct val="115599"/>
              </a:lnSpc>
              <a:spcBef>
                <a:spcPts val="1355"/>
              </a:spcBef>
            </a:pPr>
            <a:r>
              <a:rPr dirty="0" sz="2000" spc="-40" i="1">
                <a:solidFill>
                  <a:srgbClr val="FFFFFF"/>
                </a:solidFill>
                <a:latin typeface="Arial"/>
                <a:cs typeface="Arial"/>
              </a:rPr>
              <a:t>Luxury </a:t>
            </a:r>
            <a:r>
              <a:rPr dirty="0" sz="2000" spc="-95" i="1">
                <a:solidFill>
                  <a:srgbClr val="FFFFFF"/>
                </a:solidFill>
                <a:latin typeface="Arial"/>
                <a:cs typeface="Arial"/>
              </a:rPr>
              <a:t>Travel: </a:t>
            </a:r>
            <a:r>
              <a:rPr dirty="0" sz="2000" spc="-70" i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solution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000" spc="10" i="1">
                <a:solidFill>
                  <a:srgbClr val="FFFFFF"/>
                </a:solidFill>
                <a:latin typeface="Arial"/>
                <a:cs typeface="Arial"/>
              </a:rPr>
              <a:t>cater </a:t>
            </a:r>
            <a:r>
              <a:rPr dirty="0" sz="2000" spc="90" i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 spc="-30" i="1">
                <a:solidFill>
                  <a:srgbClr val="FFFFFF"/>
                </a:solidFill>
                <a:latin typeface="Arial"/>
                <a:cs typeface="Arial"/>
              </a:rPr>
              <a:t>luxury travelers </a:t>
            </a:r>
            <a:r>
              <a:rPr dirty="0" sz="2000" spc="80" i="1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2000" spc="8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recommending</a:t>
            </a:r>
            <a:r>
              <a:rPr dirty="0" sz="2000" spc="-1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high-end</a:t>
            </a:r>
            <a:r>
              <a:rPr dirty="0" sz="2000" spc="-1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FFFFFF"/>
                </a:solidFill>
                <a:latin typeface="Arial"/>
                <a:cs typeface="Arial"/>
              </a:rPr>
              <a:t>accommodations,</a:t>
            </a:r>
            <a:r>
              <a:rPr dirty="0" sz="2000" spc="-1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0" i="1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r>
              <a:rPr dirty="0" sz="2000" spc="-1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0" i="1">
                <a:solidFill>
                  <a:srgbClr val="FFFFFF"/>
                </a:solidFill>
                <a:latin typeface="Arial"/>
                <a:cs typeface="Arial"/>
              </a:rPr>
              <a:t>experiences, </a:t>
            </a:r>
            <a:r>
              <a:rPr dirty="0" sz="2000" spc="-5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fine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0" i="1">
                <a:solidFill>
                  <a:srgbClr val="FFFFFF"/>
                </a:solidFill>
                <a:latin typeface="Arial"/>
                <a:cs typeface="Arial"/>
              </a:rPr>
              <a:t>dining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options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0" i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0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5" i="1">
                <a:solidFill>
                  <a:srgbClr val="FFFFFF"/>
                </a:solidFill>
                <a:latin typeface="Arial"/>
                <a:cs typeface="Arial"/>
              </a:rPr>
              <a:t>align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0" i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20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5" i="1">
                <a:solidFill>
                  <a:srgbClr val="FFFFFF"/>
                </a:solidFill>
                <a:latin typeface="Arial"/>
                <a:cs typeface="Arial"/>
              </a:rPr>
              <a:t>preferences.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55100" y="1102256"/>
            <a:ext cx="214058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5" b="0">
                <a:solidFill>
                  <a:srgbClr val="FFFFFF"/>
                </a:solidFill>
                <a:latin typeface="Microsoft Sans Serif"/>
                <a:cs typeface="Microsoft Sans Serif"/>
              </a:rPr>
              <a:t>APPLICATION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8299" y="5319969"/>
            <a:ext cx="4212590" cy="3476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5825"/>
              </a:lnSpc>
              <a:spcBef>
                <a:spcPts val="90"/>
              </a:spcBef>
            </a:pPr>
            <a:r>
              <a:rPr dirty="0" sz="5400" spc="-26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5400" spc="14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5400" spc="-9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5400" spc="-3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114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5400" spc="-27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5400" spc="-4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5400" spc="114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5400" spc="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5400">
              <a:latin typeface="Microsoft Sans Serif"/>
              <a:cs typeface="Microsoft Sans Serif"/>
            </a:endParaRPr>
          </a:p>
          <a:p>
            <a:pPr marL="12700">
              <a:lnSpc>
                <a:spcPts val="5175"/>
              </a:lnSpc>
            </a:pPr>
            <a:r>
              <a:rPr dirty="0" sz="5400" spc="27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5400" spc="14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5400" spc="-4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5400" spc="-27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5400" spc="-9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5400" spc="-3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-26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5400" spc="14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5400" spc="-13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5400" spc="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5400">
              <a:latin typeface="Microsoft Sans Serif"/>
              <a:cs typeface="Microsoft Sans Serif"/>
            </a:endParaRPr>
          </a:p>
          <a:p>
            <a:pPr marL="12700">
              <a:lnSpc>
                <a:spcPts val="5175"/>
              </a:lnSpc>
            </a:pPr>
            <a:r>
              <a:rPr dirty="0" sz="5400" spc="-105">
                <a:solidFill>
                  <a:srgbClr val="FFFFFF"/>
                </a:solidFill>
                <a:latin typeface="Microsoft Sans Serif"/>
                <a:cs typeface="Microsoft Sans Serif"/>
              </a:rPr>
              <a:t>SOLUTION</a:t>
            </a:r>
            <a:endParaRPr sz="5400">
              <a:latin typeface="Microsoft Sans Serif"/>
              <a:cs typeface="Microsoft Sans Serif"/>
            </a:endParaRPr>
          </a:p>
          <a:p>
            <a:pPr marL="12700" marR="848994">
              <a:lnSpc>
                <a:spcPct val="79900"/>
              </a:lnSpc>
              <a:spcBef>
                <a:spcPts val="650"/>
              </a:spcBef>
            </a:pPr>
            <a:r>
              <a:rPr dirty="0" sz="5400" spc="-12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5400" spc="114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5400" spc="57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5400" spc="-3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9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dirty="0" sz="5400" spc="-55">
                <a:solidFill>
                  <a:srgbClr val="FFFFFF"/>
                </a:solidFill>
                <a:latin typeface="Microsoft Sans Serif"/>
                <a:cs typeface="Microsoft Sans Serif"/>
              </a:rPr>
              <a:t>E  </a:t>
            </a:r>
            <a:r>
              <a:rPr dirty="0" sz="5400" spc="114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5400" spc="-114">
                <a:solidFill>
                  <a:srgbClr val="FFFFFF"/>
                </a:solidFill>
                <a:latin typeface="Microsoft Sans Serif"/>
                <a:cs typeface="Microsoft Sans Serif"/>
              </a:rPr>
              <a:t>PP</a:t>
            </a:r>
            <a:r>
              <a:rPr dirty="0" sz="5400" spc="-3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5400" spc="-13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5400" spc="-4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5400" spc="-1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5400" spc="-63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5400" spc="1495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endParaRPr sz="54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676400" cy="10273030"/>
            <a:chOff x="0" y="0"/>
            <a:chExt cx="1676400" cy="1027303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619250" cy="1689100"/>
            </a:xfrm>
            <a:custGeom>
              <a:avLst/>
              <a:gdLst/>
              <a:ahLst/>
              <a:cxnLst/>
              <a:rect l="l" t="t" r="r" b="b"/>
              <a:pathLst>
                <a:path w="1619250" h="1689100">
                  <a:moveTo>
                    <a:pt x="1619249" y="1689099"/>
                  </a:moveTo>
                  <a:lnTo>
                    <a:pt x="0" y="1689099"/>
                  </a:lnTo>
                  <a:lnTo>
                    <a:pt x="0" y="0"/>
                  </a:lnTo>
                  <a:lnTo>
                    <a:pt x="1619249" y="0"/>
                  </a:lnTo>
                  <a:lnTo>
                    <a:pt x="1619249" y="168909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09742" y="0"/>
              <a:ext cx="66675" cy="10273030"/>
            </a:xfrm>
            <a:custGeom>
              <a:avLst/>
              <a:gdLst/>
              <a:ahLst/>
              <a:cxnLst/>
              <a:rect l="l" t="t" r="r" b="b"/>
              <a:pathLst>
                <a:path w="66675" h="10273030">
                  <a:moveTo>
                    <a:pt x="0" y="0"/>
                  </a:moveTo>
                  <a:lnTo>
                    <a:pt x="47625" y="0"/>
                  </a:lnTo>
                  <a:lnTo>
                    <a:pt x="66648" y="10272888"/>
                  </a:lnTo>
                  <a:lnTo>
                    <a:pt x="19024" y="10272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945" y="1413575"/>
            <a:ext cx="9460865" cy="74580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174625">
              <a:lnSpc>
                <a:spcPts val="2250"/>
              </a:lnSpc>
              <a:spcBef>
                <a:spcPts val="195"/>
              </a:spcBef>
            </a:pP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INTERNATIONAL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70" b="1">
                <a:solidFill>
                  <a:srgbClr val="FFFFFF"/>
                </a:solidFill>
                <a:latin typeface="Tahoma"/>
                <a:cs typeface="Tahoma"/>
              </a:rPr>
              <a:t>TRAVEL: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420" b="1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dirty="0" sz="1900" spc="-4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EXPLORING</a:t>
            </a:r>
            <a:r>
              <a:rPr dirty="0" sz="19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6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459" b="1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dirty="0" sz="19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COUNTRY,</a:t>
            </a:r>
            <a:r>
              <a:rPr dirty="0" sz="190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00" spc="-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190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19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HELP </a:t>
            </a:r>
            <a:r>
              <a:rPr dirty="0" sz="1900" spc="-2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TRAVELERS</a:t>
            </a:r>
            <a:r>
              <a:rPr dirty="0" sz="1900" spc="-2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NAVIGATE</a:t>
            </a:r>
            <a:r>
              <a:rPr dirty="0" sz="1900" spc="-3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70" b="1">
                <a:solidFill>
                  <a:srgbClr val="FFFFFF"/>
                </a:solidFill>
                <a:latin typeface="Tahoma"/>
                <a:cs typeface="Tahoma"/>
              </a:rPr>
              <a:t>CULTURAL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NUANCES,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54" b="1">
                <a:solidFill>
                  <a:srgbClr val="FFFFFF"/>
                </a:solidFill>
                <a:latin typeface="Tahoma"/>
                <a:cs typeface="Tahoma"/>
              </a:rPr>
              <a:t>BARRIERS, 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70" b="1">
                <a:solidFill>
                  <a:srgbClr val="FFFFFF"/>
                </a:solidFill>
                <a:latin typeface="Tahoma"/>
                <a:cs typeface="Tahoma"/>
              </a:rPr>
              <a:t>LOCAL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CUSTOMS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75" b="1">
                <a:solidFill>
                  <a:srgbClr val="FFFFFF"/>
                </a:solidFill>
                <a:latin typeface="Tahoma"/>
                <a:cs typeface="Tahoma"/>
              </a:rPr>
              <a:t>WHILE </a:t>
            </a:r>
            <a:r>
              <a:rPr dirty="0" sz="1900" spc="-3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1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00" spc="-35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900" spc="-409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900" spc="-31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6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1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900" spc="-36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900" spc="-37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900" spc="-17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409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900" spc="-2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900" spc="-35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5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00" spc="-35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900" spc="-409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900" spc="-345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900" spc="-135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900">
              <a:latin typeface="Tahoma"/>
              <a:cs typeface="Tahoma"/>
            </a:endParaRPr>
          </a:p>
          <a:p>
            <a:pPr marL="12700" marR="357505">
              <a:lnSpc>
                <a:spcPts val="2250"/>
              </a:lnSpc>
              <a:spcBef>
                <a:spcPts val="2250"/>
              </a:spcBef>
            </a:pP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SUSTAINABLE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70" b="1">
                <a:solidFill>
                  <a:srgbClr val="FFFFFF"/>
                </a:solidFill>
                <a:latin typeface="Tahoma"/>
                <a:cs typeface="Tahoma"/>
              </a:rPr>
              <a:t>TRAVEL: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00" spc="-3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SUGGEST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ECO-FRIENDLY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 ACTIVITIES,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 RESPONSIBLE </a:t>
            </a:r>
            <a:r>
              <a:rPr dirty="0" sz="1900" spc="-5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ACCOMMODATIONS,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TRANSPORTATION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15" b="1">
                <a:solidFill>
                  <a:srgbClr val="FFFFFF"/>
                </a:solidFill>
                <a:latin typeface="Tahoma"/>
                <a:cs typeface="Tahoma"/>
              </a:rPr>
              <a:t>OPTIONS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60" b="1">
                <a:solidFill>
                  <a:srgbClr val="FFFFFF"/>
                </a:solidFill>
                <a:latin typeface="Tahoma"/>
                <a:cs typeface="Tahoma"/>
              </a:rPr>
              <a:t>SUPPORT</a:t>
            </a:r>
            <a:r>
              <a:rPr dirty="0" sz="190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SUSTAINABLE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 TRAVEL 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PRACTICES.</a:t>
            </a:r>
            <a:endParaRPr sz="1900">
              <a:latin typeface="Tahoma"/>
              <a:cs typeface="Tahoma"/>
            </a:endParaRPr>
          </a:p>
          <a:p>
            <a:pPr marL="12700" marR="58419">
              <a:lnSpc>
                <a:spcPts val="2250"/>
              </a:lnSpc>
              <a:spcBef>
                <a:spcPts val="2250"/>
              </a:spcBef>
            </a:pP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MULTI-DESTINATION</a:t>
            </a:r>
            <a:r>
              <a:rPr dirty="0" sz="1900" spc="-3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TRIPS:</a:t>
            </a:r>
            <a:r>
              <a:rPr dirty="0" sz="19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TRAVELERS</a:t>
            </a:r>
            <a:r>
              <a:rPr dirty="0" sz="1900" spc="-2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EXPLORING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DESTINATIONS</a:t>
            </a:r>
            <a:r>
              <a:rPr dirty="0" sz="190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400" b="1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dirty="0" sz="1900" spc="-2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65" b="1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dirty="0" sz="1900" spc="-3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TRIP,</a:t>
            </a:r>
            <a:r>
              <a:rPr dirty="0" sz="19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00" spc="-3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OPTIMIZE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00" spc="-3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ROUTE,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TRANSPORTATION,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ACTIVITIES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4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ENSURE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60" b="1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1900" spc="-5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SMOOTH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JOURNEY.</a:t>
            </a:r>
            <a:endParaRPr sz="1900">
              <a:latin typeface="Tahoma"/>
              <a:cs typeface="Tahoma"/>
            </a:endParaRPr>
          </a:p>
          <a:p>
            <a:pPr marL="12700" marR="62230">
              <a:lnSpc>
                <a:spcPts val="2250"/>
              </a:lnSpc>
              <a:spcBef>
                <a:spcPts val="2250"/>
              </a:spcBef>
            </a:pPr>
            <a:r>
              <a:rPr dirty="0" sz="1900" spc="-260" b="1">
                <a:solidFill>
                  <a:srgbClr val="FFFFFF"/>
                </a:solidFill>
                <a:latin typeface="Tahoma"/>
                <a:cs typeface="Tahoma"/>
              </a:rPr>
              <a:t>SPECIAL</a:t>
            </a:r>
            <a:r>
              <a:rPr dirty="0" sz="190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OCCASIONS:</a:t>
            </a:r>
            <a:r>
              <a:rPr dirty="0" sz="1900" spc="-2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55" b="1">
                <a:solidFill>
                  <a:srgbClr val="FFFFFF"/>
                </a:solidFill>
                <a:latin typeface="Tahoma"/>
                <a:cs typeface="Tahoma"/>
              </a:rPr>
              <a:t>WHETHER</a:t>
            </a:r>
            <a:r>
              <a:rPr dirty="0" sz="1900" spc="-3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IT'S</a:t>
            </a:r>
            <a:r>
              <a:rPr dirty="0" sz="1900" spc="-2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6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40" b="1">
                <a:solidFill>
                  <a:srgbClr val="FFFFFF"/>
                </a:solidFill>
                <a:latin typeface="Tahoma"/>
                <a:cs typeface="Tahoma"/>
              </a:rPr>
              <a:t>HONEYMOON,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ANNIVERSARY,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BIRTHDAY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CELEBRATION, </a:t>
            </a:r>
            <a:r>
              <a:rPr dirty="0" sz="1900" spc="-5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6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MEMORABLE</a:t>
            </a:r>
            <a:r>
              <a:rPr dirty="0" sz="19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PERSONALIZED</a:t>
            </a:r>
            <a:r>
              <a:rPr dirty="0" sz="19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ITINERARY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9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OCCASION.</a:t>
            </a:r>
            <a:endParaRPr sz="1900">
              <a:latin typeface="Tahoma"/>
              <a:cs typeface="Tahoma"/>
            </a:endParaRPr>
          </a:p>
          <a:p>
            <a:pPr algn="just" marL="12700" marR="916940">
              <a:lnSpc>
                <a:spcPts val="2250"/>
              </a:lnSpc>
              <a:spcBef>
                <a:spcPts val="2250"/>
              </a:spcBef>
            </a:pP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EDUCATIONAL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75" b="1">
                <a:solidFill>
                  <a:srgbClr val="FFFFFF"/>
                </a:solidFill>
                <a:latin typeface="Tahoma"/>
                <a:cs typeface="Tahoma"/>
              </a:rPr>
              <a:t>TOURS: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EDUCATIONAL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INSTITUTIONS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UTILIZE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 THE</a:t>
            </a:r>
            <a:r>
              <a:rPr dirty="0" sz="1900" spc="-3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4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75" b="1">
                <a:solidFill>
                  <a:srgbClr val="FFFFFF"/>
                </a:solidFill>
                <a:latin typeface="Tahoma"/>
                <a:cs typeface="Tahoma"/>
              </a:rPr>
              <a:t>PLAN </a:t>
            </a:r>
            <a:r>
              <a:rPr dirty="0" sz="1900" spc="-2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ENRICHING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70" b="1">
                <a:solidFill>
                  <a:srgbClr val="FFFFFF"/>
                </a:solidFill>
                <a:latin typeface="Tahoma"/>
                <a:cs typeface="Tahoma"/>
              </a:rPr>
              <a:t>TRIPS 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STUDENTS,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INCORPORATING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EDUCATIONAL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VISITS </a:t>
            </a:r>
            <a:r>
              <a:rPr dirty="0" sz="1900" spc="-34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MUSEUMS, 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900" spc="-35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900" spc="-2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00" spc="-36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900" spc="-35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900" spc="-21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900" spc="-35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2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900" spc="-145" b="1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409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1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900" spc="-254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54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409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900" spc="-37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900" spc="-254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1900" spc="-2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900" spc="-135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900">
              <a:latin typeface="Tahoma"/>
              <a:cs typeface="Tahoma"/>
            </a:endParaRPr>
          </a:p>
          <a:p>
            <a:pPr marL="12700" marR="5080">
              <a:lnSpc>
                <a:spcPts val="2250"/>
              </a:lnSpc>
              <a:spcBef>
                <a:spcPts val="2250"/>
              </a:spcBef>
            </a:pP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TRAVEL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AGENCIES: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 TRAVEL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AGENCIES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INTEGRATE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 THE</a:t>
            </a:r>
            <a:r>
              <a:rPr dirty="0" sz="1900" spc="-3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PERSONALIZED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TRAVEL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PLANNING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1900" spc="-5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TRACKING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60" b="1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dirty="0" sz="1900" spc="-1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dirty="0" sz="1900" spc="-2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4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OFFER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ENHANCED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CUSTOMER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EXPERIENCES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900" spc="-35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409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00" spc="-35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37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900" spc="-2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254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229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5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900" spc="-40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7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900" spc="-254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900" spc="-33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900" spc="-135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900">
              <a:latin typeface="Tahoma"/>
              <a:cs typeface="Tahoma"/>
            </a:endParaRPr>
          </a:p>
          <a:p>
            <a:pPr marL="12700" marR="48260">
              <a:lnSpc>
                <a:spcPts val="2250"/>
              </a:lnSpc>
              <a:spcBef>
                <a:spcPts val="2250"/>
              </a:spcBef>
            </a:pPr>
            <a:r>
              <a:rPr dirty="0" sz="1900" spc="-270" b="1">
                <a:solidFill>
                  <a:srgbClr val="FFFFFF"/>
                </a:solidFill>
                <a:latin typeface="Tahoma"/>
                <a:cs typeface="Tahoma"/>
              </a:rPr>
              <a:t>OVERALL,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00" spc="-3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60" b="1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1900" spc="-270" b="1">
                <a:solidFill>
                  <a:srgbClr val="FFFFFF"/>
                </a:solidFill>
                <a:latin typeface="Tahoma"/>
                <a:cs typeface="Tahoma"/>
              </a:rPr>
              <a:t>APPLIED</a:t>
            </a:r>
            <a:r>
              <a:rPr dirty="0" sz="1900" spc="-2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80" b="1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900" spc="-3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VARIOUS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SCENARIOS</a:t>
            </a:r>
            <a:r>
              <a:rPr dirty="0" sz="1900" spc="-2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4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0" b="1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TRAVELERS</a:t>
            </a:r>
            <a:r>
              <a:rPr dirty="0" sz="1900" spc="-2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405" b="1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1900" spc="-4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TAILORED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85" b="1">
                <a:solidFill>
                  <a:srgbClr val="FFFFFF"/>
                </a:solidFill>
                <a:latin typeface="Tahoma"/>
                <a:cs typeface="Tahoma"/>
              </a:rPr>
              <a:t>EXPERIENCES,</a:t>
            </a:r>
            <a:r>
              <a:rPr dirty="0" sz="1900" spc="-2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STREAMLINE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PLANNING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50" b="1">
                <a:solidFill>
                  <a:srgbClr val="FFFFFF"/>
                </a:solidFill>
                <a:latin typeface="Tahoma"/>
                <a:cs typeface="Tahoma"/>
              </a:rPr>
              <a:t>PROCESSES,</a:t>
            </a:r>
            <a:r>
              <a:rPr dirty="0" sz="1900" spc="-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9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ENSURE</a:t>
            </a:r>
            <a:r>
              <a:rPr dirty="0" sz="19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26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900" spc="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5" b="1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dirty="0" sz="1900" spc="-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ENJOYABLE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35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900" spc="-2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20" b="1">
                <a:solidFill>
                  <a:srgbClr val="FFFFFF"/>
                </a:solidFill>
                <a:latin typeface="Tahoma"/>
                <a:cs typeface="Tahoma"/>
              </a:rPr>
              <a:t>EFFICIENT</a:t>
            </a:r>
            <a:r>
              <a:rPr dirty="0" sz="1900" spc="-3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305" b="1">
                <a:solidFill>
                  <a:srgbClr val="FFFFFF"/>
                </a:solidFill>
                <a:latin typeface="Tahoma"/>
                <a:cs typeface="Tahoma"/>
              </a:rPr>
              <a:t>JOURNEY.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46053" y="1554"/>
            <a:ext cx="5142230" cy="10283825"/>
          </a:xfrm>
          <a:custGeom>
            <a:avLst/>
            <a:gdLst/>
            <a:ahLst/>
            <a:cxnLst/>
            <a:rect l="l" t="t" r="r" b="b"/>
            <a:pathLst>
              <a:path w="5142230" h="10283825">
                <a:moveTo>
                  <a:pt x="0" y="0"/>
                </a:moveTo>
                <a:lnTo>
                  <a:pt x="5141948" y="0"/>
                </a:lnTo>
                <a:lnTo>
                  <a:pt x="5141948" y="2066"/>
                </a:lnTo>
                <a:lnTo>
                  <a:pt x="2571750" y="5142464"/>
                </a:lnTo>
                <a:lnTo>
                  <a:pt x="0" y="0"/>
                </a:lnTo>
                <a:close/>
              </a:path>
              <a:path w="5142230" h="10283825">
                <a:moveTo>
                  <a:pt x="2571750" y="5142982"/>
                </a:moveTo>
                <a:lnTo>
                  <a:pt x="5141948" y="5142982"/>
                </a:lnTo>
                <a:lnTo>
                  <a:pt x="5141948" y="10283379"/>
                </a:lnTo>
                <a:lnTo>
                  <a:pt x="2571750" y="51429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571750" cy="10287000"/>
            <a:chOff x="0" y="0"/>
            <a:chExt cx="257175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571750" cy="10287000"/>
            </a:xfrm>
            <a:custGeom>
              <a:avLst/>
              <a:gdLst/>
              <a:ahLst/>
              <a:cxnLst/>
              <a:rect l="l" t="t" r="r" b="b"/>
              <a:pathLst>
                <a:path w="2571750" h="10287000">
                  <a:moveTo>
                    <a:pt x="2571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571749" y="0"/>
                  </a:lnTo>
                  <a:lnTo>
                    <a:pt x="2571749" y="10286999"/>
                  </a:lnTo>
                  <a:close/>
                </a:path>
              </a:pathLst>
            </a:custGeom>
            <a:solidFill>
              <a:srgbClr val="0029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715250"/>
              <a:ext cx="2571750" cy="2571750"/>
            </a:xfrm>
            <a:custGeom>
              <a:avLst/>
              <a:gdLst/>
              <a:ahLst/>
              <a:cxnLst/>
              <a:rect l="l" t="t" r="r" b="b"/>
              <a:pathLst>
                <a:path w="2571750" h="2571750">
                  <a:moveTo>
                    <a:pt x="0" y="1285874"/>
                  </a:moveTo>
                  <a:lnTo>
                    <a:pt x="0" y="0"/>
                  </a:lnTo>
                  <a:lnTo>
                    <a:pt x="1285874" y="0"/>
                  </a:lnTo>
                  <a:lnTo>
                    <a:pt x="1284988" y="48216"/>
                  </a:lnTo>
                  <a:lnTo>
                    <a:pt x="1282348" y="95984"/>
                  </a:lnTo>
                  <a:lnTo>
                    <a:pt x="1277987" y="143273"/>
                  </a:lnTo>
                  <a:lnTo>
                    <a:pt x="1271936" y="190050"/>
                  </a:lnTo>
                  <a:lnTo>
                    <a:pt x="1264224" y="236286"/>
                  </a:lnTo>
                  <a:lnTo>
                    <a:pt x="1254885" y="281949"/>
                  </a:lnTo>
                  <a:lnTo>
                    <a:pt x="1243947" y="327007"/>
                  </a:lnTo>
                  <a:lnTo>
                    <a:pt x="1231444" y="371431"/>
                  </a:lnTo>
                  <a:lnTo>
                    <a:pt x="1217405" y="415189"/>
                  </a:lnTo>
                  <a:lnTo>
                    <a:pt x="1201861" y="458250"/>
                  </a:lnTo>
                  <a:lnTo>
                    <a:pt x="1184845" y="500583"/>
                  </a:lnTo>
                  <a:lnTo>
                    <a:pt x="1166386" y="542156"/>
                  </a:lnTo>
                  <a:lnTo>
                    <a:pt x="1146516" y="582939"/>
                  </a:lnTo>
                  <a:lnTo>
                    <a:pt x="1125266" y="622901"/>
                  </a:lnTo>
                  <a:lnTo>
                    <a:pt x="1102667" y="662011"/>
                  </a:lnTo>
                  <a:lnTo>
                    <a:pt x="1078749" y="700237"/>
                  </a:lnTo>
                  <a:lnTo>
                    <a:pt x="1053545" y="737549"/>
                  </a:lnTo>
                  <a:lnTo>
                    <a:pt x="1027085" y="773916"/>
                  </a:lnTo>
                  <a:lnTo>
                    <a:pt x="999400" y="809306"/>
                  </a:lnTo>
                  <a:lnTo>
                    <a:pt x="970521" y="843688"/>
                  </a:lnTo>
                  <a:lnTo>
                    <a:pt x="940479" y="877032"/>
                  </a:lnTo>
                  <a:lnTo>
                    <a:pt x="909306" y="909306"/>
                  </a:lnTo>
                  <a:lnTo>
                    <a:pt x="877032" y="940479"/>
                  </a:lnTo>
                  <a:lnTo>
                    <a:pt x="843688" y="970521"/>
                  </a:lnTo>
                  <a:lnTo>
                    <a:pt x="809306" y="999400"/>
                  </a:lnTo>
                  <a:lnTo>
                    <a:pt x="773916" y="1027085"/>
                  </a:lnTo>
                  <a:lnTo>
                    <a:pt x="737549" y="1053545"/>
                  </a:lnTo>
                  <a:lnTo>
                    <a:pt x="700237" y="1078749"/>
                  </a:lnTo>
                  <a:lnTo>
                    <a:pt x="662011" y="1102667"/>
                  </a:lnTo>
                  <a:lnTo>
                    <a:pt x="622901" y="1125266"/>
                  </a:lnTo>
                  <a:lnTo>
                    <a:pt x="582939" y="1146516"/>
                  </a:lnTo>
                  <a:lnTo>
                    <a:pt x="542156" y="1166386"/>
                  </a:lnTo>
                  <a:lnTo>
                    <a:pt x="500583" y="1184845"/>
                  </a:lnTo>
                  <a:lnTo>
                    <a:pt x="458250" y="1201861"/>
                  </a:lnTo>
                  <a:lnTo>
                    <a:pt x="415189" y="1217405"/>
                  </a:lnTo>
                  <a:lnTo>
                    <a:pt x="371431" y="1231444"/>
                  </a:lnTo>
                  <a:lnTo>
                    <a:pt x="327007" y="1243947"/>
                  </a:lnTo>
                  <a:lnTo>
                    <a:pt x="281949" y="1254885"/>
                  </a:lnTo>
                  <a:lnTo>
                    <a:pt x="236286" y="1264224"/>
                  </a:lnTo>
                  <a:lnTo>
                    <a:pt x="190050" y="1271936"/>
                  </a:lnTo>
                  <a:lnTo>
                    <a:pt x="143273" y="1277987"/>
                  </a:lnTo>
                  <a:lnTo>
                    <a:pt x="95984" y="1282348"/>
                  </a:lnTo>
                  <a:lnTo>
                    <a:pt x="48216" y="1284988"/>
                  </a:lnTo>
                  <a:lnTo>
                    <a:pt x="0" y="1285874"/>
                  </a:lnTo>
                  <a:close/>
                </a:path>
                <a:path w="2571750" h="2571750">
                  <a:moveTo>
                    <a:pt x="2571749" y="1285874"/>
                  </a:moveTo>
                  <a:lnTo>
                    <a:pt x="2523533" y="1284988"/>
                  </a:lnTo>
                  <a:lnTo>
                    <a:pt x="2475765" y="1282348"/>
                  </a:lnTo>
                  <a:lnTo>
                    <a:pt x="2428476" y="1277987"/>
                  </a:lnTo>
                  <a:lnTo>
                    <a:pt x="2381699" y="1271936"/>
                  </a:lnTo>
                  <a:lnTo>
                    <a:pt x="2335463" y="1264224"/>
                  </a:lnTo>
                  <a:lnTo>
                    <a:pt x="2289800" y="1254885"/>
                  </a:lnTo>
                  <a:lnTo>
                    <a:pt x="2244742" y="1243947"/>
                  </a:lnTo>
                  <a:lnTo>
                    <a:pt x="2200318" y="1231444"/>
                  </a:lnTo>
                  <a:lnTo>
                    <a:pt x="2156560" y="1217405"/>
                  </a:lnTo>
                  <a:lnTo>
                    <a:pt x="2113499" y="1201861"/>
                  </a:lnTo>
                  <a:lnTo>
                    <a:pt x="2071166" y="1184845"/>
                  </a:lnTo>
                  <a:lnTo>
                    <a:pt x="2029593" y="1166386"/>
                  </a:lnTo>
                  <a:lnTo>
                    <a:pt x="1988810" y="1146516"/>
                  </a:lnTo>
                  <a:lnTo>
                    <a:pt x="1948848" y="1125266"/>
                  </a:lnTo>
                  <a:lnTo>
                    <a:pt x="1909738" y="1102667"/>
                  </a:lnTo>
                  <a:lnTo>
                    <a:pt x="1871512" y="1078749"/>
                  </a:lnTo>
                  <a:lnTo>
                    <a:pt x="1834200" y="1053545"/>
                  </a:lnTo>
                  <a:lnTo>
                    <a:pt x="1797833" y="1027085"/>
                  </a:lnTo>
                  <a:lnTo>
                    <a:pt x="1762443" y="999400"/>
                  </a:lnTo>
                  <a:lnTo>
                    <a:pt x="1728061" y="970521"/>
                  </a:lnTo>
                  <a:lnTo>
                    <a:pt x="1694717" y="940479"/>
                  </a:lnTo>
                  <a:lnTo>
                    <a:pt x="1662443" y="909306"/>
                  </a:lnTo>
                  <a:lnTo>
                    <a:pt x="1631270" y="877032"/>
                  </a:lnTo>
                  <a:lnTo>
                    <a:pt x="1601228" y="843688"/>
                  </a:lnTo>
                  <a:lnTo>
                    <a:pt x="1572349" y="809306"/>
                  </a:lnTo>
                  <a:lnTo>
                    <a:pt x="1544664" y="773916"/>
                  </a:lnTo>
                  <a:lnTo>
                    <a:pt x="1518204" y="737549"/>
                  </a:lnTo>
                  <a:lnTo>
                    <a:pt x="1492999" y="700237"/>
                  </a:lnTo>
                  <a:lnTo>
                    <a:pt x="1469082" y="662011"/>
                  </a:lnTo>
                  <a:lnTo>
                    <a:pt x="1446483" y="622901"/>
                  </a:lnTo>
                  <a:lnTo>
                    <a:pt x="1425233" y="582939"/>
                  </a:lnTo>
                  <a:lnTo>
                    <a:pt x="1405363" y="542156"/>
                  </a:lnTo>
                  <a:lnTo>
                    <a:pt x="1386904" y="500583"/>
                  </a:lnTo>
                  <a:lnTo>
                    <a:pt x="1369887" y="458250"/>
                  </a:lnTo>
                  <a:lnTo>
                    <a:pt x="1354344" y="415189"/>
                  </a:lnTo>
                  <a:lnTo>
                    <a:pt x="1340305" y="371431"/>
                  </a:lnTo>
                  <a:lnTo>
                    <a:pt x="1327802" y="327007"/>
                  </a:lnTo>
                  <a:lnTo>
                    <a:pt x="1316864" y="281949"/>
                  </a:lnTo>
                  <a:lnTo>
                    <a:pt x="1307525" y="236286"/>
                  </a:lnTo>
                  <a:lnTo>
                    <a:pt x="1299813" y="190050"/>
                  </a:lnTo>
                  <a:lnTo>
                    <a:pt x="1293762" y="143273"/>
                  </a:lnTo>
                  <a:lnTo>
                    <a:pt x="1289401" y="95984"/>
                  </a:lnTo>
                  <a:lnTo>
                    <a:pt x="1286761" y="48216"/>
                  </a:lnTo>
                  <a:lnTo>
                    <a:pt x="1285874" y="0"/>
                  </a:lnTo>
                  <a:lnTo>
                    <a:pt x="2571749" y="0"/>
                  </a:lnTo>
                  <a:lnTo>
                    <a:pt x="2571749" y="1285874"/>
                  </a:lnTo>
                  <a:close/>
                </a:path>
                <a:path w="2571750" h="2571750">
                  <a:moveTo>
                    <a:pt x="1285874" y="2571749"/>
                  </a:moveTo>
                  <a:lnTo>
                    <a:pt x="0" y="2571749"/>
                  </a:lnTo>
                  <a:lnTo>
                    <a:pt x="0" y="1285874"/>
                  </a:lnTo>
                  <a:lnTo>
                    <a:pt x="48216" y="1286761"/>
                  </a:lnTo>
                  <a:lnTo>
                    <a:pt x="95984" y="1289401"/>
                  </a:lnTo>
                  <a:lnTo>
                    <a:pt x="143273" y="1293762"/>
                  </a:lnTo>
                  <a:lnTo>
                    <a:pt x="190050" y="1299813"/>
                  </a:lnTo>
                  <a:lnTo>
                    <a:pt x="236286" y="1307525"/>
                  </a:lnTo>
                  <a:lnTo>
                    <a:pt x="281949" y="1316864"/>
                  </a:lnTo>
                  <a:lnTo>
                    <a:pt x="327007" y="1327802"/>
                  </a:lnTo>
                  <a:lnTo>
                    <a:pt x="371431" y="1340305"/>
                  </a:lnTo>
                  <a:lnTo>
                    <a:pt x="415189" y="1354344"/>
                  </a:lnTo>
                  <a:lnTo>
                    <a:pt x="458250" y="1369887"/>
                  </a:lnTo>
                  <a:lnTo>
                    <a:pt x="500583" y="1386904"/>
                  </a:lnTo>
                  <a:lnTo>
                    <a:pt x="542156" y="1405363"/>
                  </a:lnTo>
                  <a:lnTo>
                    <a:pt x="582939" y="1425233"/>
                  </a:lnTo>
                  <a:lnTo>
                    <a:pt x="622901" y="1446483"/>
                  </a:lnTo>
                  <a:lnTo>
                    <a:pt x="662011" y="1469082"/>
                  </a:lnTo>
                  <a:lnTo>
                    <a:pt x="700237" y="1492999"/>
                  </a:lnTo>
                  <a:lnTo>
                    <a:pt x="737549" y="1518204"/>
                  </a:lnTo>
                  <a:lnTo>
                    <a:pt x="773916" y="1544664"/>
                  </a:lnTo>
                  <a:lnTo>
                    <a:pt x="809306" y="1572349"/>
                  </a:lnTo>
                  <a:lnTo>
                    <a:pt x="843688" y="1601228"/>
                  </a:lnTo>
                  <a:lnTo>
                    <a:pt x="877032" y="1631270"/>
                  </a:lnTo>
                  <a:lnTo>
                    <a:pt x="909306" y="1662443"/>
                  </a:lnTo>
                  <a:lnTo>
                    <a:pt x="940479" y="1694717"/>
                  </a:lnTo>
                  <a:lnTo>
                    <a:pt x="970521" y="1728061"/>
                  </a:lnTo>
                  <a:lnTo>
                    <a:pt x="999400" y="1762443"/>
                  </a:lnTo>
                  <a:lnTo>
                    <a:pt x="1027085" y="1797833"/>
                  </a:lnTo>
                  <a:lnTo>
                    <a:pt x="1053545" y="1834200"/>
                  </a:lnTo>
                  <a:lnTo>
                    <a:pt x="1078749" y="1871512"/>
                  </a:lnTo>
                  <a:lnTo>
                    <a:pt x="1102667" y="1909738"/>
                  </a:lnTo>
                  <a:lnTo>
                    <a:pt x="1125266" y="1948848"/>
                  </a:lnTo>
                  <a:lnTo>
                    <a:pt x="1146516" y="1988810"/>
                  </a:lnTo>
                  <a:lnTo>
                    <a:pt x="1166386" y="2029593"/>
                  </a:lnTo>
                  <a:lnTo>
                    <a:pt x="1184845" y="2071166"/>
                  </a:lnTo>
                  <a:lnTo>
                    <a:pt x="1201861" y="2113499"/>
                  </a:lnTo>
                  <a:lnTo>
                    <a:pt x="1217405" y="2156560"/>
                  </a:lnTo>
                  <a:lnTo>
                    <a:pt x="1231444" y="2200318"/>
                  </a:lnTo>
                  <a:lnTo>
                    <a:pt x="1243947" y="2244742"/>
                  </a:lnTo>
                  <a:lnTo>
                    <a:pt x="1254885" y="2289800"/>
                  </a:lnTo>
                  <a:lnTo>
                    <a:pt x="1264224" y="2335463"/>
                  </a:lnTo>
                  <a:lnTo>
                    <a:pt x="1271936" y="2381699"/>
                  </a:lnTo>
                  <a:lnTo>
                    <a:pt x="1277987" y="2428476"/>
                  </a:lnTo>
                  <a:lnTo>
                    <a:pt x="1282348" y="2475765"/>
                  </a:lnTo>
                  <a:lnTo>
                    <a:pt x="1284988" y="2523533"/>
                  </a:lnTo>
                  <a:lnTo>
                    <a:pt x="1285874" y="2571749"/>
                  </a:lnTo>
                  <a:close/>
                </a:path>
                <a:path w="2571750" h="2571750">
                  <a:moveTo>
                    <a:pt x="2571749" y="2571749"/>
                  </a:moveTo>
                  <a:lnTo>
                    <a:pt x="1285874" y="2571749"/>
                  </a:lnTo>
                  <a:lnTo>
                    <a:pt x="1286761" y="2523533"/>
                  </a:lnTo>
                  <a:lnTo>
                    <a:pt x="1289401" y="2475765"/>
                  </a:lnTo>
                  <a:lnTo>
                    <a:pt x="1293762" y="2428476"/>
                  </a:lnTo>
                  <a:lnTo>
                    <a:pt x="1299813" y="2381699"/>
                  </a:lnTo>
                  <a:lnTo>
                    <a:pt x="1307525" y="2335463"/>
                  </a:lnTo>
                  <a:lnTo>
                    <a:pt x="1316864" y="2289800"/>
                  </a:lnTo>
                  <a:lnTo>
                    <a:pt x="1327802" y="2244742"/>
                  </a:lnTo>
                  <a:lnTo>
                    <a:pt x="1340305" y="2200318"/>
                  </a:lnTo>
                  <a:lnTo>
                    <a:pt x="1354344" y="2156560"/>
                  </a:lnTo>
                  <a:lnTo>
                    <a:pt x="1369887" y="2113499"/>
                  </a:lnTo>
                  <a:lnTo>
                    <a:pt x="1386904" y="2071166"/>
                  </a:lnTo>
                  <a:lnTo>
                    <a:pt x="1405363" y="2029593"/>
                  </a:lnTo>
                  <a:lnTo>
                    <a:pt x="1425233" y="1988810"/>
                  </a:lnTo>
                  <a:lnTo>
                    <a:pt x="1446483" y="1948848"/>
                  </a:lnTo>
                  <a:lnTo>
                    <a:pt x="1469082" y="1909738"/>
                  </a:lnTo>
                  <a:lnTo>
                    <a:pt x="1492999" y="1871512"/>
                  </a:lnTo>
                  <a:lnTo>
                    <a:pt x="1518204" y="1834200"/>
                  </a:lnTo>
                  <a:lnTo>
                    <a:pt x="1544664" y="1797833"/>
                  </a:lnTo>
                  <a:lnTo>
                    <a:pt x="1572349" y="1762443"/>
                  </a:lnTo>
                  <a:lnTo>
                    <a:pt x="1601228" y="1728061"/>
                  </a:lnTo>
                  <a:lnTo>
                    <a:pt x="1631270" y="1694717"/>
                  </a:lnTo>
                  <a:lnTo>
                    <a:pt x="1662443" y="1662443"/>
                  </a:lnTo>
                  <a:lnTo>
                    <a:pt x="1694717" y="1631270"/>
                  </a:lnTo>
                  <a:lnTo>
                    <a:pt x="1728061" y="1601228"/>
                  </a:lnTo>
                  <a:lnTo>
                    <a:pt x="1762443" y="1572349"/>
                  </a:lnTo>
                  <a:lnTo>
                    <a:pt x="1797833" y="1544664"/>
                  </a:lnTo>
                  <a:lnTo>
                    <a:pt x="1834200" y="1518204"/>
                  </a:lnTo>
                  <a:lnTo>
                    <a:pt x="1871512" y="1492999"/>
                  </a:lnTo>
                  <a:lnTo>
                    <a:pt x="1909738" y="1469082"/>
                  </a:lnTo>
                  <a:lnTo>
                    <a:pt x="1948848" y="1446483"/>
                  </a:lnTo>
                  <a:lnTo>
                    <a:pt x="1988810" y="1425233"/>
                  </a:lnTo>
                  <a:lnTo>
                    <a:pt x="2029593" y="1405363"/>
                  </a:lnTo>
                  <a:lnTo>
                    <a:pt x="2071166" y="1386904"/>
                  </a:lnTo>
                  <a:lnTo>
                    <a:pt x="2113499" y="1369887"/>
                  </a:lnTo>
                  <a:lnTo>
                    <a:pt x="2156560" y="1354344"/>
                  </a:lnTo>
                  <a:lnTo>
                    <a:pt x="2200318" y="1340305"/>
                  </a:lnTo>
                  <a:lnTo>
                    <a:pt x="2244742" y="1327802"/>
                  </a:lnTo>
                  <a:lnTo>
                    <a:pt x="2289800" y="1316864"/>
                  </a:lnTo>
                  <a:lnTo>
                    <a:pt x="2335463" y="1307525"/>
                  </a:lnTo>
                  <a:lnTo>
                    <a:pt x="2381699" y="1299813"/>
                  </a:lnTo>
                  <a:lnTo>
                    <a:pt x="2428476" y="1293762"/>
                  </a:lnTo>
                  <a:lnTo>
                    <a:pt x="2475765" y="1289401"/>
                  </a:lnTo>
                  <a:lnTo>
                    <a:pt x="2523533" y="1286761"/>
                  </a:lnTo>
                  <a:lnTo>
                    <a:pt x="2571749" y="1285874"/>
                  </a:lnTo>
                  <a:lnTo>
                    <a:pt x="2571749" y="2571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143499"/>
              <a:ext cx="2571750" cy="2571750"/>
            </a:xfrm>
            <a:custGeom>
              <a:avLst/>
              <a:gdLst/>
              <a:ahLst/>
              <a:cxnLst/>
              <a:rect l="l" t="t" r="r" b="b"/>
              <a:pathLst>
                <a:path w="2571750" h="2571750">
                  <a:moveTo>
                    <a:pt x="1285874" y="1285874"/>
                  </a:moveTo>
                  <a:lnTo>
                    <a:pt x="1215473" y="1190366"/>
                  </a:lnTo>
                  <a:lnTo>
                    <a:pt x="1060589" y="961577"/>
                  </a:lnTo>
                  <a:lnTo>
                    <a:pt x="905706" y="686110"/>
                  </a:lnTo>
                  <a:lnTo>
                    <a:pt x="835304" y="450570"/>
                  </a:lnTo>
                  <a:lnTo>
                    <a:pt x="837946" y="401458"/>
                  </a:lnTo>
                  <a:lnTo>
                    <a:pt x="845691" y="353881"/>
                  </a:lnTo>
                  <a:lnTo>
                    <a:pt x="858264" y="308116"/>
                  </a:lnTo>
                  <a:lnTo>
                    <a:pt x="875391" y="264435"/>
                  </a:lnTo>
                  <a:lnTo>
                    <a:pt x="896797" y="223113"/>
                  </a:lnTo>
                  <a:lnTo>
                    <a:pt x="922208" y="184425"/>
                  </a:lnTo>
                  <a:lnTo>
                    <a:pt x="951350" y="148644"/>
                  </a:lnTo>
                  <a:lnTo>
                    <a:pt x="983949" y="116046"/>
                  </a:lnTo>
                  <a:lnTo>
                    <a:pt x="1019729" y="86904"/>
                  </a:lnTo>
                  <a:lnTo>
                    <a:pt x="1058418" y="61493"/>
                  </a:lnTo>
                  <a:lnTo>
                    <a:pt x="1099739" y="40087"/>
                  </a:lnTo>
                  <a:lnTo>
                    <a:pt x="1143420" y="22960"/>
                  </a:lnTo>
                  <a:lnTo>
                    <a:pt x="1189186" y="10387"/>
                  </a:lnTo>
                  <a:lnTo>
                    <a:pt x="1236762" y="2642"/>
                  </a:lnTo>
                  <a:lnTo>
                    <a:pt x="1285874" y="0"/>
                  </a:lnTo>
                  <a:lnTo>
                    <a:pt x="1334987" y="2642"/>
                  </a:lnTo>
                  <a:lnTo>
                    <a:pt x="1382563" y="10387"/>
                  </a:lnTo>
                  <a:lnTo>
                    <a:pt x="1428329" y="22960"/>
                  </a:lnTo>
                  <a:lnTo>
                    <a:pt x="1472010" y="40087"/>
                  </a:lnTo>
                  <a:lnTo>
                    <a:pt x="1513331" y="61493"/>
                  </a:lnTo>
                  <a:lnTo>
                    <a:pt x="1552020" y="86904"/>
                  </a:lnTo>
                  <a:lnTo>
                    <a:pt x="1587800" y="116046"/>
                  </a:lnTo>
                  <a:lnTo>
                    <a:pt x="1620399" y="148644"/>
                  </a:lnTo>
                  <a:lnTo>
                    <a:pt x="1649541" y="184425"/>
                  </a:lnTo>
                  <a:lnTo>
                    <a:pt x="1674952" y="223113"/>
                  </a:lnTo>
                  <a:lnTo>
                    <a:pt x="1696358" y="264435"/>
                  </a:lnTo>
                  <a:lnTo>
                    <a:pt x="1713485" y="308116"/>
                  </a:lnTo>
                  <a:lnTo>
                    <a:pt x="1726058" y="353881"/>
                  </a:lnTo>
                  <a:lnTo>
                    <a:pt x="1733803" y="401458"/>
                  </a:lnTo>
                  <a:lnTo>
                    <a:pt x="1736445" y="450570"/>
                  </a:lnTo>
                  <a:lnTo>
                    <a:pt x="1666043" y="686110"/>
                  </a:lnTo>
                  <a:lnTo>
                    <a:pt x="1511160" y="961577"/>
                  </a:lnTo>
                  <a:lnTo>
                    <a:pt x="1356276" y="1190366"/>
                  </a:lnTo>
                  <a:lnTo>
                    <a:pt x="1285874" y="1285874"/>
                  </a:lnTo>
                  <a:close/>
                </a:path>
                <a:path w="2571750" h="2571750">
                  <a:moveTo>
                    <a:pt x="450570" y="1736445"/>
                  </a:moveTo>
                  <a:lnTo>
                    <a:pt x="401458" y="1733803"/>
                  </a:lnTo>
                  <a:lnTo>
                    <a:pt x="353881" y="1726058"/>
                  </a:lnTo>
                  <a:lnTo>
                    <a:pt x="308116" y="1713485"/>
                  </a:lnTo>
                  <a:lnTo>
                    <a:pt x="264435" y="1696358"/>
                  </a:lnTo>
                  <a:lnTo>
                    <a:pt x="223113" y="1674952"/>
                  </a:lnTo>
                  <a:lnTo>
                    <a:pt x="184425" y="1649541"/>
                  </a:lnTo>
                  <a:lnTo>
                    <a:pt x="148644" y="1620399"/>
                  </a:lnTo>
                  <a:lnTo>
                    <a:pt x="116046" y="1587800"/>
                  </a:lnTo>
                  <a:lnTo>
                    <a:pt x="86904" y="1552020"/>
                  </a:lnTo>
                  <a:lnTo>
                    <a:pt x="61493" y="1513331"/>
                  </a:lnTo>
                  <a:lnTo>
                    <a:pt x="40087" y="1472010"/>
                  </a:lnTo>
                  <a:lnTo>
                    <a:pt x="22960" y="1428329"/>
                  </a:lnTo>
                  <a:lnTo>
                    <a:pt x="10387" y="1382563"/>
                  </a:lnTo>
                  <a:lnTo>
                    <a:pt x="2642" y="1334987"/>
                  </a:lnTo>
                  <a:lnTo>
                    <a:pt x="0" y="1285874"/>
                  </a:lnTo>
                  <a:lnTo>
                    <a:pt x="2642" y="1236762"/>
                  </a:lnTo>
                  <a:lnTo>
                    <a:pt x="10387" y="1189186"/>
                  </a:lnTo>
                  <a:lnTo>
                    <a:pt x="22960" y="1143420"/>
                  </a:lnTo>
                  <a:lnTo>
                    <a:pt x="40087" y="1099739"/>
                  </a:lnTo>
                  <a:lnTo>
                    <a:pt x="61493" y="1058418"/>
                  </a:lnTo>
                  <a:lnTo>
                    <a:pt x="86904" y="1019729"/>
                  </a:lnTo>
                  <a:lnTo>
                    <a:pt x="116046" y="983949"/>
                  </a:lnTo>
                  <a:lnTo>
                    <a:pt x="148644" y="951350"/>
                  </a:lnTo>
                  <a:lnTo>
                    <a:pt x="184425" y="922208"/>
                  </a:lnTo>
                  <a:lnTo>
                    <a:pt x="223113" y="896797"/>
                  </a:lnTo>
                  <a:lnTo>
                    <a:pt x="264435" y="875391"/>
                  </a:lnTo>
                  <a:lnTo>
                    <a:pt x="308116" y="858264"/>
                  </a:lnTo>
                  <a:lnTo>
                    <a:pt x="353881" y="845691"/>
                  </a:lnTo>
                  <a:lnTo>
                    <a:pt x="401458" y="837946"/>
                  </a:lnTo>
                  <a:lnTo>
                    <a:pt x="450570" y="835304"/>
                  </a:lnTo>
                  <a:lnTo>
                    <a:pt x="686110" y="905706"/>
                  </a:lnTo>
                  <a:lnTo>
                    <a:pt x="961577" y="1060589"/>
                  </a:lnTo>
                  <a:lnTo>
                    <a:pt x="1190366" y="1215473"/>
                  </a:lnTo>
                  <a:lnTo>
                    <a:pt x="1285874" y="1285874"/>
                  </a:lnTo>
                  <a:lnTo>
                    <a:pt x="1190366" y="1356276"/>
                  </a:lnTo>
                  <a:lnTo>
                    <a:pt x="961577" y="1511160"/>
                  </a:lnTo>
                  <a:lnTo>
                    <a:pt x="686110" y="1666043"/>
                  </a:lnTo>
                  <a:lnTo>
                    <a:pt x="450570" y="1736445"/>
                  </a:lnTo>
                  <a:close/>
                </a:path>
                <a:path w="2571750" h="2571750">
                  <a:moveTo>
                    <a:pt x="2121179" y="1736445"/>
                  </a:moveTo>
                  <a:lnTo>
                    <a:pt x="1885639" y="1666043"/>
                  </a:lnTo>
                  <a:lnTo>
                    <a:pt x="1610172" y="1511160"/>
                  </a:lnTo>
                  <a:lnTo>
                    <a:pt x="1381383" y="1356276"/>
                  </a:lnTo>
                  <a:lnTo>
                    <a:pt x="1285874" y="1285874"/>
                  </a:lnTo>
                  <a:lnTo>
                    <a:pt x="1381383" y="1215473"/>
                  </a:lnTo>
                  <a:lnTo>
                    <a:pt x="1610172" y="1060589"/>
                  </a:lnTo>
                  <a:lnTo>
                    <a:pt x="1885639" y="905706"/>
                  </a:lnTo>
                  <a:lnTo>
                    <a:pt x="2121179" y="835304"/>
                  </a:lnTo>
                  <a:lnTo>
                    <a:pt x="2170291" y="837946"/>
                  </a:lnTo>
                  <a:lnTo>
                    <a:pt x="2217867" y="845691"/>
                  </a:lnTo>
                  <a:lnTo>
                    <a:pt x="2263633" y="858264"/>
                  </a:lnTo>
                  <a:lnTo>
                    <a:pt x="2307314" y="875391"/>
                  </a:lnTo>
                  <a:lnTo>
                    <a:pt x="2348636" y="896797"/>
                  </a:lnTo>
                  <a:lnTo>
                    <a:pt x="2387324" y="922208"/>
                  </a:lnTo>
                  <a:lnTo>
                    <a:pt x="2423105" y="951350"/>
                  </a:lnTo>
                  <a:lnTo>
                    <a:pt x="2455703" y="983949"/>
                  </a:lnTo>
                  <a:lnTo>
                    <a:pt x="2484845" y="1019729"/>
                  </a:lnTo>
                  <a:lnTo>
                    <a:pt x="2510256" y="1058418"/>
                  </a:lnTo>
                  <a:lnTo>
                    <a:pt x="2531662" y="1099739"/>
                  </a:lnTo>
                  <a:lnTo>
                    <a:pt x="2548789" y="1143420"/>
                  </a:lnTo>
                  <a:lnTo>
                    <a:pt x="2561362" y="1189186"/>
                  </a:lnTo>
                  <a:lnTo>
                    <a:pt x="2569107" y="1236762"/>
                  </a:lnTo>
                  <a:lnTo>
                    <a:pt x="2571749" y="1285874"/>
                  </a:lnTo>
                  <a:lnTo>
                    <a:pt x="2569107" y="1334987"/>
                  </a:lnTo>
                  <a:lnTo>
                    <a:pt x="2561362" y="1382563"/>
                  </a:lnTo>
                  <a:lnTo>
                    <a:pt x="2548789" y="1428329"/>
                  </a:lnTo>
                  <a:lnTo>
                    <a:pt x="2531662" y="1472010"/>
                  </a:lnTo>
                  <a:lnTo>
                    <a:pt x="2510256" y="1513331"/>
                  </a:lnTo>
                  <a:lnTo>
                    <a:pt x="2484845" y="1552020"/>
                  </a:lnTo>
                  <a:lnTo>
                    <a:pt x="2455703" y="1587800"/>
                  </a:lnTo>
                  <a:lnTo>
                    <a:pt x="2423105" y="1620399"/>
                  </a:lnTo>
                  <a:lnTo>
                    <a:pt x="2387324" y="1649541"/>
                  </a:lnTo>
                  <a:lnTo>
                    <a:pt x="2348636" y="1674952"/>
                  </a:lnTo>
                  <a:lnTo>
                    <a:pt x="2307314" y="1696358"/>
                  </a:lnTo>
                  <a:lnTo>
                    <a:pt x="2263633" y="1713485"/>
                  </a:lnTo>
                  <a:lnTo>
                    <a:pt x="2217867" y="1726058"/>
                  </a:lnTo>
                  <a:lnTo>
                    <a:pt x="2170291" y="1733803"/>
                  </a:lnTo>
                  <a:lnTo>
                    <a:pt x="2121179" y="1736445"/>
                  </a:lnTo>
                  <a:close/>
                </a:path>
                <a:path w="2571750" h="2571750">
                  <a:moveTo>
                    <a:pt x="1285874" y="2571749"/>
                  </a:moveTo>
                  <a:lnTo>
                    <a:pt x="1236762" y="2569107"/>
                  </a:lnTo>
                  <a:lnTo>
                    <a:pt x="1189186" y="2561362"/>
                  </a:lnTo>
                  <a:lnTo>
                    <a:pt x="1143420" y="2548789"/>
                  </a:lnTo>
                  <a:lnTo>
                    <a:pt x="1099739" y="2531662"/>
                  </a:lnTo>
                  <a:lnTo>
                    <a:pt x="1058418" y="2510256"/>
                  </a:lnTo>
                  <a:lnTo>
                    <a:pt x="1019729" y="2484845"/>
                  </a:lnTo>
                  <a:lnTo>
                    <a:pt x="983949" y="2455703"/>
                  </a:lnTo>
                  <a:lnTo>
                    <a:pt x="951350" y="2423105"/>
                  </a:lnTo>
                  <a:lnTo>
                    <a:pt x="922208" y="2387324"/>
                  </a:lnTo>
                  <a:lnTo>
                    <a:pt x="896797" y="2348636"/>
                  </a:lnTo>
                  <a:lnTo>
                    <a:pt x="875391" y="2307314"/>
                  </a:lnTo>
                  <a:lnTo>
                    <a:pt x="858264" y="2263633"/>
                  </a:lnTo>
                  <a:lnTo>
                    <a:pt x="845691" y="2217867"/>
                  </a:lnTo>
                  <a:lnTo>
                    <a:pt x="837946" y="2170291"/>
                  </a:lnTo>
                  <a:lnTo>
                    <a:pt x="835304" y="2121179"/>
                  </a:lnTo>
                  <a:lnTo>
                    <a:pt x="905706" y="1885639"/>
                  </a:lnTo>
                  <a:lnTo>
                    <a:pt x="1060589" y="1610172"/>
                  </a:lnTo>
                  <a:lnTo>
                    <a:pt x="1215473" y="1381383"/>
                  </a:lnTo>
                  <a:lnTo>
                    <a:pt x="1285874" y="1285874"/>
                  </a:lnTo>
                  <a:lnTo>
                    <a:pt x="1356276" y="1381383"/>
                  </a:lnTo>
                  <a:lnTo>
                    <a:pt x="1511160" y="1610172"/>
                  </a:lnTo>
                  <a:lnTo>
                    <a:pt x="1666043" y="1885639"/>
                  </a:lnTo>
                  <a:lnTo>
                    <a:pt x="1736445" y="2121179"/>
                  </a:lnTo>
                  <a:lnTo>
                    <a:pt x="1733803" y="2170291"/>
                  </a:lnTo>
                  <a:lnTo>
                    <a:pt x="1726058" y="2217867"/>
                  </a:lnTo>
                  <a:lnTo>
                    <a:pt x="1713485" y="2263633"/>
                  </a:lnTo>
                  <a:lnTo>
                    <a:pt x="1696358" y="2307314"/>
                  </a:lnTo>
                  <a:lnTo>
                    <a:pt x="1674952" y="2348636"/>
                  </a:lnTo>
                  <a:lnTo>
                    <a:pt x="1649541" y="2387324"/>
                  </a:lnTo>
                  <a:lnTo>
                    <a:pt x="1620399" y="2423105"/>
                  </a:lnTo>
                  <a:lnTo>
                    <a:pt x="1587800" y="2455703"/>
                  </a:lnTo>
                  <a:lnTo>
                    <a:pt x="1552020" y="2484845"/>
                  </a:lnTo>
                  <a:lnTo>
                    <a:pt x="1513331" y="2510256"/>
                  </a:lnTo>
                  <a:lnTo>
                    <a:pt x="1472010" y="2531662"/>
                  </a:lnTo>
                  <a:lnTo>
                    <a:pt x="1428329" y="2548789"/>
                  </a:lnTo>
                  <a:lnTo>
                    <a:pt x="1382563" y="2561362"/>
                  </a:lnTo>
                  <a:lnTo>
                    <a:pt x="1334987" y="2569107"/>
                  </a:lnTo>
                  <a:lnTo>
                    <a:pt x="1285874" y="2571749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571749"/>
              <a:ext cx="2571750" cy="2571750"/>
            </a:xfrm>
            <a:custGeom>
              <a:avLst/>
              <a:gdLst/>
              <a:ahLst/>
              <a:cxnLst/>
              <a:rect l="l" t="t" r="r" b="b"/>
              <a:pathLst>
                <a:path w="2571750" h="2571750">
                  <a:moveTo>
                    <a:pt x="2571750" y="2571750"/>
                  </a:moveTo>
                  <a:lnTo>
                    <a:pt x="1285875" y="2571750"/>
                  </a:lnTo>
                  <a:lnTo>
                    <a:pt x="1237658" y="2570863"/>
                  </a:lnTo>
                  <a:lnTo>
                    <a:pt x="1189890" y="2568223"/>
                  </a:lnTo>
                  <a:lnTo>
                    <a:pt x="1142601" y="2563862"/>
                  </a:lnTo>
                  <a:lnTo>
                    <a:pt x="1095824" y="2557811"/>
                  </a:lnTo>
                  <a:lnTo>
                    <a:pt x="1049588" y="2550099"/>
                  </a:lnTo>
                  <a:lnTo>
                    <a:pt x="1003925" y="2540760"/>
                  </a:lnTo>
                  <a:lnTo>
                    <a:pt x="958867" y="2529822"/>
                  </a:lnTo>
                  <a:lnTo>
                    <a:pt x="914443" y="2517319"/>
                  </a:lnTo>
                  <a:lnTo>
                    <a:pt x="870685" y="2503280"/>
                  </a:lnTo>
                  <a:lnTo>
                    <a:pt x="827624" y="2487737"/>
                  </a:lnTo>
                  <a:lnTo>
                    <a:pt x="785291" y="2470720"/>
                  </a:lnTo>
                  <a:lnTo>
                    <a:pt x="743718" y="2452261"/>
                  </a:lnTo>
                  <a:lnTo>
                    <a:pt x="702935" y="2432391"/>
                  </a:lnTo>
                  <a:lnTo>
                    <a:pt x="662973" y="2411141"/>
                  </a:lnTo>
                  <a:lnTo>
                    <a:pt x="623863" y="2388542"/>
                  </a:lnTo>
                  <a:lnTo>
                    <a:pt x="585637" y="2364625"/>
                  </a:lnTo>
                  <a:lnTo>
                    <a:pt x="548325" y="2339420"/>
                  </a:lnTo>
                  <a:lnTo>
                    <a:pt x="511958" y="2312960"/>
                  </a:lnTo>
                  <a:lnTo>
                    <a:pt x="476568" y="2285275"/>
                  </a:lnTo>
                  <a:lnTo>
                    <a:pt x="442186" y="2256396"/>
                  </a:lnTo>
                  <a:lnTo>
                    <a:pt x="408842" y="2226354"/>
                  </a:lnTo>
                  <a:lnTo>
                    <a:pt x="376568" y="2195181"/>
                  </a:lnTo>
                  <a:lnTo>
                    <a:pt x="345395" y="2162907"/>
                  </a:lnTo>
                  <a:lnTo>
                    <a:pt x="315353" y="2129563"/>
                  </a:lnTo>
                  <a:lnTo>
                    <a:pt x="286474" y="2095181"/>
                  </a:lnTo>
                  <a:lnTo>
                    <a:pt x="258789" y="2059791"/>
                  </a:lnTo>
                  <a:lnTo>
                    <a:pt x="232329" y="2023424"/>
                  </a:lnTo>
                  <a:lnTo>
                    <a:pt x="207124" y="1986112"/>
                  </a:lnTo>
                  <a:lnTo>
                    <a:pt x="183207" y="1947886"/>
                  </a:lnTo>
                  <a:lnTo>
                    <a:pt x="160608" y="1908776"/>
                  </a:lnTo>
                  <a:lnTo>
                    <a:pt x="139358" y="1868814"/>
                  </a:lnTo>
                  <a:lnTo>
                    <a:pt x="119488" y="1828031"/>
                  </a:lnTo>
                  <a:lnTo>
                    <a:pt x="101029" y="1786458"/>
                  </a:lnTo>
                  <a:lnTo>
                    <a:pt x="84012" y="1744125"/>
                  </a:lnTo>
                  <a:lnTo>
                    <a:pt x="68469" y="1701064"/>
                  </a:lnTo>
                  <a:lnTo>
                    <a:pt x="54430" y="1657306"/>
                  </a:lnTo>
                  <a:lnTo>
                    <a:pt x="41927" y="1612882"/>
                  </a:lnTo>
                  <a:lnTo>
                    <a:pt x="30989" y="1567824"/>
                  </a:lnTo>
                  <a:lnTo>
                    <a:pt x="21650" y="1522161"/>
                  </a:lnTo>
                  <a:lnTo>
                    <a:pt x="13938" y="1475925"/>
                  </a:lnTo>
                  <a:lnTo>
                    <a:pt x="7887" y="1429148"/>
                  </a:lnTo>
                  <a:lnTo>
                    <a:pt x="3526" y="1381859"/>
                  </a:lnTo>
                  <a:lnTo>
                    <a:pt x="886" y="1334091"/>
                  </a:lnTo>
                  <a:lnTo>
                    <a:pt x="0" y="1285875"/>
                  </a:lnTo>
                  <a:lnTo>
                    <a:pt x="886" y="1237658"/>
                  </a:lnTo>
                  <a:lnTo>
                    <a:pt x="3526" y="1189890"/>
                  </a:lnTo>
                  <a:lnTo>
                    <a:pt x="7887" y="1142601"/>
                  </a:lnTo>
                  <a:lnTo>
                    <a:pt x="13938" y="1095824"/>
                  </a:lnTo>
                  <a:lnTo>
                    <a:pt x="21650" y="1049588"/>
                  </a:lnTo>
                  <a:lnTo>
                    <a:pt x="30989" y="1003925"/>
                  </a:lnTo>
                  <a:lnTo>
                    <a:pt x="41927" y="958867"/>
                  </a:lnTo>
                  <a:lnTo>
                    <a:pt x="54430" y="914443"/>
                  </a:lnTo>
                  <a:lnTo>
                    <a:pt x="68469" y="870685"/>
                  </a:lnTo>
                  <a:lnTo>
                    <a:pt x="84012" y="827624"/>
                  </a:lnTo>
                  <a:lnTo>
                    <a:pt x="101029" y="785291"/>
                  </a:lnTo>
                  <a:lnTo>
                    <a:pt x="119488" y="743718"/>
                  </a:lnTo>
                  <a:lnTo>
                    <a:pt x="139358" y="702935"/>
                  </a:lnTo>
                  <a:lnTo>
                    <a:pt x="160608" y="662973"/>
                  </a:lnTo>
                  <a:lnTo>
                    <a:pt x="183207" y="623863"/>
                  </a:lnTo>
                  <a:lnTo>
                    <a:pt x="207124" y="585637"/>
                  </a:lnTo>
                  <a:lnTo>
                    <a:pt x="232329" y="548325"/>
                  </a:lnTo>
                  <a:lnTo>
                    <a:pt x="258789" y="511958"/>
                  </a:lnTo>
                  <a:lnTo>
                    <a:pt x="286474" y="476568"/>
                  </a:lnTo>
                  <a:lnTo>
                    <a:pt x="315353" y="442186"/>
                  </a:lnTo>
                  <a:lnTo>
                    <a:pt x="345395" y="408842"/>
                  </a:lnTo>
                  <a:lnTo>
                    <a:pt x="376568" y="376568"/>
                  </a:lnTo>
                  <a:lnTo>
                    <a:pt x="408842" y="345395"/>
                  </a:lnTo>
                  <a:lnTo>
                    <a:pt x="442186" y="315353"/>
                  </a:lnTo>
                  <a:lnTo>
                    <a:pt x="476568" y="286474"/>
                  </a:lnTo>
                  <a:lnTo>
                    <a:pt x="511958" y="258789"/>
                  </a:lnTo>
                  <a:lnTo>
                    <a:pt x="548325" y="232329"/>
                  </a:lnTo>
                  <a:lnTo>
                    <a:pt x="585637" y="207124"/>
                  </a:lnTo>
                  <a:lnTo>
                    <a:pt x="623863" y="183207"/>
                  </a:lnTo>
                  <a:lnTo>
                    <a:pt x="662973" y="160608"/>
                  </a:lnTo>
                  <a:lnTo>
                    <a:pt x="702935" y="139358"/>
                  </a:lnTo>
                  <a:lnTo>
                    <a:pt x="743718" y="119488"/>
                  </a:lnTo>
                  <a:lnTo>
                    <a:pt x="785291" y="101029"/>
                  </a:lnTo>
                  <a:lnTo>
                    <a:pt x="827624" y="84012"/>
                  </a:lnTo>
                  <a:lnTo>
                    <a:pt x="870685" y="68469"/>
                  </a:lnTo>
                  <a:lnTo>
                    <a:pt x="914443" y="54430"/>
                  </a:lnTo>
                  <a:lnTo>
                    <a:pt x="958867" y="41927"/>
                  </a:lnTo>
                  <a:lnTo>
                    <a:pt x="1003925" y="30989"/>
                  </a:lnTo>
                  <a:lnTo>
                    <a:pt x="1049588" y="21650"/>
                  </a:lnTo>
                  <a:lnTo>
                    <a:pt x="1095824" y="13938"/>
                  </a:lnTo>
                  <a:lnTo>
                    <a:pt x="1142601" y="7887"/>
                  </a:lnTo>
                  <a:lnTo>
                    <a:pt x="1189890" y="3526"/>
                  </a:lnTo>
                  <a:lnTo>
                    <a:pt x="1237658" y="886"/>
                  </a:lnTo>
                  <a:lnTo>
                    <a:pt x="1285875" y="0"/>
                  </a:lnTo>
                  <a:lnTo>
                    <a:pt x="1334091" y="886"/>
                  </a:lnTo>
                  <a:lnTo>
                    <a:pt x="1381859" y="3526"/>
                  </a:lnTo>
                  <a:lnTo>
                    <a:pt x="1429148" y="7887"/>
                  </a:lnTo>
                  <a:lnTo>
                    <a:pt x="1475925" y="13938"/>
                  </a:lnTo>
                  <a:lnTo>
                    <a:pt x="1522161" y="21650"/>
                  </a:lnTo>
                  <a:lnTo>
                    <a:pt x="1567824" y="30989"/>
                  </a:lnTo>
                  <a:lnTo>
                    <a:pt x="1612882" y="41927"/>
                  </a:lnTo>
                  <a:lnTo>
                    <a:pt x="1657306" y="54430"/>
                  </a:lnTo>
                  <a:lnTo>
                    <a:pt x="1701064" y="68469"/>
                  </a:lnTo>
                  <a:lnTo>
                    <a:pt x="1744125" y="84012"/>
                  </a:lnTo>
                  <a:lnTo>
                    <a:pt x="1786458" y="101029"/>
                  </a:lnTo>
                  <a:lnTo>
                    <a:pt x="1828031" y="119488"/>
                  </a:lnTo>
                  <a:lnTo>
                    <a:pt x="1868814" y="139358"/>
                  </a:lnTo>
                  <a:lnTo>
                    <a:pt x="1908776" y="160608"/>
                  </a:lnTo>
                  <a:lnTo>
                    <a:pt x="1947886" y="183207"/>
                  </a:lnTo>
                  <a:lnTo>
                    <a:pt x="1986112" y="207124"/>
                  </a:lnTo>
                  <a:lnTo>
                    <a:pt x="2023424" y="232329"/>
                  </a:lnTo>
                  <a:lnTo>
                    <a:pt x="2059791" y="258789"/>
                  </a:lnTo>
                  <a:lnTo>
                    <a:pt x="2095181" y="286474"/>
                  </a:lnTo>
                  <a:lnTo>
                    <a:pt x="2129563" y="315353"/>
                  </a:lnTo>
                  <a:lnTo>
                    <a:pt x="2162907" y="345395"/>
                  </a:lnTo>
                  <a:lnTo>
                    <a:pt x="2195181" y="376568"/>
                  </a:lnTo>
                  <a:lnTo>
                    <a:pt x="2226354" y="408842"/>
                  </a:lnTo>
                  <a:lnTo>
                    <a:pt x="2256396" y="442186"/>
                  </a:lnTo>
                  <a:lnTo>
                    <a:pt x="2285275" y="476568"/>
                  </a:lnTo>
                  <a:lnTo>
                    <a:pt x="2312960" y="511958"/>
                  </a:lnTo>
                  <a:lnTo>
                    <a:pt x="2339420" y="548325"/>
                  </a:lnTo>
                  <a:lnTo>
                    <a:pt x="2364625" y="585637"/>
                  </a:lnTo>
                  <a:lnTo>
                    <a:pt x="2388542" y="623863"/>
                  </a:lnTo>
                  <a:lnTo>
                    <a:pt x="2411141" y="662973"/>
                  </a:lnTo>
                  <a:lnTo>
                    <a:pt x="2432391" y="702935"/>
                  </a:lnTo>
                  <a:lnTo>
                    <a:pt x="2452261" y="743718"/>
                  </a:lnTo>
                  <a:lnTo>
                    <a:pt x="2470720" y="785291"/>
                  </a:lnTo>
                  <a:lnTo>
                    <a:pt x="2487737" y="827624"/>
                  </a:lnTo>
                  <a:lnTo>
                    <a:pt x="2503280" y="870685"/>
                  </a:lnTo>
                  <a:lnTo>
                    <a:pt x="2517319" y="914443"/>
                  </a:lnTo>
                  <a:lnTo>
                    <a:pt x="2529822" y="958867"/>
                  </a:lnTo>
                  <a:lnTo>
                    <a:pt x="2540760" y="1003925"/>
                  </a:lnTo>
                  <a:lnTo>
                    <a:pt x="2550099" y="1049588"/>
                  </a:lnTo>
                  <a:lnTo>
                    <a:pt x="2557811" y="1095824"/>
                  </a:lnTo>
                  <a:lnTo>
                    <a:pt x="2563862" y="1142601"/>
                  </a:lnTo>
                  <a:lnTo>
                    <a:pt x="2568223" y="1189890"/>
                  </a:lnTo>
                  <a:lnTo>
                    <a:pt x="2570863" y="1237658"/>
                  </a:lnTo>
                  <a:lnTo>
                    <a:pt x="2571750" y="1285875"/>
                  </a:lnTo>
                  <a:lnTo>
                    <a:pt x="2571750" y="2571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571750" cy="2571750"/>
            </a:xfrm>
            <a:custGeom>
              <a:avLst/>
              <a:gdLst/>
              <a:ahLst/>
              <a:cxnLst/>
              <a:rect l="l" t="t" r="r" b="b"/>
              <a:pathLst>
                <a:path w="2571750" h="2571750">
                  <a:moveTo>
                    <a:pt x="276205" y="2571750"/>
                  </a:moveTo>
                  <a:lnTo>
                    <a:pt x="0" y="2295544"/>
                  </a:lnTo>
                  <a:lnTo>
                    <a:pt x="1022527" y="1273016"/>
                  </a:lnTo>
                  <a:lnTo>
                    <a:pt x="47320" y="297808"/>
                  </a:lnTo>
                  <a:lnTo>
                    <a:pt x="306552" y="39090"/>
                  </a:lnTo>
                  <a:lnTo>
                    <a:pt x="1281760" y="1014298"/>
                  </a:lnTo>
                  <a:lnTo>
                    <a:pt x="2295544" y="0"/>
                  </a:lnTo>
                  <a:lnTo>
                    <a:pt x="2571750" y="276205"/>
                  </a:lnTo>
                  <a:lnTo>
                    <a:pt x="1557966" y="1289989"/>
                  </a:lnTo>
                  <a:lnTo>
                    <a:pt x="2533173" y="2265197"/>
                  </a:lnTo>
                  <a:lnTo>
                    <a:pt x="2274455" y="2523915"/>
                  </a:lnTo>
                  <a:lnTo>
                    <a:pt x="1298733" y="1549222"/>
                  </a:lnTo>
                  <a:lnTo>
                    <a:pt x="276205" y="257175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95550" y="1693998"/>
            <a:ext cx="5051425" cy="8324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300" spc="190">
                <a:solidFill>
                  <a:srgbClr val="000000"/>
                </a:solidFill>
                <a:latin typeface="Arial"/>
                <a:cs typeface="Arial"/>
              </a:rPr>
              <a:t>CONCLUSION:</a:t>
            </a:r>
            <a:endParaRPr sz="5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5550" y="2960815"/>
            <a:ext cx="9768205" cy="528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480" b="1">
                <a:latin typeface="Tahoma"/>
                <a:cs typeface="Tahoma"/>
              </a:rPr>
              <a:t>M</a:t>
            </a:r>
            <a:r>
              <a:rPr dirty="0" sz="2500" spc="-465" b="1">
                <a:latin typeface="Tahoma"/>
                <a:cs typeface="Tahoma"/>
              </a:rPr>
              <a:t>O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420" b="1">
                <a:latin typeface="Tahoma"/>
                <a:cs typeface="Tahoma"/>
              </a:rPr>
              <a:t>T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325" b="1">
                <a:latin typeface="Tahoma"/>
                <a:cs typeface="Tahoma"/>
              </a:rPr>
              <a:t>R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300" b="1">
                <a:latin typeface="Tahoma"/>
                <a:cs typeface="Tahoma"/>
              </a:rPr>
              <a:t>S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375" b="1">
                <a:latin typeface="Tahoma"/>
                <a:cs typeface="Tahoma"/>
              </a:rPr>
              <a:t>F</a:t>
            </a:r>
            <a:r>
              <a:rPr dirty="0" sz="2500" spc="-465" b="1">
                <a:latin typeface="Tahoma"/>
                <a:cs typeface="Tahoma"/>
              </a:rPr>
              <a:t>O</a:t>
            </a:r>
            <a:r>
              <a:rPr dirty="0" sz="2500" spc="-270" b="1">
                <a:latin typeface="Tahoma"/>
                <a:cs typeface="Tahoma"/>
              </a:rPr>
              <a:t>C</a:t>
            </a:r>
            <a:r>
              <a:rPr dirty="0" sz="2500" spc="-385" b="1">
                <a:latin typeface="Tahoma"/>
                <a:cs typeface="Tahoma"/>
              </a:rPr>
              <a:t>U</a:t>
            </a:r>
            <a:r>
              <a:rPr dirty="0" sz="2500" spc="-300" b="1">
                <a:latin typeface="Tahoma"/>
                <a:cs typeface="Tahoma"/>
              </a:rPr>
              <a:t>S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465" b="1">
                <a:latin typeface="Tahoma"/>
                <a:cs typeface="Tahoma"/>
              </a:rPr>
              <a:t>O</a:t>
            </a:r>
            <a:r>
              <a:rPr dirty="0" sz="2500" spc="-525" b="1">
                <a:latin typeface="Tahoma"/>
                <a:cs typeface="Tahoma"/>
              </a:rPr>
              <a:t>N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325" b="1">
                <a:latin typeface="Tahoma"/>
                <a:cs typeface="Tahoma"/>
              </a:rPr>
              <a:t>R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270" b="1">
                <a:latin typeface="Tahoma"/>
                <a:cs typeface="Tahoma"/>
              </a:rPr>
              <a:t>C</a:t>
            </a:r>
            <a:r>
              <a:rPr dirty="0" sz="2500" spc="-465" b="1">
                <a:latin typeface="Tahoma"/>
                <a:cs typeface="Tahoma"/>
              </a:rPr>
              <a:t>O</a:t>
            </a:r>
            <a:r>
              <a:rPr dirty="0" sz="2500" spc="-480" b="1">
                <a:latin typeface="Tahoma"/>
                <a:cs typeface="Tahoma"/>
              </a:rPr>
              <a:t>MM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530" b="1">
                <a:latin typeface="Tahoma"/>
                <a:cs typeface="Tahoma"/>
              </a:rPr>
              <a:t>N</a:t>
            </a:r>
            <a:r>
              <a:rPr dirty="0" sz="2500" spc="-434" b="1">
                <a:latin typeface="Tahoma"/>
                <a:cs typeface="Tahoma"/>
              </a:rPr>
              <a:t>D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530" b="1">
                <a:latin typeface="Tahoma"/>
                <a:cs typeface="Tahoma"/>
              </a:rPr>
              <a:t>N</a:t>
            </a:r>
            <a:r>
              <a:rPr dirty="0" sz="2500" spc="-409" b="1">
                <a:latin typeface="Tahoma"/>
                <a:cs typeface="Tahoma"/>
              </a:rPr>
              <a:t>G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395" b="1">
                <a:latin typeface="Tahoma"/>
                <a:cs typeface="Tahoma"/>
              </a:rPr>
              <a:t>H</a:t>
            </a:r>
            <a:r>
              <a:rPr dirty="0" sz="2500" spc="-425" b="1">
                <a:latin typeface="Tahoma"/>
                <a:cs typeface="Tahoma"/>
              </a:rPr>
              <a:t>E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480" b="1">
                <a:latin typeface="Tahoma"/>
                <a:cs typeface="Tahoma"/>
              </a:rPr>
              <a:t>M</a:t>
            </a:r>
            <a:r>
              <a:rPr dirty="0" sz="2500" spc="-465" b="1">
                <a:latin typeface="Tahoma"/>
                <a:cs typeface="Tahoma"/>
              </a:rPr>
              <a:t>O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420" b="1">
                <a:latin typeface="Tahoma"/>
                <a:cs typeface="Tahoma"/>
              </a:rPr>
              <a:t>T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225" b="1">
                <a:latin typeface="Tahoma"/>
                <a:cs typeface="Tahoma"/>
              </a:rPr>
              <a:t>P</a:t>
            </a:r>
            <a:r>
              <a:rPr dirty="0" sz="2500" spc="-465" b="1">
                <a:latin typeface="Tahoma"/>
                <a:cs typeface="Tahoma"/>
              </a:rPr>
              <a:t>O</a:t>
            </a:r>
            <a:r>
              <a:rPr dirty="0" sz="2500" spc="-225" b="1">
                <a:latin typeface="Tahoma"/>
                <a:cs typeface="Tahoma"/>
              </a:rPr>
              <a:t>P</a:t>
            </a:r>
            <a:r>
              <a:rPr dirty="0" sz="2500" spc="-385" b="1">
                <a:latin typeface="Tahoma"/>
                <a:cs typeface="Tahoma"/>
              </a:rPr>
              <a:t>U</a:t>
            </a:r>
            <a:r>
              <a:rPr dirty="0" sz="2500" spc="-330" b="1">
                <a:latin typeface="Tahoma"/>
                <a:cs typeface="Tahoma"/>
              </a:rPr>
              <a:t>L</a:t>
            </a:r>
            <a:r>
              <a:rPr dirty="0" sz="2500" spc="-340" b="1">
                <a:latin typeface="Tahoma"/>
                <a:cs typeface="Tahoma"/>
              </a:rPr>
              <a:t>A</a:t>
            </a:r>
            <a:r>
              <a:rPr dirty="0" sz="2500" spc="-320" b="1">
                <a:latin typeface="Tahoma"/>
                <a:cs typeface="Tahoma"/>
              </a:rPr>
              <a:t>R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325" b="1">
                <a:latin typeface="Tahoma"/>
                <a:cs typeface="Tahoma"/>
              </a:rPr>
              <a:t>R</a:t>
            </a:r>
            <a:r>
              <a:rPr dirty="0" sz="2500" spc="-340" b="1">
                <a:latin typeface="Tahoma"/>
                <a:cs typeface="Tahoma"/>
              </a:rPr>
              <a:t>A</a:t>
            </a:r>
            <a:r>
              <a:rPr dirty="0" sz="2500" spc="-380" b="1">
                <a:latin typeface="Tahoma"/>
                <a:cs typeface="Tahoma"/>
              </a:rPr>
              <a:t>V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220" b="1">
                <a:latin typeface="Tahoma"/>
                <a:cs typeface="Tahoma"/>
              </a:rPr>
              <a:t>L  </a:t>
            </a:r>
            <a:r>
              <a:rPr dirty="0" sz="2500" spc="-390" b="1">
                <a:latin typeface="Tahoma"/>
                <a:cs typeface="Tahoma"/>
              </a:rPr>
              <a:t>ATTRACTIONS</a:t>
            </a:r>
            <a:r>
              <a:rPr dirty="0" sz="2500" spc="-385" b="1">
                <a:latin typeface="Tahoma"/>
                <a:cs typeface="Tahoma"/>
              </a:rPr>
              <a:t> </a:t>
            </a:r>
            <a:r>
              <a:rPr dirty="0" sz="2500" spc="-395" b="1">
                <a:latin typeface="Tahoma"/>
                <a:cs typeface="Tahoma"/>
              </a:rPr>
              <a:t>OR</a:t>
            </a:r>
            <a:r>
              <a:rPr dirty="0" sz="2500" spc="-390" b="1">
                <a:latin typeface="Tahoma"/>
                <a:cs typeface="Tahoma"/>
              </a:rPr>
              <a:t> ROUTES</a:t>
            </a:r>
            <a:r>
              <a:rPr dirty="0" sz="2500" spc="-385" b="1">
                <a:latin typeface="Tahoma"/>
                <a:cs typeface="Tahoma"/>
              </a:rPr>
              <a:t> </a:t>
            </a:r>
            <a:r>
              <a:rPr dirty="0" sz="2500" spc="-484" b="1">
                <a:latin typeface="Tahoma"/>
                <a:cs typeface="Tahoma"/>
              </a:rPr>
              <a:t>WITHOUT</a:t>
            </a:r>
            <a:r>
              <a:rPr dirty="0" sz="2500" spc="-480" b="1">
                <a:latin typeface="Tahoma"/>
                <a:cs typeface="Tahoma"/>
              </a:rPr>
              <a:t> </a:t>
            </a:r>
            <a:r>
              <a:rPr dirty="0" sz="2500" spc="-420" b="1">
                <a:latin typeface="Tahoma"/>
                <a:cs typeface="Tahoma"/>
              </a:rPr>
              <a:t>CONSIDERING</a:t>
            </a:r>
            <a:r>
              <a:rPr dirty="0" sz="2500" spc="-415" b="1">
                <a:latin typeface="Tahoma"/>
                <a:cs typeface="Tahoma"/>
              </a:rPr>
              <a:t> </a:t>
            </a:r>
            <a:r>
              <a:rPr dirty="0" sz="2500" spc="-335" b="1">
                <a:latin typeface="Tahoma"/>
                <a:cs typeface="Tahoma"/>
              </a:rPr>
              <a:t>USERS'</a:t>
            </a:r>
            <a:r>
              <a:rPr dirty="0" sz="2500" spc="-330" b="1">
                <a:latin typeface="Tahoma"/>
                <a:cs typeface="Tahoma"/>
              </a:rPr>
              <a:t> </a:t>
            </a:r>
            <a:r>
              <a:rPr dirty="0" sz="2500" spc="-370" b="1">
                <a:latin typeface="Tahoma"/>
                <a:cs typeface="Tahoma"/>
              </a:rPr>
              <a:t>OVERALL</a:t>
            </a:r>
            <a:r>
              <a:rPr dirty="0" sz="2500" spc="-365" b="1">
                <a:latin typeface="Tahoma"/>
                <a:cs typeface="Tahoma"/>
              </a:rPr>
              <a:t> </a:t>
            </a:r>
            <a:r>
              <a:rPr dirty="0" sz="2500" spc="-370" b="1">
                <a:latin typeface="Tahoma"/>
                <a:cs typeface="Tahoma"/>
              </a:rPr>
              <a:t>TRAVEL </a:t>
            </a:r>
            <a:r>
              <a:rPr dirty="0" sz="2500" spc="-365" b="1">
                <a:latin typeface="Tahoma"/>
                <a:cs typeface="Tahoma"/>
              </a:rPr>
              <a:t> </a:t>
            </a:r>
            <a:r>
              <a:rPr dirty="0" sz="2500" spc="-415" b="1">
                <a:latin typeface="Tahoma"/>
                <a:cs typeface="Tahoma"/>
              </a:rPr>
              <a:t>REQUIREMENTS</a:t>
            </a:r>
            <a:r>
              <a:rPr dirty="0" sz="2500" spc="-409" b="1">
                <a:latin typeface="Tahoma"/>
                <a:cs typeface="Tahoma"/>
              </a:rPr>
              <a:t> </a:t>
            </a:r>
            <a:r>
              <a:rPr dirty="0" sz="2500" spc="-545" b="1">
                <a:latin typeface="Tahoma"/>
                <a:cs typeface="Tahoma"/>
              </a:rPr>
              <a:t>WHEN</a:t>
            </a:r>
            <a:r>
              <a:rPr dirty="0" sz="2500" spc="-540" b="1">
                <a:latin typeface="Tahoma"/>
                <a:cs typeface="Tahoma"/>
              </a:rPr>
              <a:t> </a:t>
            </a:r>
            <a:r>
              <a:rPr dirty="0" sz="2500" spc="-409" b="1">
                <a:latin typeface="Tahoma"/>
                <a:cs typeface="Tahoma"/>
              </a:rPr>
              <a:t>ARRANGING</a:t>
            </a:r>
            <a:r>
              <a:rPr dirty="0" sz="2500" spc="-405" b="1">
                <a:latin typeface="Tahoma"/>
                <a:cs typeface="Tahoma"/>
              </a:rPr>
              <a:t> </a:t>
            </a:r>
            <a:r>
              <a:rPr dirty="0" sz="2500" spc="-370" b="1">
                <a:latin typeface="Tahoma"/>
                <a:cs typeface="Tahoma"/>
              </a:rPr>
              <a:t>TRAVEL</a:t>
            </a:r>
            <a:r>
              <a:rPr dirty="0" sz="2500" spc="-10" b="1">
                <a:latin typeface="Tahoma"/>
                <a:cs typeface="Tahoma"/>
              </a:rPr>
              <a:t> </a:t>
            </a:r>
            <a:r>
              <a:rPr dirty="0" sz="2500" spc="-345" b="1">
                <a:latin typeface="Tahoma"/>
                <a:cs typeface="Tahoma"/>
              </a:rPr>
              <a:t>SCHEDULES.</a:t>
            </a:r>
            <a:r>
              <a:rPr dirty="0" sz="2500" spc="40" b="1">
                <a:latin typeface="Tahoma"/>
                <a:cs typeface="Tahoma"/>
              </a:rPr>
              <a:t> </a:t>
            </a:r>
            <a:r>
              <a:rPr dirty="0" sz="2500" spc="-490" b="1">
                <a:latin typeface="Tahoma"/>
                <a:cs typeface="Tahoma"/>
              </a:rPr>
              <a:t>IN</a:t>
            </a:r>
            <a:r>
              <a:rPr dirty="0" sz="2500" spc="-245" b="1">
                <a:latin typeface="Tahoma"/>
                <a:cs typeface="Tahoma"/>
              </a:rPr>
              <a:t> </a:t>
            </a:r>
            <a:r>
              <a:rPr dirty="0" sz="2500" spc="-415" b="1">
                <a:latin typeface="Tahoma"/>
                <a:cs typeface="Tahoma"/>
              </a:rPr>
              <a:t>ADDITION, </a:t>
            </a:r>
            <a:r>
              <a:rPr dirty="0" sz="2500" spc="-409" b="1">
                <a:latin typeface="Tahoma"/>
                <a:cs typeface="Tahoma"/>
              </a:rPr>
              <a:t> </a:t>
            </a:r>
            <a:r>
              <a:rPr dirty="0" sz="2500" spc="-325" b="1">
                <a:latin typeface="Tahoma"/>
                <a:cs typeface="Tahoma"/>
              </a:rPr>
              <a:t>R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270" b="1">
                <a:latin typeface="Tahoma"/>
                <a:cs typeface="Tahoma"/>
              </a:rPr>
              <a:t>C</a:t>
            </a:r>
            <a:r>
              <a:rPr dirty="0" sz="2500" spc="-465" b="1">
                <a:latin typeface="Tahoma"/>
                <a:cs typeface="Tahoma"/>
              </a:rPr>
              <a:t>O</a:t>
            </a:r>
            <a:r>
              <a:rPr dirty="0" sz="2500" spc="-480" b="1">
                <a:latin typeface="Tahoma"/>
                <a:cs typeface="Tahoma"/>
              </a:rPr>
              <a:t>M</a:t>
            </a:r>
            <a:r>
              <a:rPr dirty="0" sz="2500" spc="-114" b="1">
                <a:latin typeface="Tahoma"/>
                <a:cs typeface="Tahoma"/>
              </a:rPr>
              <a:t>-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480" b="1">
                <a:latin typeface="Tahoma"/>
                <a:cs typeface="Tahoma"/>
              </a:rPr>
              <a:t>M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530" b="1">
                <a:latin typeface="Tahoma"/>
                <a:cs typeface="Tahoma"/>
              </a:rPr>
              <a:t>N</a:t>
            </a:r>
            <a:r>
              <a:rPr dirty="0" sz="2500" spc="-434" b="1">
                <a:latin typeface="Tahoma"/>
                <a:cs typeface="Tahoma"/>
              </a:rPr>
              <a:t>D</a:t>
            </a:r>
            <a:r>
              <a:rPr dirty="0" sz="2500" spc="-340" b="1">
                <a:latin typeface="Tahoma"/>
                <a:cs typeface="Tahoma"/>
              </a:rPr>
              <a:t>A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465" b="1">
                <a:latin typeface="Tahoma"/>
                <a:cs typeface="Tahoma"/>
              </a:rPr>
              <a:t>O</a:t>
            </a:r>
            <a:r>
              <a:rPr dirty="0" sz="2500" spc="-525" b="1">
                <a:latin typeface="Tahoma"/>
                <a:cs typeface="Tahoma"/>
              </a:rPr>
              <a:t>N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325" b="1">
                <a:latin typeface="Tahoma"/>
                <a:cs typeface="Tahoma"/>
              </a:rPr>
              <a:t>R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385" b="1">
                <a:latin typeface="Tahoma"/>
                <a:cs typeface="Tahoma"/>
              </a:rPr>
              <a:t>U</a:t>
            </a:r>
            <a:r>
              <a:rPr dirty="0" sz="2500" spc="-330" b="1">
                <a:latin typeface="Tahoma"/>
                <a:cs typeface="Tahoma"/>
              </a:rPr>
              <a:t>L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300" b="1">
                <a:latin typeface="Tahoma"/>
                <a:cs typeface="Tahoma"/>
              </a:rPr>
              <a:t>S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270" b="1">
                <a:latin typeface="Tahoma"/>
                <a:cs typeface="Tahoma"/>
              </a:rPr>
              <a:t>C</a:t>
            </a:r>
            <a:r>
              <a:rPr dirty="0" sz="2500" spc="-340" b="1">
                <a:latin typeface="Tahoma"/>
                <a:cs typeface="Tahoma"/>
              </a:rPr>
              <a:t>A</a:t>
            </a:r>
            <a:r>
              <a:rPr dirty="0" sz="2500" spc="-530" b="1">
                <a:latin typeface="Tahoma"/>
                <a:cs typeface="Tahoma"/>
              </a:rPr>
              <a:t>NN</a:t>
            </a:r>
            <a:r>
              <a:rPr dirty="0" sz="2500" spc="-465" b="1">
                <a:latin typeface="Tahoma"/>
                <a:cs typeface="Tahoma"/>
              </a:rPr>
              <a:t>O</a:t>
            </a:r>
            <a:r>
              <a:rPr dirty="0" sz="2500" spc="-420" b="1">
                <a:latin typeface="Tahoma"/>
                <a:cs typeface="Tahoma"/>
              </a:rPr>
              <a:t>T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254" b="1">
                <a:latin typeface="Tahoma"/>
                <a:cs typeface="Tahoma"/>
              </a:rPr>
              <a:t>B</a:t>
            </a:r>
            <a:r>
              <a:rPr dirty="0" sz="2500" spc="-425" b="1">
                <a:latin typeface="Tahoma"/>
                <a:cs typeface="Tahoma"/>
              </a:rPr>
              <a:t>E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340" b="1">
                <a:latin typeface="Tahoma"/>
                <a:cs typeface="Tahoma"/>
              </a:rPr>
              <a:t>A</a:t>
            </a:r>
            <a:r>
              <a:rPr dirty="0" sz="2500" spc="-434" b="1">
                <a:latin typeface="Tahoma"/>
                <a:cs typeface="Tahoma"/>
              </a:rPr>
              <a:t>D</a:t>
            </a:r>
            <a:r>
              <a:rPr dirty="0" sz="2500" spc="-385" b="1">
                <a:latin typeface="Tahoma"/>
                <a:cs typeface="Tahoma"/>
              </a:rPr>
              <a:t>J</a:t>
            </a:r>
            <a:r>
              <a:rPr dirty="0" sz="2500" spc="-385" b="1">
                <a:latin typeface="Tahoma"/>
                <a:cs typeface="Tahoma"/>
              </a:rPr>
              <a:t>U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434" b="1">
                <a:latin typeface="Tahoma"/>
                <a:cs typeface="Tahoma"/>
              </a:rPr>
              <a:t>D</a:t>
            </a:r>
            <a:r>
              <a:rPr dirty="0" sz="2500" spc="-175" b="1">
                <a:latin typeface="Tahoma"/>
                <a:cs typeface="Tahoma"/>
              </a:rPr>
              <a:t>.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395" b="1">
                <a:latin typeface="Tahoma"/>
                <a:cs typeface="Tahoma"/>
              </a:rPr>
              <a:t>H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300" b="1">
                <a:latin typeface="Tahoma"/>
                <a:cs typeface="Tahoma"/>
              </a:rPr>
              <a:t>S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325" b="1">
                <a:latin typeface="Tahoma"/>
                <a:cs typeface="Tahoma"/>
              </a:rPr>
              <a:t>R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385" b="1">
                <a:latin typeface="Tahoma"/>
                <a:cs typeface="Tahoma"/>
              </a:rPr>
              <a:t>U</a:t>
            </a:r>
            <a:r>
              <a:rPr dirty="0" sz="2500" spc="-330" b="1">
                <a:latin typeface="Tahoma"/>
                <a:cs typeface="Tahoma"/>
              </a:rPr>
              <a:t>L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300" b="1">
                <a:latin typeface="Tahoma"/>
                <a:cs typeface="Tahoma"/>
              </a:rPr>
              <a:t>S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310" b="1">
                <a:latin typeface="Tahoma"/>
                <a:cs typeface="Tahoma"/>
              </a:rPr>
              <a:t>N  </a:t>
            </a:r>
            <a:r>
              <a:rPr dirty="0" sz="2500" spc="-434" b="1">
                <a:latin typeface="Tahoma"/>
                <a:cs typeface="Tahoma"/>
              </a:rPr>
              <a:t>D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375" b="1">
                <a:latin typeface="Tahoma"/>
                <a:cs typeface="Tahoma"/>
              </a:rPr>
              <a:t>FF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270" b="1">
                <a:latin typeface="Tahoma"/>
                <a:cs typeface="Tahoma"/>
              </a:rPr>
              <a:t>C</a:t>
            </a:r>
            <a:r>
              <a:rPr dirty="0" sz="2500" spc="-385" b="1">
                <a:latin typeface="Tahoma"/>
                <a:cs typeface="Tahoma"/>
              </a:rPr>
              <a:t>U</a:t>
            </a:r>
            <a:r>
              <a:rPr dirty="0" sz="2500" spc="-330" b="1">
                <a:latin typeface="Tahoma"/>
                <a:cs typeface="Tahoma"/>
              </a:rPr>
              <a:t>L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445" b="1">
                <a:latin typeface="Tahoma"/>
                <a:cs typeface="Tahoma"/>
              </a:rPr>
              <a:t>Y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525" b="1">
                <a:latin typeface="Tahoma"/>
                <a:cs typeface="Tahoma"/>
              </a:rPr>
              <a:t>N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340" b="1">
                <a:latin typeface="Tahoma"/>
                <a:cs typeface="Tahoma"/>
              </a:rPr>
              <a:t>A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375" b="1">
                <a:latin typeface="Tahoma"/>
                <a:cs typeface="Tahoma"/>
              </a:rPr>
              <a:t>F</a:t>
            </a:r>
            <a:r>
              <a:rPr dirty="0" sz="2500" spc="-450" b="1">
                <a:latin typeface="Tahoma"/>
                <a:cs typeface="Tahoma"/>
              </a:rPr>
              <a:t>Y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530" b="1">
                <a:latin typeface="Tahoma"/>
                <a:cs typeface="Tahoma"/>
              </a:rPr>
              <a:t>N</a:t>
            </a:r>
            <a:r>
              <a:rPr dirty="0" sz="2500" spc="-409" b="1">
                <a:latin typeface="Tahoma"/>
                <a:cs typeface="Tahoma"/>
              </a:rPr>
              <a:t>G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385" b="1">
                <a:latin typeface="Tahoma"/>
                <a:cs typeface="Tahoma"/>
              </a:rPr>
              <a:t>U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325" b="1">
                <a:latin typeface="Tahoma"/>
                <a:cs typeface="Tahoma"/>
              </a:rPr>
              <a:t>R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265" b="1">
                <a:latin typeface="Tahoma"/>
                <a:cs typeface="Tahoma"/>
              </a:rPr>
              <a:t>'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225" b="1">
                <a:latin typeface="Tahoma"/>
                <a:cs typeface="Tahoma"/>
              </a:rPr>
              <a:t>P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325" b="1">
                <a:latin typeface="Tahoma"/>
                <a:cs typeface="Tahoma"/>
              </a:rPr>
              <a:t>R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465" b="1">
                <a:latin typeface="Tahoma"/>
                <a:cs typeface="Tahoma"/>
              </a:rPr>
              <a:t>O</a:t>
            </a:r>
            <a:r>
              <a:rPr dirty="0" sz="2500" spc="-530" b="1">
                <a:latin typeface="Tahoma"/>
                <a:cs typeface="Tahoma"/>
              </a:rPr>
              <a:t>N</a:t>
            </a:r>
            <a:r>
              <a:rPr dirty="0" sz="2500" spc="-340" b="1">
                <a:latin typeface="Tahoma"/>
                <a:cs typeface="Tahoma"/>
              </a:rPr>
              <a:t>A</a:t>
            </a:r>
            <a:r>
              <a:rPr dirty="0" sz="2500" spc="-325" b="1">
                <a:latin typeface="Tahoma"/>
                <a:cs typeface="Tahoma"/>
              </a:rPr>
              <a:t>L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325" b="1">
                <a:latin typeface="Tahoma"/>
                <a:cs typeface="Tahoma"/>
              </a:rPr>
              <a:t>R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465" b="1">
                <a:latin typeface="Tahoma"/>
                <a:cs typeface="Tahoma"/>
              </a:rPr>
              <a:t>Q</a:t>
            </a:r>
            <a:r>
              <a:rPr dirty="0" sz="2500" spc="-385" b="1">
                <a:latin typeface="Tahoma"/>
                <a:cs typeface="Tahoma"/>
              </a:rPr>
              <a:t>U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325" b="1">
                <a:latin typeface="Tahoma"/>
                <a:cs typeface="Tahoma"/>
              </a:rPr>
              <a:t>R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480" b="1">
                <a:latin typeface="Tahoma"/>
                <a:cs typeface="Tahoma"/>
              </a:rPr>
              <a:t>M</a:t>
            </a:r>
            <a:r>
              <a:rPr dirty="0" sz="2500" spc="-430" b="1">
                <a:latin typeface="Tahoma"/>
                <a:cs typeface="Tahoma"/>
              </a:rPr>
              <a:t>E</a:t>
            </a:r>
            <a:r>
              <a:rPr dirty="0" sz="2500" spc="-530" b="1">
                <a:latin typeface="Tahoma"/>
                <a:cs typeface="Tahoma"/>
              </a:rPr>
              <a:t>N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305" b="1">
                <a:latin typeface="Tahoma"/>
                <a:cs typeface="Tahoma"/>
              </a:rPr>
              <a:t>S</a:t>
            </a:r>
            <a:r>
              <a:rPr dirty="0" sz="2500" spc="-175" b="1">
                <a:latin typeface="Tahoma"/>
                <a:cs typeface="Tahoma"/>
              </a:rPr>
              <a:t>.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525" b="1">
                <a:latin typeface="Tahoma"/>
                <a:cs typeface="Tahoma"/>
              </a:rPr>
              <a:t>N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-340" b="1">
                <a:latin typeface="Tahoma"/>
                <a:cs typeface="Tahoma"/>
              </a:rPr>
              <a:t>A</a:t>
            </a:r>
            <a:r>
              <a:rPr dirty="0" sz="2500" spc="-434" b="1">
                <a:latin typeface="Tahoma"/>
                <a:cs typeface="Tahoma"/>
              </a:rPr>
              <a:t>DD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425" b="1">
                <a:latin typeface="Tahoma"/>
                <a:cs typeface="Tahoma"/>
              </a:rPr>
              <a:t>T</a:t>
            </a:r>
            <a:r>
              <a:rPr dirty="0" sz="2500" spc="-459" b="1">
                <a:latin typeface="Tahoma"/>
                <a:cs typeface="Tahoma"/>
              </a:rPr>
              <a:t>I</a:t>
            </a:r>
            <a:r>
              <a:rPr dirty="0" sz="2500" spc="-465" b="1">
                <a:latin typeface="Tahoma"/>
                <a:cs typeface="Tahoma"/>
              </a:rPr>
              <a:t>O</a:t>
            </a:r>
            <a:r>
              <a:rPr dirty="0" sz="2500" spc="-530" b="1">
                <a:latin typeface="Tahoma"/>
                <a:cs typeface="Tahoma"/>
              </a:rPr>
              <a:t>N</a:t>
            </a:r>
            <a:r>
              <a:rPr dirty="0" sz="2500" spc="-180" b="1">
                <a:latin typeface="Tahoma"/>
                <a:cs typeface="Tahoma"/>
              </a:rPr>
              <a:t>,  </a:t>
            </a:r>
            <a:r>
              <a:rPr dirty="0" sz="2500" spc="-425" b="1">
                <a:latin typeface="Tahoma"/>
                <a:cs typeface="Tahoma"/>
              </a:rPr>
              <a:t>FIXED</a:t>
            </a:r>
            <a:r>
              <a:rPr dirty="0" sz="2500" spc="-420" b="1">
                <a:latin typeface="Tahoma"/>
                <a:cs typeface="Tahoma"/>
              </a:rPr>
              <a:t> </a:t>
            </a:r>
            <a:r>
              <a:rPr dirty="0" sz="2500" spc="-360" b="1">
                <a:latin typeface="Tahoma"/>
                <a:cs typeface="Tahoma"/>
              </a:rPr>
              <a:t>USER</a:t>
            </a:r>
            <a:r>
              <a:rPr dirty="0" sz="2500" spc="-355" b="1">
                <a:latin typeface="Tahoma"/>
                <a:cs typeface="Tahoma"/>
              </a:rPr>
              <a:t> </a:t>
            </a:r>
            <a:r>
              <a:rPr dirty="0" sz="2500" spc="-370" b="1">
                <a:latin typeface="Tahoma"/>
                <a:cs typeface="Tahoma"/>
              </a:rPr>
              <a:t>IN-</a:t>
            </a:r>
            <a:r>
              <a:rPr dirty="0" sz="2500" spc="-365" b="1">
                <a:latin typeface="Tahoma"/>
                <a:cs typeface="Tahoma"/>
              </a:rPr>
              <a:t> </a:t>
            </a:r>
            <a:r>
              <a:rPr dirty="0" sz="2500" spc="-345" b="1">
                <a:latin typeface="Tahoma"/>
                <a:cs typeface="Tahoma"/>
              </a:rPr>
              <a:t>PUT</a:t>
            </a:r>
            <a:r>
              <a:rPr dirty="0" sz="2500" spc="-340" b="1">
                <a:latin typeface="Tahoma"/>
                <a:cs typeface="Tahoma"/>
              </a:rPr>
              <a:t> </a:t>
            </a:r>
            <a:r>
              <a:rPr dirty="0" sz="2500" spc="-434" b="1">
                <a:latin typeface="Tahoma"/>
                <a:cs typeface="Tahoma"/>
              </a:rPr>
              <a:t>CONDITIONS</a:t>
            </a:r>
            <a:r>
              <a:rPr dirty="0" sz="2500" spc="-430" b="1">
                <a:latin typeface="Tahoma"/>
                <a:cs typeface="Tahoma"/>
              </a:rPr>
              <a:t> </a:t>
            </a:r>
            <a:r>
              <a:rPr dirty="0" sz="2500" spc="-365" b="1">
                <a:latin typeface="Tahoma"/>
                <a:cs typeface="Tahoma"/>
              </a:rPr>
              <a:t>TYPICALLY</a:t>
            </a:r>
            <a:r>
              <a:rPr dirty="0" sz="2500" spc="-360" b="1">
                <a:latin typeface="Tahoma"/>
                <a:cs typeface="Tahoma"/>
              </a:rPr>
              <a:t> </a:t>
            </a:r>
            <a:r>
              <a:rPr dirty="0" sz="2500" spc="-345" b="1">
                <a:latin typeface="Tahoma"/>
                <a:cs typeface="Tahoma"/>
              </a:rPr>
              <a:t>CAUSE</a:t>
            </a:r>
            <a:r>
              <a:rPr dirty="0" sz="2500" spc="-340" b="1">
                <a:latin typeface="Tahoma"/>
                <a:cs typeface="Tahoma"/>
              </a:rPr>
              <a:t> </a:t>
            </a:r>
            <a:r>
              <a:rPr dirty="0" sz="2500" spc="-385" b="1">
                <a:latin typeface="Tahoma"/>
                <a:cs typeface="Tahoma"/>
              </a:rPr>
              <a:t>SIMILAR </a:t>
            </a:r>
            <a:r>
              <a:rPr dirty="0" sz="2500" spc="-380" b="1">
                <a:latin typeface="Tahoma"/>
                <a:cs typeface="Tahoma"/>
              </a:rPr>
              <a:t> </a:t>
            </a:r>
            <a:r>
              <a:rPr dirty="0" sz="2500" spc="-434" b="1">
                <a:latin typeface="Tahoma"/>
                <a:cs typeface="Tahoma"/>
              </a:rPr>
              <a:t>RECOMMENDATION</a:t>
            </a:r>
            <a:r>
              <a:rPr dirty="0" sz="2500" spc="-430" b="1">
                <a:latin typeface="Tahoma"/>
                <a:cs typeface="Tahoma"/>
              </a:rPr>
              <a:t> </a:t>
            </a:r>
            <a:r>
              <a:rPr dirty="0" sz="2500" spc="-335" b="1">
                <a:latin typeface="Tahoma"/>
                <a:cs typeface="Tahoma"/>
              </a:rPr>
              <a:t>RESULTS,</a:t>
            </a:r>
            <a:r>
              <a:rPr dirty="0" sz="2500" spc="-330" b="1">
                <a:latin typeface="Tahoma"/>
                <a:cs typeface="Tahoma"/>
              </a:rPr>
              <a:t> </a:t>
            </a:r>
            <a:r>
              <a:rPr dirty="0" sz="2500" spc="-405" b="1">
                <a:latin typeface="Tahoma"/>
                <a:cs typeface="Tahoma"/>
              </a:rPr>
              <a:t>REDUCING</a:t>
            </a:r>
            <a:r>
              <a:rPr dirty="0" sz="2500" spc="-400" b="1">
                <a:latin typeface="Tahoma"/>
                <a:cs typeface="Tahoma"/>
              </a:rPr>
              <a:t> </a:t>
            </a:r>
            <a:r>
              <a:rPr dirty="0" sz="2500" spc="-434" b="1">
                <a:latin typeface="Tahoma"/>
                <a:cs typeface="Tahoma"/>
              </a:rPr>
              <a:t>RECOMMENDATION</a:t>
            </a:r>
            <a:r>
              <a:rPr dirty="0" sz="2500" spc="-430" b="1">
                <a:latin typeface="Tahoma"/>
                <a:cs typeface="Tahoma"/>
              </a:rPr>
              <a:t> </a:t>
            </a:r>
            <a:r>
              <a:rPr dirty="0" sz="2500" spc="-380" b="1">
                <a:latin typeface="Tahoma"/>
                <a:cs typeface="Tahoma"/>
              </a:rPr>
              <a:t>EFFECTIVENESS. </a:t>
            </a:r>
            <a:r>
              <a:rPr dirty="0" sz="2500" spc="-375" b="1">
                <a:latin typeface="Tahoma"/>
                <a:cs typeface="Tahoma"/>
              </a:rPr>
              <a:t> </a:t>
            </a:r>
            <a:r>
              <a:rPr dirty="0" sz="2500" spc="-415" b="1">
                <a:latin typeface="Tahoma"/>
                <a:cs typeface="Tahoma"/>
              </a:rPr>
              <a:t>THE</a:t>
            </a:r>
            <a:r>
              <a:rPr dirty="0" sz="2500" spc="-400" b="1">
                <a:latin typeface="Tahoma"/>
                <a:cs typeface="Tahoma"/>
              </a:rPr>
              <a:t> </a:t>
            </a:r>
            <a:r>
              <a:rPr dirty="0" sz="2500" spc="-295" b="1">
                <a:latin typeface="Tahoma"/>
                <a:cs typeface="Tahoma"/>
              </a:rPr>
              <a:t>PTPS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-400" b="1">
                <a:latin typeface="Tahoma"/>
                <a:cs typeface="Tahoma"/>
              </a:rPr>
              <a:t>SYSTEM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-345" b="1">
                <a:latin typeface="Tahoma"/>
                <a:cs typeface="Tahoma"/>
              </a:rPr>
              <a:t>PLANS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-434" b="1">
                <a:latin typeface="Tahoma"/>
                <a:cs typeface="Tahoma"/>
              </a:rPr>
              <a:t>AN</a:t>
            </a:r>
            <a:r>
              <a:rPr dirty="0" sz="2500" spc="-380" b="1">
                <a:latin typeface="Tahoma"/>
                <a:cs typeface="Tahoma"/>
              </a:rPr>
              <a:t> </a:t>
            </a:r>
            <a:r>
              <a:rPr dirty="0" sz="2500" spc="-365" b="1">
                <a:latin typeface="Tahoma"/>
                <a:cs typeface="Tahoma"/>
              </a:rPr>
              <a:t>ADJUSTABLE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-370" b="1">
                <a:latin typeface="Tahoma"/>
                <a:cs typeface="Tahoma"/>
              </a:rPr>
              <a:t>TRAVEL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-370" b="1">
                <a:latin typeface="Tahoma"/>
                <a:cs typeface="Tahoma"/>
              </a:rPr>
              <a:t>SCHEDULE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-350" b="1">
                <a:latin typeface="Tahoma"/>
                <a:cs typeface="Tahoma"/>
              </a:rPr>
              <a:t>BY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-405" b="1">
                <a:latin typeface="Tahoma"/>
                <a:cs typeface="Tahoma"/>
              </a:rPr>
              <a:t>RESOLVING </a:t>
            </a:r>
            <a:r>
              <a:rPr dirty="0" sz="2500" spc="-720" b="1">
                <a:latin typeface="Tahoma"/>
                <a:cs typeface="Tahoma"/>
              </a:rPr>
              <a:t> </a:t>
            </a:r>
            <a:r>
              <a:rPr dirty="0" sz="2500" spc="-425" b="1">
                <a:latin typeface="Tahoma"/>
                <a:cs typeface="Tahoma"/>
              </a:rPr>
              <a:t>DYNAMIC</a:t>
            </a:r>
            <a:r>
              <a:rPr dirty="0" sz="2500" spc="-420" b="1">
                <a:latin typeface="Tahoma"/>
                <a:cs typeface="Tahoma"/>
              </a:rPr>
              <a:t> </a:t>
            </a:r>
            <a:r>
              <a:rPr dirty="0" sz="2500" spc="-375" b="1">
                <a:latin typeface="Tahoma"/>
                <a:cs typeface="Tahoma"/>
              </a:rPr>
              <a:t>MULTI-CRITERIA</a:t>
            </a:r>
            <a:r>
              <a:rPr dirty="0" sz="2500" spc="-370" b="1">
                <a:latin typeface="Tahoma"/>
                <a:cs typeface="Tahoma"/>
              </a:rPr>
              <a:t> </a:t>
            </a:r>
            <a:r>
              <a:rPr dirty="0" sz="2500" spc="-420" b="1">
                <a:latin typeface="Tahoma"/>
                <a:cs typeface="Tahoma"/>
              </a:rPr>
              <a:t>DECISION</a:t>
            </a:r>
            <a:r>
              <a:rPr dirty="0" sz="2500" spc="-415" b="1">
                <a:latin typeface="Tahoma"/>
                <a:cs typeface="Tahoma"/>
              </a:rPr>
              <a:t> </a:t>
            </a:r>
            <a:r>
              <a:rPr dirty="0" sz="2500" spc="-425" b="1">
                <a:latin typeface="Tahoma"/>
                <a:cs typeface="Tahoma"/>
              </a:rPr>
              <a:t>MAKING</a:t>
            </a:r>
            <a:r>
              <a:rPr dirty="0" sz="2500" spc="-420" b="1">
                <a:latin typeface="Tahoma"/>
                <a:cs typeface="Tahoma"/>
              </a:rPr>
              <a:t> </a:t>
            </a:r>
            <a:r>
              <a:rPr dirty="0" sz="2500" spc="-335" b="1">
                <a:latin typeface="Tahoma"/>
                <a:cs typeface="Tahoma"/>
              </a:rPr>
              <a:t>PROBLEM,</a:t>
            </a:r>
            <a:r>
              <a:rPr dirty="0" sz="2500" spc="-330" b="1">
                <a:latin typeface="Tahoma"/>
                <a:cs typeface="Tahoma"/>
              </a:rPr>
              <a:t> </a:t>
            </a:r>
            <a:r>
              <a:rPr dirty="0" sz="2500" spc="-470" b="1">
                <a:latin typeface="Tahoma"/>
                <a:cs typeface="Tahoma"/>
              </a:rPr>
              <a:t>WHICH </a:t>
            </a:r>
            <a:r>
              <a:rPr dirty="0" sz="2500" spc="-465" b="1">
                <a:latin typeface="Tahoma"/>
                <a:cs typeface="Tahoma"/>
              </a:rPr>
              <a:t> </a:t>
            </a:r>
            <a:r>
              <a:rPr dirty="0" sz="2500" spc="-409" b="1">
                <a:latin typeface="Tahoma"/>
                <a:cs typeface="Tahoma"/>
              </a:rPr>
              <a:t>DEMONSTRATES</a:t>
            </a:r>
            <a:r>
              <a:rPr dirty="0" sz="2500" spc="-405" b="1">
                <a:latin typeface="Tahoma"/>
                <a:cs typeface="Tahoma"/>
              </a:rPr>
              <a:t> </a:t>
            </a:r>
            <a:r>
              <a:rPr dirty="0" sz="2500" spc="-415" b="1">
                <a:latin typeface="Tahoma"/>
                <a:cs typeface="Tahoma"/>
              </a:rPr>
              <a:t>THE</a:t>
            </a:r>
            <a:r>
              <a:rPr dirty="0" sz="2500" spc="-409" b="1">
                <a:latin typeface="Tahoma"/>
                <a:cs typeface="Tahoma"/>
              </a:rPr>
              <a:t> </a:t>
            </a:r>
            <a:r>
              <a:rPr dirty="0" sz="2500" spc="-425" b="1">
                <a:latin typeface="Tahoma"/>
                <a:cs typeface="Tahoma"/>
              </a:rPr>
              <a:t>DYNAMIC</a:t>
            </a:r>
            <a:r>
              <a:rPr dirty="0" sz="2500" spc="-420" b="1">
                <a:latin typeface="Tahoma"/>
                <a:cs typeface="Tahoma"/>
              </a:rPr>
              <a:t> </a:t>
            </a:r>
            <a:r>
              <a:rPr dirty="0" sz="2500" spc="-405" b="1">
                <a:latin typeface="Tahoma"/>
                <a:cs typeface="Tahoma"/>
              </a:rPr>
              <a:t>NATURE</a:t>
            </a:r>
            <a:r>
              <a:rPr dirty="0" sz="2500" spc="-400" b="1">
                <a:latin typeface="Tahoma"/>
                <a:cs typeface="Tahoma"/>
              </a:rPr>
              <a:t> </a:t>
            </a:r>
            <a:r>
              <a:rPr dirty="0" sz="2500" spc="-420" b="1">
                <a:latin typeface="Tahoma"/>
                <a:cs typeface="Tahoma"/>
              </a:rPr>
              <a:t>OF</a:t>
            </a:r>
            <a:r>
              <a:rPr dirty="0" sz="2500" spc="-415" b="1">
                <a:latin typeface="Tahoma"/>
                <a:cs typeface="Tahoma"/>
              </a:rPr>
              <a:t> </a:t>
            </a:r>
            <a:r>
              <a:rPr dirty="0" sz="2500" spc="-370" b="1">
                <a:latin typeface="Tahoma"/>
                <a:cs typeface="Tahoma"/>
              </a:rPr>
              <a:t>TRAVEL</a:t>
            </a:r>
            <a:r>
              <a:rPr dirty="0" sz="2500" spc="-365" b="1">
                <a:latin typeface="Tahoma"/>
                <a:cs typeface="Tahoma"/>
              </a:rPr>
              <a:t> </a:t>
            </a:r>
            <a:r>
              <a:rPr dirty="0" sz="2500" spc="-395" b="1">
                <a:latin typeface="Tahoma"/>
                <a:cs typeface="Tahoma"/>
              </a:rPr>
              <a:t>PLANNING.</a:t>
            </a:r>
            <a:r>
              <a:rPr dirty="0" sz="2500" spc="-390" b="1">
                <a:latin typeface="Tahoma"/>
                <a:cs typeface="Tahoma"/>
              </a:rPr>
              <a:t> </a:t>
            </a:r>
            <a:r>
              <a:rPr dirty="0" sz="2500" spc="-415" b="1">
                <a:latin typeface="Tahoma"/>
                <a:cs typeface="Tahoma"/>
              </a:rPr>
              <a:t>THE </a:t>
            </a:r>
            <a:r>
              <a:rPr dirty="0" sz="2500" spc="-409" b="1">
                <a:latin typeface="Tahoma"/>
                <a:cs typeface="Tahoma"/>
              </a:rPr>
              <a:t> </a:t>
            </a:r>
            <a:r>
              <a:rPr dirty="0" sz="2500" spc="-360" b="1">
                <a:latin typeface="Tahoma"/>
                <a:cs typeface="Tahoma"/>
              </a:rPr>
              <a:t>PRACTICALITY</a:t>
            </a:r>
            <a:r>
              <a:rPr dirty="0" sz="2500" spc="-355" b="1">
                <a:latin typeface="Tahoma"/>
                <a:cs typeface="Tahoma"/>
              </a:rPr>
              <a:t> </a:t>
            </a:r>
            <a:r>
              <a:rPr dirty="0" sz="2500" spc="-420" b="1">
                <a:latin typeface="Tahoma"/>
                <a:cs typeface="Tahoma"/>
              </a:rPr>
              <a:t>OF</a:t>
            </a:r>
            <a:r>
              <a:rPr dirty="0" sz="2500" spc="-415" b="1">
                <a:latin typeface="Tahoma"/>
                <a:cs typeface="Tahoma"/>
              </a:rPr>
              <a:t> THE</a:t>
            </a:r>
            <a:r>
              <a:rPr dirty="0" sz="2500" spc="-409" b="1">
                <a:latin typeface="Tahoma"/>
                <a:cs typeface="Tahoma"/>
              </a:rPr>
              <a:t> </a:t>
            </a:r>
            <a:r>
              <a:rPr dirty="0" sz="2500" spc="-400" b="1">
                <a:latin typeface="Tahoma"/>
                <a:cs typeface="Tahoma"/>
              </a:rPr>
              <a:t>SYSTEM</a:t>
            </a:r>
            <a:r>
              <a:rPr dirty="0" sz="2500" spc="-395" b="1">
                <a:latin typeface="Tahoma"/>
                <a:cs typeface="Tahoma"/>
              </a:rPr>
              <a:t> </a:t>
            </a:r>
            <a:r>
              <a:rPr dirty="0" sz="2500" spc="-380" b="1">
                <a:latin typeface="Tahoma"/>
                <a:cs typeface="Tahoma"/>
              </a:rPr>
              <a:t>IS</a:t>
            </a:r>
            <a:r>
              <a:rPr dirty="0" sz="2500" spc="-375" b="1">
                <a:latin typeface="Tahoma"/>
                <a:cs typeface="Tahoma"/>
              </a:rPr>
              <a:t> </a:t>
            </a:r>
            <a:r>
              <a:rPr dirty="0" sz="2500" spc="-380" b="1">
                <a:latin typeface="Tahoma"/>
                <a:cs typeface="Tahoma"/>
              </a:rPr>
              <a:t>ILLUSTRATED</a:t>
            </a:r>
            <a:r>
              <a:rPr dirty="0" sz="2500" spc="-375" b="1">
                <a:latin typeface="Tahoma"/>
                <a:cs typeface="Tahoma"/>
              </a:rPr>
              <a:t> </a:t>
            </a:r>
            <a:r>
              <a:rPr dirty="0" sz="2500" spc="-350" b="1">
                <a:latin typeface="Tahoma"/>
                <a:cs typeface="Tahoma"/>
              </a:rPr>
              <a:t>BY</a:t>
            </a:r>
            <a:r>
              <a:rPr dirty="0" sz="2500" spc="-345" b="1">
                <a:latin typeface="Tahoma"/>
                <a:cs typeface="Tahoma"/>
              </a:rPr>
              <a:t> </a:t>
            </a:r>
            <a:r>
              <a:rPr dirty="0" sz="2500" spc="-420" b="1">
                <a:latin typeface="Tahoma"/>
                <a:cs typeface="Tahoma"/>
              </a:rPr>
              <a:t>USING</a:t>
            </a:r>
            <a:r>
              <a:rPr dirty="0" sz="2500" spc="-415" b="1">
                <a:latin typeface="Tahoma"/>
                <a:cs typeface="Tahoma"/>
              </a:rPr>
              <a:t> </a:t>
            </a:r>
            <a:r>
              <a:rPr dirty="0" sz="2500" spc="-335" b="1">
                <a:latin typeface="Tahoma"/>
                <a:cs typeface="Tahoma"/>
              </a:rPr>
              <a:t>A </a:t>
            </a:r>
            <a:r>
              <a:rPr dirty="0" sz="2500" spc="-390" b="1">
                <a:latin typeface="Tahoma"/>
                <a:cs typeface="Tahoma"/>
              </a:rPr>
              <a:t>CONCRETE </a:t>
            </a:r>
            <a:r>
              <a:rPr dirty="0" sz="2500" spc="-385" b="1">
                <a:latin typeface="Tahoma"/>
                <a:cs typeface="Tahoma"/>
              </a:rPr>
              <a:t> </a:t>
            </a:r>
            <a:r>
              <a:rPr dirty="0" sz="2500" spc="-355" b="1">
                <a:latin typeface="Tahoma"/>
                <a:cs typeface="Tahoma"/>
              </a:rPr>
              <a:t>EXAMPLE.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69151" y="8016733"/>
            <a:ext cx="1786889" cy="1238250"/>
          </a:xfrm>
          <a:custGeom>
            <a:avLst/>
            <a:gdLst/>
            <a:ahLst/>
            <a:cxnLst/>
            <a:rect l="l" t="t" r="r" b="b"/>
            <a:pathLst>
              <a:path w="1786890" h="1238250">
                <a:moveTo>
                  <a:pt x="1166177" y="1238249"/>
                </a:moveTo>
                <a:lnTo>
                  <a:pt x="639897" y="1238249"/>
                </a:lnTo>
                <a:lnTo>
                  <a:pt x="1073998" y="804933"/>
                </a:lnTo>
                <a:lnTo>
                  <a:pt x="0" y="804933"/>
                </a:lnTo>
                <a:lnTo>
                  <a:pt x="0" y="433316"/>
                </a:lnTo>
                <a:lnTo>
                  <a:pt x="1074355" y="433316"/>
                </a:lnTo>
                <a:lnTo>
                  <a:pt x="639897" y="0"/>
                </a:lnTo>
                <a:lnTo>
                  <a:pt x="1166177" y="0"/>
                </a:lnTo>
                <a:lnTo>
                  <a:pt x="1786424" y="619124"/>
                </a:lnTo>
                <a:lnTo>
                  <a:pt x="1166177" y="1238249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526939" y="1628557"/>
            <a:ext cx="1188085" cy="1337945"/>
          </a:xfrm>
          <a:custGeom>
            <a:avLst/>
            <a:gdLst/>
            <a:ahLst/>
            <a:cxnLst/>
            <a:rect l="l" t="t" r="r" b="b"/>
            <a:pathLst>
              <a:path w="1188084" h="1337945">
                <a:moveTo>
                  <a:pt x="639441" y="738950"/>
                </a:moveTo>
                <a:lnTo>
                  <a:pt x="677372" y="664303"/>
                </a:lnTo>
                <a:lnTo>
                  <a:pt x="1188031" y="970745"/>
                </a:lnTo>
                <a:lnTo>
                  <a:pt x="639441" y="738950"/>
                </a:lnTo>
                <a:close/>
              </a:path>
              <a:path w="1188084" h="1337945">
                <a:moveTo>
                  <a:pt x="571541" y="872578"/>
                </a:moveTo>
                <a:lnTo>
                  <a:pt x="639441" y="738950"/>
                </a:lnTo>
                <a:lnTo>
                  <a:pt x="627817" y="1337815"/>
                </a:lnTo>
                <a:lnTo>
                  <a:pt x="571541" y="872578"/>
                </a:lnTo>
                <a:close/>
              </a:path>
              <a:path w="1188084" h="1337945">
                <a:moveTo>
                  <a:pt x="560214" y="0"/>
                </a:moveTo>
                <a:lnTo>
                  <a:pt x="631946" y="594259"/>
                </a:lnTo>
                <a:lnTo>
                  <a:pt x="1154230" y="301837"/>
                </a:lnTo>
                <a:lnTo>
                  <a:pt x="677372" y="664303"/>
                </a:lnTo>
                <a:lnTo>
                  <a:pt x="571541" y="872578"/>
                </a:lnTo>
                <a:lnTo>
                  <a:pt x="555963" y="743794"/>
                </a:lnTo>
                <a:lnTo>
                  <a:pt x="442758" y="807139"/>
                </a:lnTo>
                <a:lnTo>
                  <a:pt x="548590" y="598864"/>
                </a:lnTo>
                <a:lnTo>
                  <a:pt x="560214" y="0"/>
                </a:lnTo>
                <a:close/>
              </a:path>
              <a:path w="1188084" h="1337945">
                <a:moveTo>
                  <a:pt x="0" y="367069"/>
                </a:moveTo>
                <a:lnTo>
                  <a:pt x="548590" y="598864"/>
                </a:lnTo>
                <a:lnTo>
                  <a:pt x="510659" y="673512"/>
                </a:lnTo>
                <a:lnTo>
                  <a:pt x="0" y="367069"/>
                </a:lnTo>
                <a:close/>
              </a:path>
              <a:path w="1188084" h="1337945">
                <a:moveTo>
                  <a:pt x="33801" y="1035977"/>
                </a:moveTo>
                <a:lnTo>
                  <a:pt x="510659" y="673512"/>
                </a:lnTo>
                <a:lnTo>
                  <a:pt x="442758" y="807139"/>
                </a:lnTo>
                <a:lnTo>
                  <a:pt x="33801" y="1035977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662992" y="337476"/>
            <a:ext cx="4297045" cy="9570720"/>
          </a:xfrm>
          <a:custGeom>
            <a:avLst/>
            <a:gdLst/>
            <a:ahLst/>
            <a:cxnLst/>
            <a:rect l="l" t="t" r="r" b="b"/>
            <a:pathLst>
              <a:path w="4297044" h="9570720">
                <a:moveTo>
                  <a:pt x="4296548" y="9570245"/>
                </a:moveTo>
                <a:lnTo>
                  <a:pt x="0" y="9570245"/>
                </a:lnTo>
                <a:lnTo>
                  <a:pt x="0" y="0"/>
                </a:lnTo>
                <a:lnTo>
                  <a:pt x="4296548" y="0"/>
                </a:lnTo>
                <a:lnTo>
                  <a:pt x="4296548" y="957024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142190" y="3396305"/>
            <a:ext cx="9753600" cy="2461895"/>
            <a:chOff x="2142190" y="3396305"/>
            <a:chExt cx="9753600" cy="24618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0" y="4828881"/>
              <a:ext cx="9753598" cy="10286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2190" y="3396305"/>
              <a:ext cx="9610090" cy="1949450"/>
            </a:xfrm>
            <a:custGeom>
              <a:avLst/>
              <a:gdLst/>
              <a:ahLst/>
              <a:cxnLst/>
              <a:rect l="l" t="t" r="r" b="b"/>
              <a:pathLst>
                <a:path w="9610090" h="1949450">
                  <a:moveTo>
                    <a:pt x="9610043" y="1948998"/>
                  </a:moveTo>
                  <a:lnTo>
                    <a:pt x="0" y="1948998"/>
                  </a:lnTo>
                  <a:lnTo>
                    <a:pt x="0" y="0"/>
                  </a:lnTo>
                  <a:lnTo>
                    <a:pt x="9610043" y="0"/>
                  </a:lnTo>
                  <a:lnTo>
                    <a:pt x="9610043" y="194899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313" y="3655159"/>
            <a:ext cx="1149286" cy="117093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732243"/>
            <a:ext cx="16442055" cy="9547225"/>
            <a:chOff x="0" y="732243"/>
            <a:chExt cx="16442055" cy="95472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1" y="7210024"/>
              <a:ext cx="9753598" cy="10286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459874"/>
              <a:ext cx="4828324" cy="2819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2079" y="732243"/>
              <a:ext cx="5019674" cy="81819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 rot="21540000">
            <a:off x="1914285" y="1165674"/>
            <a:ext cx="6286358" cy="982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734"/>
              </a:lnSpc>
            </a:pPr>
            <a:r>
              <a:rPr dirty="0" sz="7700" spc="-655" b="1">
                <a:solidFill>
                  <a:srgbClr val="484278"/>
                </a:solidFill>
                <a:latin typeface="Tahoma"/>
                <a:cs typeface="Tahoma"/>
              </a:rPr>
              <a:t>WA</a:t>
            </a:r>
            <a:r>
              <a:rPr dirty="0" sz="7700" spc="-655" b="1">
                <a:solidFill>
                  <a:srgbClr val="484278"/>
                </a:solidFill>
                <a:latin typeface="Tahoma"/>
                <a:cs typeface="Tahoma"/>
              </a:rPr>
              <a:t>NDE</a:t>
            </a:r>
            <a:r>
              <a:rPr dirty="0" sz="7700" spc="-655" b="1">
                <a:solidFill>
                  <a:srgbClr val="484278"/>
                </a:solidFill>
                <a:latin typeface="Tahoma"/>
                <a:cs typeface="Tahoma"/>
              </a:rPr>
              <a:t>RLU</a:t>
            </a:r>
            <a:r>
              <a:rPr dirty="0" baseline="1082" sz="11550" spc="-982" b="1">
                <a:solidFill>
                  <a:srgbClr val="484278"/>
                </a:solidFill>
                <a:latin typeface="Tahoma"/>
                <a:cs typeface="Tahoma"/>
              </a:rPr>
              <a:t>ST</a:t>
            </a:r>
            <a:endParaRPr baseline="1082" sz="1155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54103" y="3332550"/>
            <a:ext cx="7889240" cy="16935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72335" marR="5080" indent="-2160270">
              <a:lnSpc>
                <a:spcPts val="6700"/>
              </a:lnSpc>
            </a:pPr>
            <a:r>
              <a:rPr dirty="0" sz="5350" spc="-630" b="0" i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5350" spc="-500" b="0" i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5350" spc="-705" b="0" i="1">
                <a:solidFill>
                  <a:srgbClr val="99703D"/>
                </a:solidFill>
                <a:latin typeface="Trebuchet MS"/>
                <a:cs typeface="Trebuchet MS"/>
              </a:rPr>
              <a:t>personalized</a:t>
            </a:r>
            <a:r>
              <a:rPr dirty="0" sz="5350" spc="610" b="0" i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5350" spc="-710" b="0" i="1">
                <a:solidFill>
                  <a:srgbClr val="99703D"/>
                </a:solidFill>
                <a:latin typeface="Trebuchet MS"/>
                <a:cs typeface="Trebuchet MS"/>
              </a:rPr>
              <a:t>travel</a:t>
            </a:r>
            <a:r>
              <a:rPr dirty="0" sz="5350" spc="-500" b="0" i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5350" spc="-670" b="0" i="1">
                <a:solidFill>
                  <a:srgbClr val="99703D"/>
                </a:solidFill>
                <a:latin typeface="Trebuchet MS"/>
                <a:cs typeface="Trebuchet MS"/>
              </a:rPr>
              <a:t>planning</a:t>
            </a:r>
            <a:r>
              <a:rPr dirty="0" sz="5350" spc="-500" b="0" i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5350" spc="-615" b="0" i="1">
                <a:solidFill>
                  <a:srgbClr val="99703D"/>
                </a:solidFill>
                <a:latin typeface="Trebuchet MS"/>
                <a:cs typeface="Trebuchet MS"/>
              </a:rPr>
              <a:t>and  </a:t>
            </a:r>
            <a:r>
              <a:rPr dirty="0" sz="5350" spc="-645" b="0" i="1">
                <a:solidFill>
                  <a:srgbClr val="99703D"/>
                </a:solidFill>
                <a:latin typeface="Trebuchet MS"/>
                <a:cs typeface="Trebuchet MS"/>
              </a:rPr>
              <a:t>tracking</a:t>
            </a:r>
            <a:r>
              <a:rPr dirty="0" sz="5350" spc="-500" b="0" i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5350" spc="-665" b="0" i="1">
                <a:solidFill>
                  <a:srgbClr val="99703D"/>
                </a:solidFill>
                <a:latin typeface="Trebuchet MS"/>
                <a:cs typeface="Trebuchet MS"/>
              </a:rPr>
              <a:t>service</a:t>
            </a:r>
            <a:endParaRPr sz="5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16045"/>
            <a:ext cx="3085465" cy="6170295"/>
          </a:xfrm>
          <a:custGeom>
            <a:avLst/>
            <a:gdLst/>
            <a:ahLst/>
            <a:cxnLst/>
            <a:rect l="l" t="t" r="r" b="b"/>
            <a:pathLst>
              <a:path w="3085465" h="6170295">
                <a:moveTo>
                  <a:pt x="3085168" y="6170025"/>
                </a:moveTo>
                <a:lnTo>
                  <a:pt x="0" y="6170025"/>
                </a:lnTo>
                <a:lnTo>
                  <a:pt x="0" y="6168783"/>
                </a:lnTo>
                <a:lnTo>
                  <a:pt x="1542118" y="3084547"/>
                </a:lnTo>
                <a:lnTo>
                  <a:pt x="3085168" y="6170025"/>
                </a:lnTo>
                <a:close/>
              </a:path>
              <a:path w="3085465" h="6170295">
                <a:moveTo>
                  <a:pt x="1542118" y="3084236"/>
                </a:moveTo>
                <a:lnTo>
                  <a:pt x="0" y="3084236"/>
                </a:lnTo>
                <a:lnTo>
                  <a:pt x="0" y="0"/>
                </a:lnTo>
                <a:lnTo>
                  <a:pt x="1542118" y="3084236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91689" y="1217532"/>
            <a:ext cx="13352780" cy="8040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9685" marR="5080" indent="-7620">
              <a:lnSpc>
                <a:spcPct val="100000"/>
              </a:lnSpc>
              <a:spcBef>
                <a:spcPts val="105"/>
              </a:spcBef>
            </a:pP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study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>
                <a:solidFill>
                  <a:srgbClr val="FFFFFF"/>
                </a:solidFill>
                <a:latin typeface="Verdana"/>
                <a:cs typeface="Verdana"/>
              </a:rPr>
              <a:t>employed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novel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70">
                <a:solidFill>
                  <a:srgbClr val="FFFFFF"/>
                </a:solidFill>
                <a:latin typeface="Verdana"/>
                <a:cs typeface="Verdana"/>
              </a:rPr>
              <a:t>concepts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travel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schedule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14">
                <a:solidFill>
                  <a:srgbClr val="FFFFFF"/>
                </a:solidFill>
                <a:latin typeface="Verdana"/>
                <a:cs typeface="Verdana"/>
              </a:rPr>
              <a:t>plan-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20">
                <a:solidFill>
                  <a:srgbClr val="FFFFFF"/>
                </a:solidFill>
                <a:latin typeface="Verdana"/>
                <a:cs typeface="Verdana"/>
              </a:rPr>
              <a:t>ning </a:t>
            </a:r>
            <a:r>
              <a:rPr dirty="0" sz="3100" spc="-10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adjustable </a:t>
            </a:r>
            <a:r>
              <a:rPr dirty="0" sz="3100" spc="-70">
                <a:solidFill>
                  <a:srgbClr val="FFFFFF"/>
                </a:solidFill>
                <a:latin typeface="Verdana"/>
                <a:cs typeface="Verdana"/>
              </a:rPr>
              <a:t>results.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3100" spc="60">
                <a:solidFill>
                  <a:srgbClr val="FFFFFF"/>
                </a:solidFill>
                <a:latin typeface="Verdana"/>
                <a:cs typeface="Verdana"/>
              </a:rPr>
              <a:t>concept </a:t>
            </a:r>
            <a:r>
              <a:rPr dirty="0" sz="3100">
                <a:solidFill>
                  <a:srgbClr val="FFFFFF"/>
                </a:solidFill>
                <a:latin typeface="Verdana"/>
                <a:cs typeface="Verdana"/>
              </a:rPr>
              <a:t>employed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100" spc="40">
                <a:solidFill>
                  <a:srgbClr val="FFFFFF"/>
                </a:solidFill>
                <a:latin typeface="Verdana"/>
                <a:cs typeface="Verdana"/>
              </a:rPr>
              <a:t>feedback </a:t>
            </a:r>
            <a:r>
              <a:rPr dirty="0" sz="31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Verdana"/>
                <a:cs typeface="Verdana"/>
              </a:rPr>
              <a:t>mechanism,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adjustable interface, </a:t>
            </a:r>
            <a:r>
              <a:rPr dirty="0" sz="3100" spc="-95">
                <a:solidFill>
                  <a:srgbClr val="FFFFFF"/>
                </a:solidFill>
                <a:latin typeface="Verdana"/>
                <a:cs typeface="Verdana"/>
              </a:rPr>
              <a:t>time framework,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schedule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Verdana"/>
                <a:cs typeface="Verdana"/>
              </a:rPr>
              <a:t>reasoning method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3100" spc="15">
                <a:solidFill>
                  <a:srgbClr val="FFFFFF"/>
                </a:solidFill>
                <a:latin typeface="Verdana"/>
                <a:cs typeface="Verdana"/>
              </a:rPr>
              <a:t>address </a:t>
            </a:r>
            <a:r>
              <a:rPr dirty="0" sz="3100" spc="10">
                <a:solidFill>
                  <a:srgbClr val="FFFFFF"/>
                </a:solidFill>
                <a:latin typeface="Verdana"/>
                <a:cs typeface="Verdana"/>
              </a:rPr>
              <a:t>factors </a:t>
            </a:r>
            <a:r>
              <a:rPr dirty="0" sz="3100" spc="-114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given </a:t>
            </a:r>
            <a:r>
              <a:rPr dirty="0" sz="3100" spc="-100">
                <a:solidFill>
                  <a:srgbClr val="FFFFFF"/>
                </a:solidFill>
                <a:latin typeface="Verdana"/>
                <a:cs typeface="Verdana"/>
              </a:rPr>
              <a:t>priority </a:t>
            </a:r>
            <a:r>
              <a:rPr dirty="0" sz="3100" spc="-5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dirty="0" sz="3100" spc="-105">
                <a:solidFill>
                  <a:srgbClr val="FFFFFF"/>
                </a:solidFill>
                <a:latin typeface="Verdana"/>
                <a:cs typeface="Verdana"/>
              </a:rPr>
              <a:t>TRSS.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experimental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results, </a:t>
            </a:r>
            <a:r>
              <a:rPr dirty="0" sz="3100" spc="-50">
                <a:solidFill>
                  <a:srgbClr val="FFFFFF"/>
                </a:solidFill>
                <a:latin typeface="Verdana"/>
                <a:cs typeface="Verdana"/>
              </a:rPr>
              <a:t>greater </a:t>
            </a:r>
            <a:r>
              <a:rPr dirty="0" sz="3100">
                <a:solidFill>
                  <a:srgbClr val="FFFFFF"/>
                </a:solidFill>
                <a:latin typeface="Verdana"/>
                <a:cs typeface="Verdana"/>
              </a:rPr>
              <a:t>usage </a:t>
            </a:r>
            <a:r>
              <a:rPr dirty="0" sz="3100" spc="-95">
                <a:solidFill>
                  <a:srgbClr val="FFFFFF"/>
                </a:solidFill>
                <a:latin typeface="Verdana"/>
                <a:cs typeface="Verdana"/>
              </a:rPr>
              <a:t>will- </a:t>
            </a:r>
            <a:r>
              <a:rPr dirty="0" sz="31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ingness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satisfaction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>
                <a:solidFill>
                  <a:srgbClr val="FFFFFF"/>
                </a:solidFill>
                <a:latin typeface="Verdana"/>
                <a:cs typeface="Verdana"/>
              </a:rPr>
              <a:t>were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Verdana"/>
                <a:cs typeface="Verdana"/>
              </a:rPr>
              <a:t>observed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Verdana"/>
                <a:cs typeface="Verdana"/>
              </a:rPr>
              <a:t>among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95">
                <a:solidFill>
                  <a:srgbClr val="FFFFFF"/>
                </a:solidFill>
                <a:latin typeface="Verdana"/>
                <a:cs typeface="Verdana"/>
              </a:rPr>
              <a:t>partici-</a:t>
            </a:r>
            <a:r>
              <a:rPr dirty="0" sz="31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Verdana"/>
                <a:cs typeface="Verdana"/>
              </a:rPr>
              <a:t>pants </a:t>
            </a:r>
            <a:r>
              <a:rPr dirty="0" sz="3100" spc="-10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who </a:t>
            </a:r>
            <a:r>
              <a:rPr dirty="0" sz="3100" spc="15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travel planning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design. </a:t>
            </a:r>
            <a:r>
              <a:rPr dirty="0" sz="3100" spc="-35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3100" spc="-90">
                <a:solidFill>
                  <a:srgbClr val="FFFFFF"/>
                </a:solidFill>
                <a:latin typeface="Verdana"/>
                <a:cs typeface="Verdana"/>
              </a:rPr>
              <a:t>addition,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results </a:t>
            </a: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3100" spc="-30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evaluations </a:t>
            </a:r>
            <a:r>
              <a:rPr dirty="0" sz="3100" spc="10">
                <a:solidFill>
                  <a:srgbClr val="FFFFFF"/>
                </a:solidFill>
                <a:latin typeface="Verdana"/>
                <a:cs typeface="Verdana"/>
              </a:rPr>
              <a:t>show </a:t>
            </a:r>
            <a:r>
              <a:rPr dirty="0" sz="3100" spc="-114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3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">
                <a:solidFill>
                  <a:srgbClr val="FFFFFF"/>
                </a:solidFill>
                <a:latin typeface="Verdana"/>
                <a:cs typeface="Verdana"/>
              </a:rPr>
              <a:t>increase </a:t>
            </a:r>
            <a:r>
              <a:rPr dirty="0" sz="3100" spc="-50">
                <a:solidFill>
                  <a:srgbClr val="FFFFFF"/>
                </a:solidFill>
                <a:latin typeface="Verdana"/>
                <a:cs typeface="Verdana"/>
              </a:rPr>
              <a:t>recommendation </a:t>
            </a:r>
            <a:r>
              <a:rPr dirty="0" sz="3100" spc="10">
                <a:solidFill>
                  <a:srgbClr val="FFFFFF"/>
                </a:solidFill>
                <a:latin typeface="Verdana"/>
                <a:cs typeface="Verdana"/>
              </a:rPr>
              <a:t>accuracy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100" spc="-35">
                <a:solidFill>
                  <a:srgbClr val="FFFFFF"/>
                </a:solidFill>
                <a:latin typeface="Verdana"/>
                <a:cs typeface="Verdana"/>
              </a:rPr>
              <a:t>satisfy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dirty="0" sz="3100" spc="-70">
                <a:solidFill>
                  <a:srgbClr val="FFFFFF"/>
                </a:solidFill>
                <a:latin typeface="Verdana"/>
                <a:cs typeface="Verdana"/>
              </a:rPr>
              <a:t>de- </a:t>
            </a:r>
            <a:r>
              <a:rPr dirty="0" sz="3100" spc="-110">
                <a:solidFill>
                  <a:srgbClr val="FFFFFF"/>
                </a:solidFill>
                <a:latin typeface="Verdana"/>
                <a:cs typeface="Verdana"/>
              </a:rPr>
              <a:t>mands,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100" spc="-10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enhance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100" spc="15">
                <a:solidFill>
                  <a:srgbClr val="FFFFFF"/>
                </a:solidFill>
                <a:latin typeface="Verdana"/>
                <a:cs typeface="Verdana"/>
              </a:rPr>
              <a:t>effectiveness </a:t>
            </a:r>
            <a:r>
              <a:rPr dirty="0" sz="3100" spc="5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100" spc="40">
                <a:solidFill>
                  <a:srgbClr val="FFFFFF"/>
                </a:solidFill>
                <a:latin typeface="Verdana"/>
                <a:cs typeface="Verdana"/>
              </a:rPr>
              <a:t>feedback </a:t>
            </a:r>
            <a:r>
              <a:rPr dirty="0" sz="3100" spc="-100">
                <a:solidFill>
                  <a:srgbClr val="FFFFFF"/>
                </a:solidFill>
                <a:latin typeface="Verdana"/>
                <a:cs typeface="Verdana"/>
              </a:rPr>
              <a:t>mechanism. </a:t>
            </a:r>
            <a:r>
              <a:rPr dirty="0" sz="3100" spc="-315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worth </a:t>
            </a:r>
            <a:r>
              <a:rPr dirty="0" sz="31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mentioned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14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60">
                <a:solidFill>
                  <a:srgbClr val="FFFFFF"/>
                </a:solidFill>
                <a:latin typeface="Verdana"/>
                <a:cs typeface="Verdana"/>
              </a:rPr>
              <a:t>PTPS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6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study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5">
                <a:solidFill>
                  <a:srgbClr val="FFFFFF"/>
                </a:solidFill>
                <a:latin typeface="Verdana"/>
                <a:cs typeface="Verdana"/>
              </a:rPr>
              <a:t>pro-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Verdana"/>
                <a:cs typeface="Verdana"/>
              </a:rPr>
              <a:t>vides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3100">
              <a:latin typeface="Verdana"/>
              <a:cs typeface="Verdana"/>
            </a:endParaRPr>
          </a:p>
          <a:p>
            <a:pPr algn="r" marR="5080">
              <a:lnSpc>
                <a:spcPts val="3625"/>
              </a:lnSpc>
            </a:pPr>
            <a:r>
              <a:rPr dirty="0" sz="31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00" spc="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31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10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00" spc="-18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00" spc="4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00" spc="-229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100" spc="-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18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00" spc="-1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00" spc="-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100" spc="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00" spc="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00" spc="-78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Verdana"/>
              <a:cs typeface="Verdana"/>
            </a:endParaRPr>
          </a:p>
          <a:p>
            <a:pPr marL="1049020" indent="2191385">
              <a:lnSpc>
                <a:spcPct val="100000"/>
              </a:lnSpc>
            </a:pPr>
            <a:r>
              <a:rPr dirty="0" sz="3100" spc="-540">
                <a:solidFill>
                  <a:srgbClr val="FFFFFF"/>
                </a:solidFill>
                <a:latin typeface="Verdana"/>
                <a:cs typeface="Verdana"/>
              </a:rPr>
              <a:t>(1)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20">
                <a:solidFill>
                  <a:srgbClr val="FFFFFF"/>
                </a:solidFill>
                <a:latin typeface="Verdana"/>
                <a:cs typeface="Verdana"/>
              </a:rPr>
              <a:t>Resolves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travel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schedule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planning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difficulties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Verdana"/>
              <a:cs typeface="Verdana"/>
            </a:endParaRPr>
          </a:p>
          <a:p>
            <a:pPr algn="r" marL="984885" marR="5080" indent="63500">
              <a:lnSpc>
                <a:spcPct val="100000"/>
              </a:lnSpc>
            </a:pPr>
            <a:r>
              <a:rPr dirty="0" sz="310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planning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Verdana"/>
                <a:cs typeface="Verdana"/>
              </a:rPr>
              <a:t>travel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Verdana"/>
                <a:cs typeface="Verdana"/>
              </a:rPr>
              <a:t>schedules,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85">
                <a:solidFill>
                  <a:srgbClr val="FFFFFF"/>
                </a:solidFill>
                <a:latin typeface="Verdana"/>
                <a:cs typeface="Verdana"/>
              </a:rPr>
              <a:t>collect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Verdana"/>
                <a:cs typeface="Verdana"/>
              </a:rPr>
              <a:t>significant </a:t>
            </a:r>
            <a:r>
              <a:rPr dirty="0" sz="3100" spc="-10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10">
                <a:solidFill>
                  <a:srgbClr val="FFFFFF"/>
                </a:solidFill>
                <a:latin typeface="Verdana"/>
                <a:cs typeface="Verdana"/>
              </a:rPr>
              <a:t>amount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Verdana"/>
                <a:cs typeface="Verdana"/>
              </a:rPr>
              <a:t>consider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Verdana"/>
                <a:cs typeface="Verdana"/>
              </a:rPr>
              <a:t>numerous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10">
                <a:solidFill>
                  <a:srgbClr val="FFFFFF"/>
                </a:solidFill>
                <a:latin typeface="Verdana"/>
                <a:cs typeface="Verdana"/>
              </a:rPr>
              <a:t>factors</a:t>
            </a:r>
            <a:r>
              <a:rPr dirty="0" sz="3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14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affect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62179" y="1626740"/>
            <a:ext cx="9596755" cy="741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370">
              <a:lnSpc>
                <a:spcPct val="115599"/>
              </a:lnSpc>
              <a:spcBef>
                <a:spcPts val="100"/>
              </a:spcBef>
            </a:pP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travel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quality;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including travel </a:t>
            </a:r>
            <a:r>
              <a:rPr dirty="0" sz="2000" spc="75">
                <a:solidFill>
                  <a:srgbClr val="FFFFFF"/>
                </a:solidFill>
                <a:latin typeface="Microsoft Sans Serif"/>
                <a:cs typeface="Microsoft Sans Serif"/>
              </a:rPr>
              <a:t>attraction 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decisions, </a:t>
            </a:r>
            <a:r>
              <a:rPr dirty="0" sz="2000" spc="95">
                <a:solidFill>
                  <a:srgbClr val="FFFFFF"/>
                </a:solidFill>
                <a:latin typeface="Microsoft Sans Serif"/>
                <a:cs typeface="Microsoft Sans Serif"/>
              </a:rPr>
              <a:t>time 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arrange-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ments, travel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0">
                <a:solidFill>
                  <a:srgbClr val="FFFFFF"/>
                </a:solidFill>
                <a:latin typeface="Microsoft Sans Serif"/>
                <a:cs typeface="Microsoft Sans Serif"/>
              </a:rPr>
              <a:t>route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decisions,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accommodation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2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hotel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expenses,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0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required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fees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2000" spc="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expenses. 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However, </a:t>
            </a:r>
            <a:r>
              <a:rPr dirty="0" sz="2000" spc="45">
                <a:solidFill>
                  <a:srgbClr val="FFFFFF"/>
                </a:solidFill>
                <a:latin typeface="Microsoft Sans Serif"/>
                <a:cs typeface="Microsoft Sans Serif"/>
              </a:rPr>
              <a:t>creating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satisfy- </a:t>
            </a:r>
            <a:r>
              <a:rPr dirty="0" sz="2000" spc="45">
                <a:solidFill>
                  <a:srgbClr val="FFFFFF"/>
                </a:solidFill>
                <a:latin typeface="Microsoft Sans Serif"/>
                <a:cs typeface="Microsoft Sans Serif"/>
              </a:rPr>
              <a:t>ing 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balance 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travel 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quality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2000" spc="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expenses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presents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chal- 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lenge. 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Furthermore, 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users </a:t>
            </a:r>
            <a:r>
              <a:rPr dirty="0" sz="2000" spc="75">
                <a:solidFill>
                  <a:srgbClr val="FFFFFF"/>
                </a:solidFill>
                <a:latin typeface="Microsoft Sans Serif"/>
                <a:cs typeface="Microsoft Sans Serif"/>
              </a:rPr>
              <a:t>frequently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spend 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significant </a:t>
            </a:r>
            <a:r>
              <a:rPr dirty="0" sz="2000" spc="-5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95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costs,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resulting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low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willingness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2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engage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travel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Microsoft Sans Serif"/>
                <a:cs typeface="Microsoft Sans Serif"/>
              </a:rPr>
              <a:t>plan-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ning.</a:t>
            </a:r>
            <a:endParaRPr sz="2000">
              <a:latin typeface="Microsoft Sans Serif"/>
              <a:cs typeface="Microsoft Sans Serif"/>
            </a:endParaRPr>
          </a:p>
          <a:p>
            <a:pPr marL="12700" marR="248920">
              <a:lnSpc>
                <a:spcPct val="115599"/>
              </a:lnSpc>
            </a:pP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system </a:t>
            </a:r>
            <a:r>
              <a:rPr dirty="0" sz="2000" spc="75">
                <a:solidFill>
                  <a:srgbClr val="FFFFFF"/>
                </a:solidFill>
                <a:latin typeface="Microsoft Sans Serif"/>
                <a:cs typeface="Microsoft Sans Serif"/>
              </a:rPr>
              <a:t>proposed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this study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simultaneously 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considers </a:t>
            </a:r>
            <a:r>
              <a:rPr dirty="0" sz="2000" spc="8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00" spc="45">
                <a:solidFill>
                  <a:srgbClr val="FFFFFF"/>
                </a:solidFill>
                <a:latin typeface="Microsoft Sans Serif"/>
                <a:cs typeface="Microsoft Sans Serif"/>
              </a:rPr>
              <a:t>various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requirements </a:t>
            </a:r>
            <a:r>
              <a:rPr dirty="0" sz="2000" spc="105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users </a:t>
            </a:r>
            <a:r>
              <a:rPr dirty="0" sz="2000" spc="12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conduct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travel 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schedule </a:t>
            </a:r>
            <a:r>
              <a:rPr dirty="0" sz="2000" spc="45">
                <a:solidFill>
                  <a:srgbClr val="FFFFFF"/>
                </a:solidFill>
                <a:latin typeface="Microsoft Sans Serif"/>
                <a:cs typeface="Microsoft Sans Serif"/>
              </a:rPr>
              <a:t>plan-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ning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employs </a:t>
            </a:r>
            <a:r>
              <a:rPr dirty="0" sz="2000" spc="8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00" spc="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feedback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mechanism </a:t>
            </a:r>
            <a:r>
              <a:rPr dirty="0" sz="2000" spc="12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record 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users'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prefer-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ences,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providing 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increased 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accuracy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Microsoft Sans Serif"/>
                <a:cs typeface="Microsoft Sans Serif"/>
              </a:rPr>
              <a:t>effectiveness.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Microsoft Sans Serif"/>
                <a:cs typeface="Microsoft Sans Serif"/>
              </a:rPr>
              <a:t>better </a:t>
            </a:r>
            <a:r>
              <a:rPr dirty="0" sz="2000" spc="-5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satisfies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user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require-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ments,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Microsoft Sans Serif"/>
                <a:cs typeface="Microsoft Sans Serif"/>
              </a:rPr>
              <a:t>achieving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objective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Microsoft Sans Serif"/>
                <a:cs typeface="Microsoft Sans Serif"/>
              </a:rPr>
              <a:t>personalization.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(2)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Resolving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inability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2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Microsoft Sans Serif"/>
                <a:cs typeface="Microsoft Sans Serif"/>
              </a:rPr>
              <a:t>modify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15599"/>
              </a:lnSpc>
              <a:spcBef>
                <a:spcPts val="1350"/>
              </a:spcBef>
            </a:pPr>
            <a:r>
              <a:rPr dirty="0" sz="2000" spc="-19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11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2000" spc="145">
                <a:solidFill>
                  <a:srgbClr val="FFFFFF"/>
                </a:solidFill>
                <a:latin typeface="Microsoft Sans Serif"/>
                <a:cs typeface="Microsoft Sans Serif"/>
              </a:rPr>
              <a:t>rr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1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15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2000" spc="-21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24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2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2000" spc="1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9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105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9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85">
                <a:solidFill>
                  <a:srgbClr val="FFFFFF"/>
                </a:solidFill>
                <a:latin typeface="Microsoft Sans Serif"/>
                <a:cs typeface="Microsoft Sans Serif"/>
              </a:rPr>
              <a:t>mm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1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105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4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9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1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1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14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05">
                <a:solidFill>
                  <a:srgbClr val="FFFFFF"/>
                </a:solidFill>
                <a:latin typeface="Microsoft Sans Serif"/>
                <a:cs typeface="Microsoft Sans Serif"/>
              </a:rPr>
              <a:t>q</a:t>
            </a:r>
            <a:r>
              <a:rPr dirty="0" sz="2000" spc="11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1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8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1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14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s  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regardless </a:t>
            </a:r>
            <a:r>
              <a:rPr dirty="0" sz="2000" spc="105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2000" spc="90">
                <a:solidFill>
                  <a:srgbClr val="FFFFFF"/>
                </a:solidFill>
                <a:latin typeface="Microsoft Sans Serif"/>
                <a:cs typeface="Microsoft Sans Serif"/>
              </a:rPr>
              <a:t>whether </a:t>
            </a:r>
            <a:r>
              <a:rPr dirty="0" sz="2000" spc="8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results </a:t>
            </a:r>
            <a:r>
              <a:rPr dirty="0" sz="2000" spc="25">
                <a:solidFill>
                  <a:srgbClr val="FFFFFF"/>
                </a:solidFill>
                <a:latin typeface="Microsoft Sans Serif"/>
                <a:cs typeface="Microsoft Sans Serif"/>
              </a:rPr>
              <a:t>satisfy </a:t>
            </a:r>
            <a:r>
              <a:rPr dirty="0" sz="2000" spc="8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require-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ments </a:t>
            </a:r>
            <a:r>
              <a:rPr dirty="0" sz="2000" spc="12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dirty="0" sz="2000" spc="8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users.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 addition, 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users 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only </a:t>
            </a:r>
            <a:r>
              <a:rPr dirty="0" sz="2000" spc="25">
                <a:solidFill>
                  <a:srgbClr val="FFFFFF"/>
                </a:solidFill>
                <a:latin typeface="Microsoft Sans Serif"/>
                <a:cs typeface="Microsoft Sans Serif"/>
              </a:rPr>
              <a:t>accept </a:t>
            </a:r>
            <a:r>
              <a:rPr dirty="0" sz="2000" spc="12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dirty="0" sz="2000" spc="45">
                <a:solidFill>
                  <a:srgbClr val="FFFFFF"/>
                </a:solidFill>
                <a:latin typeface="Microsoft Sans Serif"/>
                <a:cs typeface="Microsoft Sans Serif"/>
              </a:rPr>
              <a:t>reject </a:t>
            </a:r>
            <a:r>
              <a:rPr dirty="0" sz="2000" spc="8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recommended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results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cannot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Microsoft Sans Serif"/>
                <a:cs typeface="Microsoft Sans Serif"/>
              </a:rPr>
              <a:t>perform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modifications, 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signifi- 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cantly </a:t>
            </a:r>
            <a:r>
              <a:rPr dirty="0" sz="2000" spc="75">
                <a:solidFill>
                  <a:srgbClr val="FFFFFF"/>
                </a:solidFill>
                <a:latin typeface="Microsoft Sans Serif"/>
                <a:cs typeface="Microsoft Sans Serif"/>
              </a:rPr>
              <a:t>limiting </a:t>
            </a:r>
            <a:r>
              <a:rPr dirty="0" sz="2000" spc="8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effectiveness </a:t>
            </a:r>
            <a:r>
              <a:rPr dirty="0" sz="2000" spc="105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2000" spc="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recommendations. 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However, </a:t>
            </a:r>
            <a:r>
              <a:rPr dirty="0" sz="2000" spc="8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00" spc="-190">
                <a:solidFill>
                  <a:srgbClr val="FFFFFF"/>
                </a:solidFill>
                <a:latin typeface="Microsoft Sans Serif"/>
                <a:cs typeface="Microsoft Sans Serif"/>
              </a:rPr>
              <a:t>TRS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developed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this study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uses a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travel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schedule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planning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dynamic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adjustment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5">
                <a:solidFill>
                  <a:srgbClr val="FFFFFF"/>
                </a:solidFill>
                <a:latin typeface="Microsoft Sans Serif"/>
                <a:cs typeface="Microsoft Sans Serif"/>
              </a:rPr>
              <a:t>method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2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Microsoft Sans Serif"/>
                <a:cs typeface="Microsoft Sans Serif"/>
              </a:rPr>
              <a:t>fulfill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Microsoft Sans Serif"/>
                <a:cs typeface="Microsoft Sans Serif"/>
              </a:rPr>
              <a:t>all </a:t>
            </a:r>
            <a:r>
              <a:rPr dirty="0" sz="2000" spc="-5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user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travel 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requirements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simultaneously.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addition, </a:t>
            </a:r>
            <a:r>
              <a:rPr dirty="0" sz="2000" spc="45">
                <a:solidFill>
                  <a:srgbClr val="FFFFFF"/>
                </a:solidFill>
                <a:latin typeface="Microsoft Sans Serif"/>
                <a:cs typeface="Microsoft Sans Serif"/>
              </a:rPr>
              <a:t>personalized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achieved, 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enabling 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users </a:t>
            </a:r>
            <a:r>
              <a:rPr dirty="0" sz="2000" spc="12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self-adjust </a:t>
            </a:r>
            <a:r>
              <a:rPr dirty="0" sz="2000" spc="90">
                <a:solidFill>
                  <a:srgbClr val="FFFFFF"/>
                </a:solidFill>
                <a:latin typeface="Microsoft Sans Serif"/>
                <a:cs typeface="Microsoft Sans Serif"/>
              </a:rPr>
              <a:t>their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travel </a:t>
            </a:r>
            <a:r>
              <a:rPr dirty="0" sz="2000" spc="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schedules,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increasing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satisfaction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regarding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2722" y="1528963"/>
            <a:ext cx="4941570" cy="3416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4800" spc="470">
                <a:solidFill>
                  <a:srgbClr val="FFFFFF"/>
                </a:solidFill>
                <a:latin typeface="Cambria"/>
                <a:cs typeface="Cambria"/>
              </a:rPr>
              <a:t>Conclusion </a:t>
            </a:r>
            <a:r>
              <a:rPr dirty="0" sz="4800" spc="4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800" spc="445">
                <a:solidFill>
                  <a:srgbClr val="FFFFFF"/>
                </a:solidFill>
                <a:latin typeface="Cambria"/>
                <a:cs typeface="Cambria"/>
              </a:rPr>
              <a:t>summarizing </a:t>
            </a:r>
            <a:r>
              <a:rPr dirty="0" sz="4800" spc="4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800" spc="30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4800" spc="1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800" spc="265">
                <a:solidFill>
                  <a:srgbClr val="FFFFFF"/>
                </a:solidFill>
                <a:latin typeface="Cambria"/>
                <a:cs typeface="Cambria"/>
              </a:rPr>
              <a:t>entire</a:t>
            </a:r>
            <a:r>
              <a:rPr dirty="0" sz="4800" spc="1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800" spc="350">
                <a:solidFill>
                  <a:srgbClr val="FFFFFF"/>
                </a:solidFill>
                <a:latin typeface="Cambria"/>
                <a:cs typeface="Cambria"/>
              </a:rPr>
              <a:t>work </a:t>
            </a:r>
            <a:r>
              <a:rPr dirty="0" sz="4800" spc="-10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800" spc="409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4800" spc="2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800" spc="360">
                <a:solidFill>
                  <a:srgbClr val="FFFFFF"/>
                </a:solidFill>
                <a:latin typeface="Cambria"/>
                <a:cs typeface="Cambria"/>
              </a:rPr>
              <a:t>findings.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2860" marR="15240" indent="-635">
              <a:lnSpc>
                <a:spcPct val="115799"/>
              </a:lnSpc>
              <a:spcBef>
                <a:spcPts val="100"/>
              </a:spcBef>
            </a:pPr>
            <a:r>
              <a:rPr dirty="0" spc="-10"/>
              <a:t>To </a:t>
            </a:r>
            <a:r>
              <a:rPr dirty="0" spc="45"/>
              <a:t>evaluate </a:t>
            </a:r>
            <a:r>
              <a:rPr dirty="0" spc="95"/>
              <a:t>the </a:t>
            </a:r>
            <a:r>
              <a:rPr dirty="0" spc="35"/>
              <a:t>effectiveness </a:t>
            </a:r>
            <a:r>
              <a:rPr dirty="0" spc="110"/>
              <a:t>of </a:t>
            </a:r>
            <a:r>
              <a:rPr dirty="0" spc="-155"/>
              <a:t>PTPS </a:t>
            </a:r>
            <a:r>
              <a:rPr dirty="0" spc="85"/>
              <a:t>in </a:t>
            </a:r>
            <a:r>
              <a:rPr dirty="0" spc="60"/>
              <a:t>travel </a:t>
            </a:r>
            <a:r>
              <a:rPr dirty="0" spc="75"/>
              <a:t>recommenda- </a:t>
            </a:r>
            <a:r>
              <a:rPr dirty="0" spc="50"/>
              <a:t>tions, </a:t>
            </a:r>
            <a:r>
              <a:rPr dirty="0" spc="85"/>
              <a:t>immediate </a:t>
            </a:r>
            <a:r>
              <a:rPr dirty="0" spc="60"/>
              <a:t>adjustments, </a:t>
            </a:r>
            <a:r>
              <a:rPr dirty="0" spc="80"/>
              <a:t>and </a:t>
            </a:r>
            <a:r>
              <a:rPr dirty="0" spc="60"/>
              <a:t>user </a:t>
            </a:r>
            <a:r>
              <a:rPr dirty="0" spc="45"/>
              <a:t>feedback </a:t>
            </a:r>
            <a:r>
              <a:rPr dirty="0" spc="50"/>
              <a:t>mechanism, </a:t>
            </a:r>
            <a:r>
              <a:rPr dirty="0" spc="95"/>
              <a:t>the </a:t>
            </a:r>
            <a:r>
              <a:rPr dirty="0" spc="120"/>
              <a:t>third </a:t>
            </a:r>
            <a:r>
              <a:rPr dirty="0" spc="125"/>
              <a:t> </a:t>
            </a:r>
            <a:r>
              <a:rPr dirty="0" spc="85"/>
              <a:t>experiment </a:t>
            </a:r>
            <a:r>
              <a:rPr dirty="0" spc="20"/>
              <a:t>was </a:t>
            </a:r>
            <a:r>
              <a:rPr dirty="0" spc="60"/>
              <a:t>carried </a:t>
            </a:r>
            <a:r>
              <a:rPr dirty="0" spc="85"/>
              <a:t>out. </a:t>
            </a:r>
            <a:r>
              <a:rPr dirty="0" spc="45"/>
              <a:t>Twenty </a:t>
            </a:r>
            <a:r>
              <a:rPr dirty="0" spc="65"/>
              <a:t>participants </a:t>
            </a:r>
            <a:r>
              <a:rPr dirty="0" spc="110"/>
              <a:t>who </a:t>
            </a:r>
            <a:r>
              <a:rPr dirty="0" spc="55"/>
              <a:t>are </a:t>
            </a:r>
            <a:r>
              <a:rPr dirty="0" spc="65"/>
              <a:t>dif- </a:t>
            </a:r>
            <a:r>
              <a:rPr dirty="0" spc="95"/>
              <a:t>ferent </a:t>
            </a:r>
            <a:r>
              <a:rPr dirty="0" spc="145"/>
              <a:t>from </a:t>
            </a:r>
            <a:r>
              <a:rPr dirty="0" spc="45"/>
              <a:t>ones </a:t>
            </a:r>
            <a:r>
              <a:rPr dirty="0" spc="85"/>
              <a:t>in </a:t>
            </a:r>
            <a:r>
              <a:rPr dirty="0" spc="60"/>
              <a:t>previous </a:t>
            </a:r>
            <a:r>
              <a:rPr dirty="0" spc="120"/>
              <a:t>two </a:t>
            </a:r>
            <a:r>
              <a:rPr dirty="0" spc="75"/>
              <a:t>experiments </a:t>
            </a:r>
            <a:r>
              <a:rPr dirty="0" spc="70"/>
              <a:t>were </a:t>
            </a:r>
            <a:r>
              <a:rPr dirty="0" spc="65"/>
              <a:t>included </a:t>
            </a:r>
            <a:r>
              <a:rPr dirty="0" spc="85"/>
              <a:t>in </a:t>
            </a:r>
            <a:r>
              <a:rPr dirty="0" spc="95"/>
              <a:t>the </a:t>
            </a:r>
            <a:r>
              <a:rPr dirty="0" spc="100"/>
              <a:t> </a:t>
            </a:r>
            <a:r>
              <a:rPr dirty="0" spc="75"/>
              <a:t>experiment.</a:t>
            </a:r>
            <a:r>
              <a:rPr dirty="0" spc="-10"/>
              <a:t> </a:t>
            </a:r>
            <a:r>
              <a:rPr dirty="0" spc="5"/>
              <a:t>The</a:t>
            </a:r>
            <a:r>
              <a:rPr dirty="0" spc="-10"/>
              <a:t> </a:t>
            </a:r>
            <a:r>
              <a:rPr dirty="0" spc="85"/>
              <a:t>experiment</a:t>
            </a:r>
            <a:r>
              <a:rPr dirty="0" spc="-10"/>
              <a:t> </a:t>
            </a:r>
            <a:r>
              <a:rPr dirty="0" spc="20"/>
              <a:t>was</a:t>
            </a:r>
            <a:r>
              <a:rPr dirty="0" spc="-10"/>
              <a:t> </a:t>
            </a:r>
            <a:r>
              <a:rPr dirty="0" spc="110"/>
              <a:t>performed</a:t>
            </a:r>
            <a:r>
              <a:rPr dirty="0" spc="-10"/>
              <a:t> </a:t>
            </a:r>
            <a:r>
              <a:rPr dirty="0" spc="85"/>
              <a:t>in</a:t>
            </a:r>
            <a:r>
              <a:rPr dirty="0" spc="-5"/>
              <a:t> </a:t>
            </a:r>
            <a:r>
              <a:rPr dirty="0" spc="125"/>
              <a:t>our</a:t>
            </a:r>
            <a:r>
              <a:rPr dirty="0" spc="-10"/>
              <a:t> </a:t>
            </a:r>
            <a:r>
              <a:rPr dirty="0" spc="85"/>
              <a:t>laboratory</a:t>
            </a:r>
            <a:r>
              <a:rPr dirty="0" spc="-10"/>
              <a:t> </a:t>
            </a:r>
            <a:r>
              <a:rPr dirty="0" spc="80"/>
              <a:t>and</a:t>
            </a:r>
            <a:r>
              <a:rPr dirty="0" spc="-10"/>
              <a:t> </a:t>
            </a:r>
            <a:r>
              <a:rPr dirty="0" spc="125"/>
              <a:t>four</a:t>
            </a:r>
            <a:r>
              <a:rPr dirty="0" spc="-10"/>
              <a:t> </a:t>
            </a:r>
            <a:r>
              <a:rPr dirty="0" spc="45"/>
              <a:t>research</a:t>
            </a:r>
            <a:r>
              <a:rPr dirty="0" spc="-5"/>
              <a:t> </a:t>
            </a:r>
            <a:r>
              <a:rPr dirty="0" spc="30"/>
              <a:t>assistants</a:t>
            </a:r>
            <a:r>
              <a:rPr dirty="0" spc="-10"/>
              <a:t> </a:t>
            </a:r>
            <a:r>
              <a:rPr dirty="0" spc="10"/>
              <a:t>assist</a:t>
            </a:r>
            <a:r>
              <a:rPr dirty="0" spc="-10"/>
              <a:t> </a:t>
            </a:r>
            <a:r>
              <a:rPr dirty="0" spc="95"/>
              <a:t>the</a:t>
            </a:r>
            <a:r>
              <a:rPr dirty="0" spc="-10"/>
              <a:t> </a:t>
            </a:r>
            <a:r>
              <a:rPr dirty="0" spc="65"/>
              <a:t>participants</a:t>
            </a:r>
            <a:r>
              <a:rPr dirty="0" spc="-10"/>
              <a:t> </a:t>
            </a:r>
            <a:r>
              <a:rPr dirty="0" spc="125"/>
              <a:t>to</a:t>
            </a:r>
            <a:r>
              <a:rPr dirty="0" spc="-5"/>
              <a:t> </a:t>
            </a:r>
            <a:r>
              <a:rPr dirty="0" spc="55"/>
              <a:t>carry</a:t>
            </a:r>
            <a:r>
              <a:rPr dirty="0" spc="-10"/>
              <a:t> </a:t>
            </a:r>
            <a:r>
              <a:rPr dirty="0" spc="125"/>
              <a:t>out</a:t>
            </a:r>
            <a:r>
              <a:rPr dirty="0" spc="-10"/>
              <a:t> </a:t>
            </a:r>
            <a:r>
              <a:rPr dirty="0" spc="95"/>
              <a:t>the</a:t>
            </a:r>
            <a:r>
              <a:rPr dirty="0" spc="-10"/>
              <a:t> </a:t>
            </a:r>
            <a:r>
              <a:rPr dirty="0" spc="75"/>
              <a:t>whole </a:t>
            </a:r>
            <a:r>
              <a:rPr dirty="0" spc="80"/>
              <a:t> </a:t>
            </a:r>
            <a:r>
              <a:rPr dirty="0" spc="85"/>
              <a:t>experiment </a:t>
            </a:r>
            <a:r>
              <a:rPr dirty="0" spc="25"/>
              <a:t>process. </a:t>
            </a:r>
            <a:r>
              <a:rPr dirty="0" spc="5"/>
              <a:t>The </a:t>
            </a:r>
            <a:r>
              <a:rPr dirty="0" spc="85"/>
              <a:t>experiment </a:t>
            </a:r>
            <a:r>
              <a:rPr dirty="0" spc="45"/>
              <a:t>consisted </a:t>
            </a:r>
            <a:r>
              <a:rPr dirty="0" spc="110"/>
              <a:t>of </a:t>
            </a:r>
            <a:r>
              <a:rPr dirty="0" spc="45"/>
              <a:t>five </a:t>
            </a:r>
            <a:r>
              <a:rPr dirty="0" spc="60"/>
              <a:t>travel </a:t>
            </a:r>
            <a:r>
              <a:rPr dirty="0" spc="40"/>
              <a:t>schedule </a:t>
            </a:r>
            <a:r>
              <a:rPr dirty="0" spc="70"/>
              <a:t>planning </a:t>
            </a:r>
            <a:r>
              <a:rPr dirty="0" spc="10"/>
              <a:t>sessions </a:t>
            </a:r>
            <a:r>
              <a:rPr dirty="0" spc="20"/>
              <a:t>was </a:t>
            </a:r>
            <a:r>
              <a:rPr dirty="0" spc="110"/>
              <a:t>performed </a:t>
            </a:r>
            <a:r>
              <a:rPr dirty="0" spc="40"/>
              <a:t>based </a:t>
            </a:r>
            <a:r>
              <a:rPr dirty="0" spc="110"/>
              <a:t>on </a:t>
            </a:r>
            <a:r>
              <a:rPr dirty="0" spc="20"/>
              <a:t>each </a:t>
            </a:r>
            <a:r>
              <a:rPr dirty="0" spc="40"/>
              <a:t>user's </a:t>
            </a:r>
            <a:r>
              <a:rPr dirty="0" spc="45"/>
              <a:t>five </a:t>
            </a:r>
            <a:r>
              <a:rPr dirty="0" spc="50"/>
              <a:t> </a:t>
            </a:r>
            <a:r>
              <a:rPr dirty="0" spc="95"/>
              <a:t>different </a:t>
            </a:r>
            <a:r>
              <a:rPr dirty="0" spc="80"/>
              <a:t>requirements. </a:t>
            </a:r>
            <a:r>
              <a:rPr dirty="0" spc="60"/>
              <a:t>If </a:t>
            </a:r>
            <a:r>
              <a:rPr dirty="0" spc="35"/>
              <a:t>users </a:t>
            </a:r>
            <a:r>
              <a:rPr dirty="0" spc="55"/>
              <a:t>are </a:t>
            </a:r>
            <a:r>
              <a:rPr dirty="0" spc="60"/>
              <a:t>unsatisfied </a:t>
            </a:r>
            <a:r>
              <a:rPr dirty="0" spc="110"/>
              <a:t>with </a:t>
            </a:r>
            <a:r>
              <a:rPr dirty="0" spc="95"/>
              <a:t>the </a:t>
            </a:r>
            <a:r>
              <a:rPr dirty="0" spc="60"/>
              <a:t>travel </a:t>
            </a:r>
            <a:r>
              <a:rPr dirty="0" spc="30"/>
              <a:t>schedule, </a:t>
            </a:r>
            <a:r>
              <a:rPr dirty="0" spc="35"/>
              <a:t>users </a:t>
            </a:r>
            <a:r>
              <a:rPr dirty="0" spc="25"/>
              <a:t>can </a:t>
            </a:r>
            <a:r>
              <a:rPr dirty="0" spc="40"/>
              <a:t>replace </a:t>
            </a:r>
            <a:r>
              <a:rPr dirty="0" spc="50"/>
              <a:t>unsatisfying </a:t>
            </a:r>
            <a:r>
              <a:rPr dirty="0" spc="40"/>
              <a:t>schedule </a:t>
            </a:r>
            <a:r>
              <a:rPr dirty="0" spc="70"/>
              <a:t>items </a:t>
            </a:r>
            <a:r>
              <a:rPr dirty="0" spc="105"/>
              <a:t>through </a:t>
            </a:r>
            <a:r>
              <a:rPr dirty="0" spc="95"/>
              <a:t>the </a:t>
            </a:r>
            <a:r>
              <a:rPr dirty="0" spc="-15"/>
              <a:t>Al </a:t>
            </a:r>
            <a:r>
              <a:rPr dirty="0" spc="-10"/>
              <a:t> </a:t>
            </a:r>
            <a:r>
              <a:rPr dirty="0" spc="90"/>
              <a:t>function </a:t>
            </a:r>
            <a:r>
              <a:rPr dirty="0" spc="125"/>
              <a:t>to </a:t>
            </a:r>
            <a:r>
              <a:rPr dirty="0" spc="80"/>
              <a:t>fulfill </a:t>
            </a:r>
            <a:r>
              <a:rPr dirty="0" spc="95"/>
              <a:t>their </a:t>
            </a:r>
            <a:r>
              <a:rPr dirty="0" spc="85"/>
              <a:t>requirements </a:t>
            </a:r>
            <a:r>
              <a:rPr dirty="0" spc="80"/>
              <a:t>and </a:t>
            </a:r>
            <a:r>
              <a:rPr dirty="0" spc="125"/>
              <a:t>to </a:t>
            </a:r>
            <a:r>
              <a:rPr dirty="0" spc="80"/>
              <a:t>provide </a:t>
            </a:r>
            <a:r>
              <a:rPr dirty="0"/>
              <a:t>a </a:t>
            </a:r>
            <a:r>
              <a:rPr dirty="0" spc="114"/>
              <a:t>more </a:t>
            </a:r>
            <a:r>
              <a:rPr dirty="0" spc="40"/>
              <a:t>satisfying schedule </a:t>
            </a:r>
            <a:r>
              <a:rPr dirty="0" spc="50"/>
              <a:t>plan. </a:t>
            </a:r>
            <a:r>
              <a:rPr dirty="0" spc="5"/>
              <a:t>The </a:t>
            </a:r>
            <a:r>
              <a:rPr dirty="0" spc="114"/>
              <a:t>more </a:t>
            </a:r>
            <a:r>
              <a:rPr dirty="0" spc="95"/>
              <a:t>the </a:t>
            </a:r>
            <a:r>
              <a:rPr dirty="0" spc="120"/>
              <a:t>number </a:t>
            </a:r>
            <a:r>
              <a:rPr dirty="0" spc="110"/>
              <a:t>of </a:t>
            </a:r>
            <a:r>
              <a:rPr dirty="0" spc="50"/>
              <a:t>unsatisfying </a:t>
            </a:r>
            <a:r>
              <a:rPr dirty="0" spc="40"/>
              <a:t>schedule </a:t>
            </a:r>
            <a:r>
              <a:rPr dirty="0" spc="45"/>
              <a:t> </a:t>
            </a:r>
            <a:r>
              <a:rPr dirty="0" spc="50"/>
              <a:t>items,</a:t>
            </a:r>
            <a:r>
              <a:rPr dirty="0" spc="-10"/>
              <a:t> </a:t>
            </a:r>
            <a:r>
              <a:rPr dirty="0" spc="95"/>
              <a:t>the</a:t>
            </a:r>
            <a:r>
              <a:rPr dirty="0" spc="-5"/>
              <a:t> </a:t>
            </a:r>
            <a:r>
              <a:rPr dirty="0" spc="85"/>
              <a:t>lower</a:t>
            </a:r>
            <a:r>
              <a:rPr dirty="0" spc="-10"/>
              <a:t> </a:t>
            </a:r>
            <a:r>
              <a:rPr dirty="0" spc="90"/>
              <a:t>recommendation</a:t>
            </a:r>
            <a:r>
              <a:rPr dirty="0" spc="-5"/>
              <a:t> </a:t>
            </a:r>
            <a:r>
              <a:rPr dirty="0" spc="15"/>
              <a:t>accuracy</a:t>
            </a:r>
            <a:r>
              <a:rPr dirty="0" spc="-5"/>
              <a:t> </a:t>
            </a:r>
            <a:r>
              <a:rPr dirty="0" spc="80"/>
              <a:t>rate</a:t>
            </a:r>
            <a:r>
              <a:rPr dirty="0" spc="-10"/>
              <a:t> is.</a:t>
            </a:r>
            <a:r>
              <a:rPr dirty="0" spc="-5"/>
              <a:t> </a:t>
            </a:r>
            <a:r>
              <a:rPr dirty="0" spc="5"/>
              <a:t>The</a:t>
            </a:r>
            <a:r>
              <a:rPr dirty="0" spc="-10"/>
              <a:t> </a:t>
            </a:r>
            <a:r>
              <a:rPr dirty="0" spc="50"/>
              <a:t>fi-</a:t>
            </a:r>
            <a:r>
              <a:rPr dirty="0" spc="-5"/>
              <a:t> </a:t>
            </a:r>
            <a:r>
              <a:rPr dirty="0" spc="55"/>
              <a:t>nal</a:t>
            </a:r>
            <a:r>
              <a:rPr dirty="0" spc="-5"/>
              <a:t> </a:t>
            </a:r>
            <a:r>
              <a:rPr dirty="0" spc="55"/>
              <a:t>results</a:t>
            </a:r>
            <a:r>
              <a:rPr dirty="0" spc="-10"/>
              <a:t> </a:t>
            </a:r>
            <a:r>
              <a:rPr dirty="0" spc="70"/>
              <a:t>were</a:t>
            </a:r>
            <a:r>
              <a:rPr dirty="0" spc="-5"/>
              <a:t> </a:t>
            </a:r>
            <a:r>
              <a:rPr dirty="0" spc="75"/>
              <a:t>recorded</a:t>
            </a:r>
            <a:r>
              <a:rPr dirty="0" spc="-10"/>
              <a:t> </a:t>
            </a:r>
            <a:r>
              <a:rPr dirty="0" spc="-25"/>
              <a:t>as</a:t>
            </a:r>
            <a:r>
              <a:rPr dirty="0" spc="-5"/>
              <a:t> </a:t>
            </a:r>
            <a:r>
              <a:rPr dirty="0" spc="45"/>
              <a:t>feedback</a:t>
            </a:r>
            <a:r>
              <a:rPr dirty="0" spc="-5"/>
              <a:t> </a:t>
            </a:r>
            <a:r>
              <a:rPr dirty="0" spc="80"/>
              <a:t>and</a:t>
            </a:r>
            <a:r>
              <a:rPr dirty="0" spc="-10"/>
              <a:t> </a:t>
            </a:r>
            <a:r>
              <a:rPr dirty="0" spc="50"/>
              <a:t>used</a:t>
            </a:r>
            <a:r>
              <a:rPr dirty="0" spc="-5"/>
              <a:t> </a:t>
            </a:r>
            <a:r>
              <a:rPr dirty="0" spc="125"/>
              <a:t>to</a:t>
            </a:r>
            <a:r>
              <a:rPr dirty="0" spc="-5"/>
              <a:t> </a:t>
            </a:r>
            <a:r>
              <a:rPr dirty="0" spc="80"/>
              <a:t>provide</a:t>
            </a:r>
            <a:r>
              <a:rPr dirty="0" spc="-10"/>
              <a:t> </a:t>
            </a:r>
            <a:r>
              <a:rPr dirty="0" spc="20"/>
              <a:t>subse-</a:t>
            </a:r>
            <a:r>
              <a:rPr dirty="0" spc="-5"/>
              <a:t> </a:t>
            </a:r>
            <a:r>
              <a:rPr dirty="0" spc="105"/>
              <a:t>quent</a:t>
            </a:r>
            <a:r>
              <a:rPr dirty="0" spc="-10"/>
              <a:t> </a:t>
            </a:r>
            <a:r>
              <a:rPr dirty="0" spc="60"/>
              <a:t>travel </a:t>
            </a:r>
            <a:r>
              <a:rPr dirty="0" spc="-525"/>
              <a:t> </a:t>
            </a:r>
            <a:r>
              <a:rPr dirty="0" spc="75"/>
              <a:t>recommendations.</a:t>
            </a:r>
            <a:r>
              <a:rPr dirty="0" spc="-5"/>
              <a:t> </a:t>
            </a:r>
            <a:r>
              <a:rPr dirty="0" spc="-40"/>
              <a:t>Each</a:t>
            </a:r>
            <a:r>
              <a:rPr dirty="0" spc="-5"/>
              <a:t> </a:t>
            </a:r>
            <a:r>
              <a:rPr dirty="0" spc="40"/>
              <a:t>user's</a:t>
            </a:r>
            <a:r>
              <a:rPr dirty="0"/>
              <a:t> </a:t>
            </a:r>
            <a:r>
              <a:rPr dirty="0" spc="90"/>
              <a:t>recommendation</a:t>
            </a:r>
            <a:r>
              <a:rPr dirty="0" spc="-5"/>
              <a:t> </a:t>
            </a:r>
            <a:r>
              <a:rPr dirty="0" spc="55"/>
              <a:t>results</a:t>
            </a:r>
            <a:r>
              <a:rPr dirty="0"/>
              <a:t> </a:t>
            </a:r>
            <a:r>
              <a:rPr dirty="0" spc="70"/>
              <a:t>were</a:t>
            </a:r>
            <a:r>
              <a:rPr dirty="0" spc="-5"/>
              <a:t> </a:t>
            </a:r>
            <a:r>
              <a:rPr dirty="0" spc="60"/>
              <a:t>individually</a:t>
            </a:r>
            <a:r>
              <a:rPr dirty="0" spc="-5"/>
              <a:t> </a:t>
            </a:r>
            <a:r>
              <a:rPr dirty="0" spc="75"/>
              <a:t>recorded</a:t>
            </a:r>
            <a:r>
              <a:rPr dirty="0"/>
              <a:t> </a:t>
            </a:r>
            <a:r>
              <a:rPr dirty="0" spc="-25"/>
              <a:t>as</a:t>
            </a:r>
            <a:r>
              <a:rPr dirty="0" spc="-5"/>
              <a:t> </a:t>
            </a:r>
            <a:r>
              <a:rPr dirty="0" spc="45"/>
              <a:t>feedback</a:t>
            </a:r>
            <a:r>
              <a:rPr dirty="0"/>
              <a:t> </a:t>
            </a:r>
            <a:r>
              <a:rPr dirty="0" spc="125"/>
              <a:t>to</a:t>
            </a:r>
            <a:r>
              <a:rPr dirty="0" spc="-5"/>
              <a:t> </a:t>
            </a:r>
            <a:r>
              <a:rPr dirty="0" spc="55"/>
              <a:t>generate</a:t>
            </a:r>
            <a:r>
              <a:rPr dirty="0" spc="-5"/>
              <a:t> </a:t>
            </a:r>
            <a:r>
              <a:rPr dirty="0" spc="30"/>
              <a:t>effec-</a:t>
            </a:r>
            <a:r>
              <a:rPr dirty="0"/>
              <a:t> </a:t>
            </a:r>
            <a:r>
              <a:rPr dirty="0" spc="55"/>
              <a:t>tive</a:t>
            </a:r>
            <a:r>
              <a:rPr dirty="0" spc="-5"/>
              <a:t> </a:t>
            </a:r>
            <a:r>
              <a:rPr dirty="0" spc="55"/>
              <a:t>personalization.</a:t>
            </a: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pc="-40"/>
              <a:t>Each</a:t>
            </a:r>
            <a:r>
              <a:rPr dirty="0" spc="-10"/>
              <a:t> </a:t>
            </a:r>
            <a:r>
              <a:rPr dirty="0" spc="60"/>
              <a:t>user</a:t>
            </a:r>
            <a:r>
              <a:rPr dirty="0" spc="-10"/>
              <a:t> </a:t>
            </a:r>
            <a:r>
              <a:rPr dirty="0" spc="25"/>
              <a:t>can</a:t>
            </a:r>
            <a:r>
              <a:rPr dirty="0" spc="-5"/>
              <a:t> </a:t>
            </a:r>
            <a:r>
              <a:rPr dirty="0" spc="50"/>
              <a:t>get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 spc="114"/>
              <a:t>more</a:t>
            </a:r>
            <a:r>
              <a:rPr dirty="0" spc="-10"/>
              <a:t> </a:t>
            </a:r>
            <a:r>
              <a:rPr dirty="0" spc="50"/>
              <a:t>personalized</a:t>
            </a:r>
            <a:r>
              <a:rPr dirty="0" spc="-5"/>
              <a:t> </a:t>
            </a:r>
            <a:r>
              <a:rPr dirty="0" spc="60"/>
              <a:t>travel</a:t>
            </a:r>
            <a:r>
              <a:rPr dirty="0" spc="-10"/>
              <a:t> </a:t>
            </a:r>
            <a:r>
              <a:rPr dirty="0" spc="40"/>
              <a:t>schedule</a:t>
            </a:r>
            <a:r>
              <a:rPr dirty="0" spc="-5"/>
              <a:t> </a:t>
            </a:r>
            <a:r>
              <a:rPr dirty="0" spc="90"/>
              <a:t>after</a:t>
            </a:r>
            <a:r>
              <a:rPr dirty="0" spc="-10"/>
              <a:t> </a:t>
            </a:r>
            <a:r>
              <a:rPr dirty="0" spc="95"/>
              <a:t>their</a:t>
            </a:r>
            <a:r>
              <a:rPr dirty="0" spc="-5"/>
              <a:t> </a:t>
            </a:r>
            <a:r>
              <a:rPr dirty="0" spc="45"/>
              <a:t>five</a:t>
            </a:r>
            <a:r>
              <a:rPr dirty="0" spc="-10"/>
              <a:t> </a:t>
            </a:r>
            <a:r>
              <a:rPr dirty="0" spc="95"/>
              <a:t>different</a:t>
            </a:r>
            <a:r>
              <a:rPr dirty="0" spc="-5"/>
              <a:t> </a:t>
            </a:r>
            <a:r>
              <a:rPr dirty="0" spc="60"/>
              <a:t>travel</a:t>
            </a:r>
            <a:r>
              <a:rPr dirty="0" spc="-10"/>
              <a:t> </a:t>
            </a:r>
            <a:r>
              <a:rPr dirty="0" spc="70"/>
              <a:t>planning</a:t>
            </a:r>
            <a:r>
              <a:rPr dirty="0" spc="-5"/>
              <a:t> </a:t>
            </a:r>
            <a:r>
              <a:rPr dirty="0" spc="30"/>
              <a:t>feedbacks.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/>
          </a:p>
          <a:p>
            <a:pPr algn="ctr" marL="12700" marR="5080">
              <a:lnSpc>
                <a:spcPct val="115799"/>
              </a:lnSpc>
            </a:pPr>
            <a:r>
              <a:rPr dirty="0" spc="-5"/>
              <a:t>Several </a:t>
            </a:r>
            <a:r>
              <a:rPr dirty="0" spc="75"/>
              <a:t>quantitative</a:t>
            </a:r>
            <a:r>
              <a:rPr dirty="0"/>
              <a:t> </a:t>
            </a:r>
            <a:r>
              <a:rPr dirty="0" spc="70"/>
              <a:t>measurements</a:t>
            </a:r>
            <a:r>
              <a:rPr dirty="0"/>
              <a:t> </a:t>
            </a:r>
            <a:r>
              <a:rPr dirty="0" spc="55"/>
              <a:t>are</a:t>
            </a:r>
            <a:r>
              <a:rPr dirty="0"/>
              <a:t> </a:t>
            </a:r>
            <a:r>
              <a:rPr dirty="0" spc="50"/>
              <a:t>used</a:t>
            </a:r>
            <a:r>
              <a:rPr dirty="0"/>
              <a:t> </a:t>
            </a:r>
            <a:r>
              <a:rPr dirty="0" spc="85"/>
              <a:t>in</a:t>
            </a:r>
            <a:r>
              <a:rPr dirty="0"/>
              <a:t> </a:t>
            </a:r>
            <a:r>
              <a:rPr dirty="0" spc="65"/>
              <a:t>measuring</a:t>
            </a:r>
            <a:r>
              <a:rPr dirty="0"/>
              <a:t> </a:t>
            </a:r>
            <a:r>
              <a:rPr dirty="0" spc="95"/>
              <a:t>the</a:t>
            </a:r>
            <a:r>
              <a:rPr dirty="0" spc="-5"/>
              <a:t> </a:t>
            </a:r>
            <a:r>
              <a:rPr dirty="0" spc="85"/>
              <a:t>performance</a:t>
            </a:r>
            <a:r>
              <a:rPr dirty="0"/>
              <a:t> </a:t>
            </a:r>
            <a:r>
              <a:rPr dirty="0" spc="110"/>
              <a:t>of</a:t>
            </a:r>
            <a:r>
              <a:rPr dirty="0"/>
              <a:t> </a:t>
            </a:r>
            <a:r>
              <a:rPr dirty="0" spc="95"/>
              <a:t>the</a:t>
            </a:r>
            <a:r>
              <a:rPr dirty="0"/>
              <a:t> </a:t>
            </a:r>
            <a:r>
              <a:rPr dirty="0" spc="80"/>
              <a:t>proposed</a:t>
            </a:r>
            <a:r>
              <a:rPr dirty="0"/>
              <a:t> </a:t>
            </a:r>
            <a:r>
              <a:rPr dirty="0" spc="-105"/>
              <a:t>SRM</a:t>
            </a:r>
            <a:r>
              <a:rPr dirty="0"/>
              <a:t> </a:t>
            </a:r>
            <a:r>
              <a:rPr dirty="0" spc="95"/>
              <a:t>method.</a:t>
            </a:r>
            <a:r>
              <a:rPr dirty="0"/>
              <a:t> </a:t>
            </a:r>
            <a:r>
              <a:rPr dirty="0" spc="-5"/>
              <a:t>These</a:t>
            </a:r>
            <a:r>
              <a:rPr dirty="0"/>
              <a:t> </a:t>
            </a:r>
            <a:r>
              <a:rPr dirty="0" spc="70"/>
              <a:t>measurements</a:t>
            </a:r>
            <a:r>
              <a:rPr dirty="0" spc="-5"/>
              <a:t> </a:t>
            </a:r>
            <a:r>
              <a:rPr dirty="0" spc="60"/>
              <a:t>include </a:t>
            </a:r>
            <a:r>
              <a:rPr dirty="0" spc="-525"/>
              <a:t> </a:t>
            </a:r>
            <a:r>
              <a:rPr dirty="0" spc="110"/>
              <a:t>true </a:t>
            </a:r>
            <a:r>
              <a:rPr dirty="0" spc="40"/>
              <a:t>positives </a:t>
            </a:r>
            <a:r>
              <a:rPr dirty="0" spc="-95"/>
              <a:t>(TP), </a:t>
            </a:r>
            <a:r>
              <a:rPr dirty="0" spc="110"/>
              <a:t>true </a:t>
            </a:r>
            <a:r>
              <a:rPr dirty="0" spc="30"/>
              <a:t>negatives </a:t>
            </a:r>
            <a:r>
              <a:rPr dirty="0" spc="-55"/>
              <a:t>(TN), </a:t>
            </a:r>
            <a:r>
              <a:rPr dirty="0" spc="25"/>
              <a:t>false </a:t>
            </a:r>
            <a:r>
              <a:rPr dirty="0" spc="40"/>
              <a:t>positives </a:t>
            </a:r>
            <a:r>
              <a:rPr dirty="0" spc="-110"/>
              <a:t>(FP), </a:t>
            </a:r>
            <a:r>
              <a:rPr dirty="0" spc="80"/>
              <a:t>and </a:t>
            </a:r>
            <a:r>
              <a:rPr dirty="0" spc="25"/>
              <a:t>false </a:t>
            </a:r>
            <a:r>
              <a:rPr dirty="0" spc="30"/>
              <a:t>negatives </a:t>
            </a:r>
            <a:r>
              <a:rPr dirty="0" spc="-65"/>
              <a:t>(FN). </a:t>
            </a:r>
            <a:r>
              <a:rPr dirty="0" spc="-125"/>
              <a:t>TP </a:t>
            </a:r>
            <a:r>
              <a:rPr dirty="0" spc="50"/>
              <a:t>stands </a:t>
            </a:r>
            <a:r>
              <a:rPr dirty="0" spc="125"/>
              <a:t>for </a:t>
            </a:r>
            <a:r>
              <a:rPr dirty="0" spc="95"/>
              <a:t>the </a:t>
            </a:r>
            <a:r>
              <a:rPr dirty="0" spc="120"/>
              <a:t>number </a:t>
            </a:r>
            <a:r>
              <a:rPr dirty="0" spc="110"/>
              <a:t>of </a:t>
            </a:r>
            <a:r>
              <a:rPr dirty="0" spc="60"/>
              <a:t>user </a:t>
            </a:r>
            <a:r>
              <a:rPr dirty="0" spc="45"/>
              <a:t>re- </a:t>
            </a:r>
            <a:r>
              <a:rPr dirty="0" spc="95"/>
              <a:t>quired </a:t>
            </a:r>
            <a:r>
              <a:rPr dirty="0" spc="65"/>
              <a:t>location </a:t>
            </a:r>
            <a:r>
              <a:rPr dirty="0" spc="-530"/>
              <a:t> </a:t>
            </a:r>
            <a:r>
              <a:rPr dirty="0" spc="70"/>
              <a:t>items </a:t>
            </a:r>
            <a:r>
              <a:rPr dirty="0" spc="105"/>
              <a:t>that </a:t>
            </a:r>
            <a:r>
              <a:rPr dirty="0" spc="55"/>
              <a:t>are </a:t>
            </a:r>
            <a:r>
              <a:rPr dirty="0" spc="90"/>
              <a:t>recommended </a:t>
            </a:r>
            <a:r>
              <a:rPr dirty="0" spc="85"/>
              <a:t>in </a:t>
            </a:r>
            <a:r>
              <a:rPr dirty="0" spc="60"/>
              <a:t>travel </a:t>
            </a:r>
            <a:r>
              <a:rPr dirty="0" spc="35"/>
              <a:t>schedule. </a:t>
            </a:r>
            <a:r>
              <a:rPr dirty="0" spc="-25"/>
              <a:t>TN </a:t>
            </a:r>
            <a:r>
              <a:rPr dirty="0" spc="55"/>
              <a:t>means </a:t>
            </a:r>
            <a:r>
              <a:rPr dirty="0" spc="95"/>
              <a:t>the </a:t>
            </a:r>
            <a:r>
              <a:rPr dirty="0" spc="120"/>
              <a:t>number </a:t>
            </a:r>
            <a:r>
              <a:rPr dirty="0" spc="110"/>
              <a:t>of </a:t>
            </a:r>
            <a:r>
              <a:rPr dirty="0" spc="65"/>
              <a:t>location </a:t>
            </a:r>
            <a:r>
              <a:rPr dirty="0" spc="70"/>
              <a:t>items </a:t>
            </a:r>
            <a:r>
              <a:rPr dirty="0" spc="105"/>
              <a:t>that </a:t>
            </a:r>
            <a:r>
              <a:rPr dirty="0" spc="55"/>
              <a:t>are </a:t>
            </a:r>
            <a:r>
              <a:rPr dirty="0" spc="125"/>
              <a:t>not </a:t>
            </a:r>
            <a:r>
              <a:rPr dirty="0" spc="60"/>
              <a:t>appreciated by </a:t>
            </a:r>
            <a:r>
              <a:rPr dirty="0" spc="95"/>
              <a:t>the </a:t>
            </a:r>
            <a:r>
              <a:rPr dirty="0" spc="60"/>
              <a:t>user </a:t>
            </a:r>
            <a:r>
              <a:rPr dirty="0" spc="80"/>
              <a:t>and </a:t>
            </a:r>
            <a:r>
              <a:rPr dirty="0" spc="125"/>
              <a:t>not </a:t>
            </a:r>
            <a:r>
              <a:rPr dirty="0" spc="130"/>
              <a:t> </a:t>
            </a:r>
            <a:r>
              <a:rPr dirty="0" spc="90"/>
              <a:t>recommended</a:t>
            </a:r>
            <a:r>
              <a:rPr dirty="0" spc="-10"/>
              <a:t> </a:t>
            </a:r>
            <a:r>
              <a:rPr dirty="0" spc="85"/>
              <a:t>in</a:t>
            </a:r>
            <a:r>
              <a:rPr dirty="0" spc="-10"/>
              <a:t> </a:t>
            </a:r>
            <a:r>
              <a:rPr dirty="0" spc="60"/>
              <a:t>travel</a:t>
            </a:r>
            <a:r>
              <a:rPr dirty="0" spc="-10"/>
              <a:t> </a:t>
            </a:r>
            <a:r>
              <a:rPr dirty="0" spc="35"/>
              <a:t>schedule.</a:t>
            </a:r>
            <a:r>
              <a:rPr dirty="0" spc="-10"/>
              <a:t> </a:t>
            </a:r>
            <a:r>
              <a:rPr dirty="0" spc="-165"/>
              <a:t>FP</a:t>
            </a:r>
            <a:r>
              <a:rPr dirty="0" spc="-10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 spc="95"/>
              <a:t>the</a:t>
            </a:r>
            <a:r>
              <a:rPr dirty="0" spc="-10"/>
              <a:t> </a:t>
            </a:r>
            <a:r>
              <a:rPr dirty="0" spc="100"/>
              <a:t>num-</a:t>
            </a:r>
            <a:r>
              <a:rPr dirty="0" spc="-10"/>
              <a:t> </a:t>
            </a:r>
            <a:r>
              <a:rPr dirty="0" spc="95"/>
              <a:t>ber</a:t>
            </a:r>
            <a:r>
              <a:rPr dirty="0" spc="-10"/>
              <a:t> </a:t>
            </a:r>
            <a:r>
              <a:rPr dirty="0" spc="110"/>
              <a:t>of</a:t>
            </a:r>
            <a:r>
              <a:rPr dirty="0" spc="-10"/>
              <a:t> </a:t>
            </a:r>
            <a:r>
              <a:rPr dirty="0" spc="65"/>
              <a:t>location</a:t>
            </a:r>
            <a:r>
              <a:rPr dirty="0" spc="-5"/>
              <a:t> </a:t>
            </a:r>
            <a:r>
              <a:rPr dirty="0" spc="70"/>
              <a:t>items</a:t>
            </a:r>
            <a:r>
              <a:rPr dirty="0" spc="-10"/>
              <a:t> </a:t>
            </a:r>
            <a:r>
              <a:rPr dirty="0" spc="105"/>
              <a:t>that</a:t>
            </a:r>
            <a:r>
              <a:rPr dirty="0" spc="-10"/>
              <a:t> </a:t>
            </a:r>
            <a:r>
              <a:rPr dirty="0" spc="55"/>
              <a:t>are</a:t>
            </a:r>
            <a:r>
              <a:rPr dirty="0" spc="-10"/>
              <a:t> </a:t>
            </a:r>
            <a:r>
              <a:rPr dirty="0" spc="90"/>
              <a:t>recommended</a:t>
            </a:r>
            <a:r>
              <a:rPr dirty="0" spc="-10"/>
              <a:t> </a:t>
            </a:r>
            <a:r>
              <a:rPr dirty="0" spc="85"/>
              <a:t>in</a:t>
            </a:r>
            <a:r>
              <a:rPr dirty="0" spc="-5"/>
              <a:t> </a:t>
            </a:r>
            <a:r>
              <a:rPr dirty="0" spc="60"/>
              <a:t>travel</a:t>
            </a:r>
            <a:r>
              <a:rPr dirty="0" spc="-10"/>
              <a:t> </a:t>
            </a:r>
            <a:r>
              <a:rPr dirty="0" spc="40"/>
              <a:t>schedule</a:t>
            </a:r>
            <a:r>
              <a:rPr dirty="0" spc="-10"/>
              <a:t> </a:t>
            </a:r>
            <a:r>
              <a:rPr dirty="0" spc="80"/>
              <a:t>and</a:t>
            </a:r>
            <a:r>
              <a:rPr dirty="0" spc="-10"/>
              <a:t> </a:t>
            </a:r>
            <a:r>
              <a:rPr dirty="0" spc="55"/>
              <a:t>are</a:t>
            </a:r>
            <a:r>
              <a:rPr dirty="0" spc="-10"/>
              <a:t> </a:t>
            </a:r>
            <a:r>
              <a:rPr dirty="0" spc="125"/>
              <a:t>not</a:t>
            </a:r>
            <a:r>
              <a:rPr dirty="0" spc="-5"/>
              <a:t> </a:t>
            </a:r>
            <a:r>
              <a:rPr dirty="0" spc="60"/>
              <a:t>appreciated </a:t>
            </a:r>
            <a:r>
              <a:rPr dirty="0" spc="65"/>
              <a:t> </a:t>
            </a:r>
            <a:r>
              <a:rPr dirty="0" spc="60"/>
              <a:t>by</a:t>
            </a:r>
            <a:r>
              <a:rPr dirty="0" spc="-15"/>
              <a:t> </a:t>
            </a:r>
            <a:r>
              <a:rPr dirty="0" spc="95"/>
              <a:t>the</a:t>
            </a:r>
            <a:r>
              <a:rPr dirty="0" spc="-10"/>
              <a:t> </a:t>
            </a:r>
            <a:r>
              <a:rPr dirty="0" spc="40"/>
              <a:t>user.</a:t>
            </a:r>
            <a:r>
              <a:rPr dirty="0" spc="-10"/>
              <a:t> </a:t>
            </a:r>
            <a:r>
              <a:rPr dirty="0" spc="-65"/>
              <a:t>FN</a:t>
            </a:r>
            <a:r>
              <a:rPr dirty="0" spc="-10"/>
              <a:t> </a:t>
            </a:r>
            <a:r>
              <a:rPr dirty="0" spc="50"/>
              <a:t>stands</a:t>
            </a:r>
            <a:r>
              <a:rPr dirty="0" spc="-10"/>
              <a:t> </a:t>
            </a:r>
            <a:r>
              <a:rPr dirty="0" spc="125"/>
              <a:t>for</a:t>
            </a:r>
            <a:r>
              <a:rPr dirty="0" spc="-15"/>
              <a:t> </a:t>
            </a:r>
            <a:r>
              <a:rPr dirty="0" spc="95"/>
              <a:t>the</a:t>
            </a:r>
            <a:r>
              <a:rPr dirty="0" spc="-10"/>
              <a:t> </a:t>
            </a:r>
            <a:r>
              <a:rPr dirty="0" spc="120"/>
              <a:t>number</a:t>
            </a:r>
            <a:r>
              <a:rPr dirty="0" spc="-10"/>
              <a:t> </a:t>
            </a:r>
            <a:r>
              <a:rPr dirty="0" spc="110"/>
              <a:t>of</a:t>
            </a:r>
            <a:r>
              <a:rPr dirty="0" spc="-10"/>
              <a:t> </a:t>
            </a:r>
            <a:r>
              <a:rPr dirty="0" spc="60"/>
              <a:t>user</a:t>
            </a:r>
            <a:r>
              <a:rPr dirty="0" spc="-10"/>
              <a:t> </a:t>
            </a:r>
            <a:r>
              <a:rPr dirty="0" spc="90"/>
              <a:t>required</a:t>
            </a:r>
            <a:r>
              <a:rPr dirty="0" spc="-15"/>
              <a:t> </a:t>
            </a:r>
            <a:r>
              <a:rPr dirty="0" spc="65"/>
              <a:t>location</a:t>
            </a:r>
            <a:r>
              <a:rPr dirty="0" spc="-10"/>
              <a:t> </a:t>
            </a:r>
            <a:r>
              <a:rPr dirty="0" spc="70"/>
              <a:t>items</a:t>
            </a:r>
            <a:r>
              <a:rPr dirty="0" spc="-10"/>
              <a:t> </a:t>
            </a:r>
            <a:r>
              <a:rPr dirty="0" spc="105"/>
              <a:t>that</a:t>
            </a:r>
            <a:r>
              <a:rPr dirty="0" spc="-10"/>
              <a:t> </a:t>
            </a:r>
            <a:r>
              <a:rPr dirty="0" spc="55"/>
              <a:t>are</a:t>
            </a:r>
            <a:r>
              <a:rPr dirty="0" spc="-10"/>
              <a:t> </a:t>
            </a:r>
            <a:r>
              <a:rPr dirty="0" spc="125"/>
              <a:t>not</a:t>
            </a:r>
            <a:r>
              <a:rPr dirty="0" spc="-15"/>
              <a:t> </a:t>
            </a:r>
            <a:r>
              <a:rPr dirty="0" spc="90"/>
              <a:t>recommended</a:t>
            </a:r>
            <a:r>
              <a:rPr dirty="0" spc="-10"/>
              <a:t> </a:t>
            </a:r>
            <a:r>
              <a:rPr dirty="0" spc="85"/>
              <a:t>in</a:t>
            </a:r>
            <a:r>
              <a:rPr dirty="0" spc="-10"/>
              <a:t> </a:t>
            </a:r>
            <a:r>
              <a:rPr dirty="0" spc="60"/>
              <a:t>travel</a:t>
            </a:r>
            <a:r>
              <a:rPr dirty="0" spc="-10"/>
              <a:t> </a:t>
            </a:r>
            <a:r>
              <a:rPr dirty="0" spc="35"/>
              <a:t>schedule.</a:t>
            </a:r>
            <a:r>
              <a:rPr dirty="0" spc="-10"/>
              <a:t> </a:t>
            </a:r>
            <a:r>
              <a:rPr dirty="0" spc="40"/>
              <a:t>According</a:t>
            </a:r>
            <a:r>
              <a:rPr dirty="0" spc="-15"/>
              <a:t> </a:t>
            </a:r>
            <a:r>
              <a:rPr dirty="0" spc="125"/>
              <a:t>to</a:t>
            </a:r>
            <a:r>
              <a:rPr dirty="0" spc="-10"/>
              <a:t> </a:t>
            </a:r>
            <a:r>
              <a:rPr dirty="0" spc="50"/>
              <a:t>these </a:t>
            </a:r>
            <a:r>
              <a:rPr dirty="0" spc="55"/>
              <a:t> </a:t>
            </a:r>
            <a:r>
              <a:rPr dirty="0" spc="125"/>
              <a:t>four</a:t>
            </a:r>
            <a:r>
              <a:rPr dirty="0" spc="-10"/>
              <a:t> </a:t>
            </a:r>
            <a:r>
              <a:rPr dirty="0" spc="60"/>
              <a:t>measurements,</a:t>
            </a:r>
            <a:r>
              <a:rPr dirty="0" spc="-10"/>
              <a:t> </a:t>
            </a:r>
            <a:r>
              <a:rPr dirty="0" spc="60"/>
              <a:t>we</a:t>
            </a:r>
            <a:r>
              <a:rPr dirty="0" spc="-5"/>
              <a:t> </a:t>
            </a:r>
            <a:r>
              <a:rPr dirty="0" spc="25"/>
              <a:t>can</a:t>
            </a:r>
            <a:r>
              <a:rPr dirty="0" spc="-10"/>
              <a:t> </a:t>
            </a:r>
            <a:r>
              <a:rPr dirty="0" spc="30"/>
              <a:t>calculate</a:t>
            </a:r>
            <a:r>
              <a:rPr dirty="0" spc="-5"/>
              <a:t> </a:t>
            </a:r>
            <a:r>
              <a:rPr dirty="0" spc="90"/>
              <a:t>three</a:t>
            </a:r>
            <a:r>
              <a:rPr dirty="0" spc="-10"/>
              <a:t> </a:t>
            </a:r>
            <a:r>
              <a:rPr dirty="0" spc="50"/>
              <a:t>objective</a:t>
            </a:r>
            <a:r>
              <a:rPr dirty="0" spc="-10"/>
              <a:t> </a:t>
            </a:r>
            <a:r>
              <a:rPr dirty="0" spc="40"/>
              <a:t>measures:</a:t>
            </a:r>
            <a:r>
              <a:rPr dirty="0" spc="-5"/>
              <a:t> </a:t>
            </a:r>
            <a:r>
              <a:rPr dirty="0" spc="45"/>
              <a:t>precision,</a:t>
            </a:r>
            <a:r>
              <a:rPr dirty="0" spc="-10"/>
              <a:t> </a:t>
            </a:r>
            <a:r>
              <a:rPr dirty="0" spc="20"/>
              <a:t>recall,</a:t>
            </a:r>
            <a:r>
              <a:rPr dirty="0" spc="-5"/>
              <a:t> </a:t>
            </a:r>
            <a:r>
              <a:rPr dirty="0" spc="80"/>
              <a:t>and</a:t>
            </a:r>
            <a:r>
              <a:rPr dirty="0" spc="-10"/>
              <a:t> </a:t>
            </a:r>
            <a:r>
              <a:rPr dirty="0" spc="25"/>
              <a:t>F-measure</a:t>
            </a:r>
            <a:r>
              <a:rPr dirty="0" spc="-5"/>
              <a:t> </a:t>
            </a:r>
            <a:r>
              <a:rPr dirty="0" spc="50"/>
              <a:t>[17].</a:t>
            </a:r>
            <a:r>
              <a:rPr dirty="0" spc="-10"/>
              <a:t> </a:t>
            </a:r>
            <a:r>
              <a:rPr dirty="0" spc="40"/>
              <a:t>Equations</a:t>
            </a:r>
            <a:r>
              <a:rPr dirty="0" spc="-10"/>
              <a:t> </a:t>
            </a:r>
            <a:r>
              <a:rPr dirty="0" spc="55"/>
              <a:t>are</a:t>
            </a:r>
            <a:r>
              <a:rPr dirty="0" spc="-5"/>
              <a:t> </a:t>
            </a:r>
            <a:r>
              <a:rPr dirty="0" spc="55"/>
              <a:t>listed</a:t>
            </a:r>
            <a:r>
              <a:rPr dirty="0" spc="-10"/>
              <a:t> </a:t>
            </a:r>
            <a:r>
              <a:rPr dirty="0" spc="-25"/>
              <a:t>as</a:t>
            </a:r>
            <a:r>
              <a:rPr dirty="0" spc="-5"/>
              <a:t> </a:t>
            </a:r>
            <a:r>
              <a:rPr dirty="0" spc="55"/>
              <a:t>follows: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9036" y="109900"/>
            <a:ext cx="6536690" cy="10566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750" spc="-165">
                <a:solidFill>
                  <a:srgbClr val="FFFFFF"/>
                </a:solidFill>
                <a:latin typeface="Tahoma"/>
                <a:cs typeface="Tahoma"/>
              </a:rPr>
              <a:t>FUTURE</a:t>
            </a:r>
            <a:r>
              <a:rPr dirty="0" sz="675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750" spc="-275">
                <a:solidFill>
                  <a:srgbClr val="FFFFFF"/>
                </a:solidFill>
                <a:latin typeface="Tahoma"/>
                <a:cs typeface="Tahoma"/>
              </a:rPr>
              <a:t>SCOPE:</a:t>
            </a:r>
            <a:endParaRPr sz="6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945" y="1234524"/>
            <a:ext cx="9408795" cy="7626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226175">
              <a:lnSpc>
                <a:spcPct val="148400"/>
              </a:lnSpc>
              <a:spcBef>
                <a:spcPts val="95"/>
              </a:spcBef>
            </a:pP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Precision</a:t>
            </a:r>
            <a:r>
              <a:rPr dirty="0" sz="2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Verdana"/>
                <a:cs typeface="Verdana"/>
              </a:rPr>
              <a:t>TP/(TP+FN) </a:t>
            </a:r>
            <a:r>
              <a:rPr dirty="0" sz="2400" spc="-8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40">
                <a:solidFill>
                  <a:srgbClr val="FFFFFF"/>
                </a:solidFill>
                <a:latin typeface="Verdana"/>
                <a:cs typeface="Verdana"/>
              </a:rPr>
              <a:t>(8)</a:t>
            </a:r>
            <a:endParaRPr sz="2400">
              <a:latin typeface="Verdana"/>
              <a:cs typeface="Verdana"/>
            </a:endParaRPr>
          </a:p>
          <a:p>
            <a:pPr marL="12700" marR="6453505">
              <a:lnSpc>
                <a:spcPct val="148400"/>
              </a:lnSpc>
              <a:spcBef>
                <a:spcPts val="5"/>
              </a:spcBef>
            </a:pP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45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2400" spc="-38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434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320">
                <a:solidFill>
                  <a:srgbClr val="FFFFFF"/>
                </a:solidFill>
                <a:latin typeface="Verdana"/>
                <a:cs typeface="Verdana"/>
              </a:rPr>
              <a:t>)  </a:t>
            </a:r>
            <a:r>
              <a:rPr dirty="0" sz="2400" spc="-235">
                <a:solidFill>
                  <a:srgbClr val="FFFFFF"/>
                </a:solidFill>
                <a:latin typeface="Verdana"/>
                <a:cs typeface="Verdana"/>
              </a:rPr>
              <a:t>(9)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6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45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25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70">
                <a:solidFill>
                  <a:srgbClr val="FFFFFF"/>
                </a:solidFill>
                <a:latin typeface="Verdana"/>
                <a:cs typeface="Verdana"/>
              </a:rPr>
              <a:t>[</a:t>
            </a:r>
            <a:r>
              <a:rPr dirty="0" sz="2400" spc="-38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400" spc="-38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2400" spc="-38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12700" marR="8075295">
              <a:lnSpc>
                <a:spcPct val="148400"/>
              </a:lnSpc>
            </a:pPr>
            <a:r>
              <a:rPr dirty="0" sz="2400" spc="-43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400" spc="-38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]  </a:t>
            </a:r>
            <a:r>
              <a:rPr dirty="0" sz="2400" spc="-295">
                <a:solidFill>
                  <a:srgbClr val="FFFFFF"/>
                </a:solidFill>
                <a:latin typeface="Verdana"/>
                <a:cs typeface="Verdana"/>
              </a:rPr>
              <a:t>(10)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2850"/>
              </a:lnSpc>
              <a:spcBef>
                <a:spcPts val="1515"/>
              </a:spcBef>
            </a:pP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00" spc="-26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retrieval,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adopted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analyze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-8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coverage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recommendation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location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items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dirty="0" sz="2400" spc="-8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five-round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experiment.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7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study,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precision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-8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relevance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precise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results,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recall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means </a:t>
            </a:r>
            <a:r>
              <a:rPr dirty="0" sz="2400" spc="-8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ability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recom-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mend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location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items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possible </a:t>
            </a:r>
            <a:r>
              <a:rPr dirty="0" sz="2400" spc="-8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match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related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400" spc="-40">
                <a:solidFill>
                  <a:srgbClr val="FFFFFF"/>
                </a:solidFill>
                <a:latin typeface="Verdana"/>
                <a:cs typeface="Verdana"/>
              </a:rPr>
              <a:t>user's 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requirement.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After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five- </a:t>
            </a:r>
            <a:r>
              <a:rPr dirty="0" sz="24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round 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travel planning </a:t>
            </a:r>
            <a:r>
              <a:rPr dirty="0" sz="2400" spc="-45">
                <a:solidFill>
                  <a:srgbClr val="FFFFFF"/>
                </a:solidFill>
                <a:latin typeface="Verdana"/>
                <a:cs typeface="Verdana"/>
              </a:rPr>
              <a:t>tasks,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average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precision,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recall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F-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measure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calculated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46053" y="1554"/>
            <a:ext cx="5142230" cy="10283825"/>
          </a:xfrm>
          <a:custGeom>
            <a:avLst/>
            <a:gdLst/>
            <a:ahLst/>
            <a:cxnLst/>
            <a:rect l="l" t="t" r="r" b="b"/>
            <a:pathLst>
              <a:path w="5142230" h="10283825">
                <a:moveTo>
                  <a:pt x="0" y="0"/>
                </a:moveTo>
                <a:lnTo>
                  <a:pt x="5141948" y="0"/>
                </a:lnTo>
                <a:lnTo>
                  <a:pt x="5141948" y="2066"/>
                </a:lnTo>
                <a:lnTo>
                  <a:pt x="2571750" y="5142464"/>
                </a:lnTo>
                <a:lnTo>
                  <a:pt x="0" y="0"/>
                </a:lnTo>
                <a:close/>
              </a:path>
              <a:path w="5142230" h="10283825">
                <a:moveTo>
                  <a:pt x="2571750" y="5142982"/>
                </a:moveTo>
                <a:lnTo>
                  <a:pt x="5141948" y="5142982"/>
                </a:lnTo>
                <a:lnTo>
                  <a:pt x="5141948" y="10283379"/>
                </a:lnTo>
                <a:lnTo>
                  <a:pt x="2571750" y="5142982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62179" y="1627727"/>
            <a:ext cx="9599930" cy="4730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Numerous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previous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60">
                <a:solidFill>
                  <a:srgbClr val="FFFFFF"/>
                </a:solidFill>
                <a:latin typeface="Microsoft Sans Serif"/>
                <a:cs typeface="Microsoft Sans Serif"/>
              </a:rPr>
              <a:t>studies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4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55">
                <a:solidFill>
                  <a:srgbClr val="FFFFFF"/>
                </a:solidFill>
                <a:latin typeface="Microsoft Sans Serif"/>
                <a:cs typeface="Microsoft Sans Serif"/>
              </a:rPr>
              <a:t>investigated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developed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195">
                <a:solidFill>
                  <a:srgbClr val="FFFFFF"/>
                </a:solidFill>
                <a:latin typeface="Microsoft Sans Serif"/>
                <a:cs typeface="Microsoft Sans Serif"/>
              </a:rPr>
              <a:t>TRSS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3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relevant </a:t>
            </a:r>
            <a:r>
              <a:rPr dirty="0" sz="2050" spc="-5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95">
                <a:solidFill>
                  <a:srgbClr val="FFFFFF"/>
                </a:solidFill>
                <a:latin typeface="Microsoft Sans Serif"/>
                <a:cs typeface="Microsoft Sans Serif"/>
              </a:rPr>
              <a:t>frameworks </a:t>
            </a:r>
            <a:r>
              <a:rPr dirty="0" sz="2050" spc="135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2050" spc="85">
                <a:solidFill>
                  <a:srgbClr val="FFFFFF"/>
                </a:solidFill>
                <a:latin typeface="Microsoft Sans Serif"/>
                <a:cs typeface="Microsoft Sans Serif"/>
              </a:rPr>
              <a:t>provide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 </a:t>
            </a:r>
            <a:r>
              <a:rPr dirty="0" sz="2050" spc="12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per- </a:t>
            </a:r>
            <a:r>
              <a:rPr dirty="0" sz="2050" spc="45">
                <a:solidFill>
                  <a:srgbClr val="FFFFFF"/>
                </a:solidFill>
                <a:latin typeface="Microsoft Sans Serif"/>
                <a:cs typeface="Microsoft Sans Serif"/>
              </a:rPr>
              <a:t>sonalized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travel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routes </a:t>
            </a:r>
            <a:r>
              <a:rPr dirty="0" sz="2050" spc="135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dirty="0" sz="2050" spc="1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attractions. </a:t>
            </a:r>
            <a:r>
              <a:rPr dirty="0" sz="2050" spc="50">
                <a:solidFill>
                  <a:srgbClr val="FFFFFF"/>
                </a:solidFill>
                <a:latin typeface="Microsoft Sans Serif"/>
                <a:cs typeface="Microsoft Sans Serif"/>
              </a:rPr>
              <a:t>However,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current </a:t>
            </a:r>
            <a:r>
              <a:rPr dirty="0" sz="2050" spc="50">
                <a:solidFill>
                  <a:srgbClr val="FFFFFF"/>
                </a:solidFill>
                <a:latin typeface="Microsoft Sans Serif"/>
                <a:cs typeface="Microsoft Sans Serif"/>
              </a:rPr>
              <a:t>research </a:t>
            </a:r>
            <a:r>
              <a:rPr dirty="0" sz="2050" spc="12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2050" spc="-165">
                <a:solidFill>
                  <a:srgbClr val="FFFFFF"/>
                </a:solidFill>
                <a:latin typeface="Microsoft Sans Serif"/>
                <a:cs typeface="Microsoft Sans Serif"/>
              </a:rPr>
              <a:t>PTPSS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rarely provides </a:t>
            </a:r>
            <a:r>
              <a:rPr dirty="0" sz="2050" spc="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 </a:t>
            </a:r>
            <a:r>
              <a:rPr dirty="0" sz="2050" spc="13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comprehensive </a:t>
            </a:r>
            <a:r>
              <a:rPr dirty="0" sz="2050" spc="75">
                <a:solidFill>
                  <a:srgbClr val="FFFFFF"/>
                </a:solidFill>
                <a:latin typeface="Microsoft Sans Serif"/>
                <a:cs typeface="Microsoft Sans Serif"/>
              </a:rPr>
              <a:t>tra- </a:t>
            </a:r>
            <a:r>
              <a:rPr dirty="0" sz="2050" spc="25">
                <a:solidFill>
                  <a:srgbClr val="FFFFFF"/>
                </a:solidFill>
                <a:latin typeface="Microsoft Sans Serif"/>
                <a:cs typeface="Microsoft Sans Serif"/>
              </a:rPr>
              <a:t>vel </a:t>
            </a:r>
            <a:r>
              <a:rPr dirty="0" sz="2050" spc="50">
                <a:solidFill>
                  <a:srgbClr val="FFFFFF"/>
                </a:solidFill>
                <a:latin typeface="Microsoft Sans Serif"/>
                <a:cs typeface="Microsoft Sans Serif"/>
              </a:rPr>
              <a:t>schedule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planning. </a:t>
            </a:r>
            <a:r>
              <a:rPr dirty="0" sz="2050" spc="1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50" spc="60">
                <a:solidFill>
                  <a:srgbClr val="FFFFFF"/>
                </a:solidFill>
                <a:latin typeface="Microsoft Sans Serif"/>
                <a:cs typeface="Microsoft Sans Serif"/>
              </a:rPr>
              <a:t>greatest </a:t>
            </a:r>
            <a:r>
              <a:rPr dirty="0" sz="2050" spc="-5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40">
                <a:solidFill>
                  <a:srgbClr val="FFFFFF"/>
                </a:solidFill>
                <a:latin typeface="Microsoft Sans Serif"/>
                <a:cs typeface="Microsoft Sans Serif"/>
              </a:rPr>
              <a:t>challenge </a:t>
            </a:r>
            <a:r>
              <a:rPr dirty="0" sz="2050" spc="13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developing </a:t>
            </a:r>
            <a:r>
              <a:rPr dirty="0" sz="2050" spc="-195">
                <a:solidFill>
                  <a:srgbClr val="FFFFFF"/>
                </a:solidFill>
                <a:latin typeface="Microsoft Sans Serif"/>
                <a:cs typeface="Microsoft Sans Serif"/>
              </a:rPr>
              <a:t>TRSS </a:t>
            </a:r>
            <a:r>
              <a:rPr dirty="0" sz="2050" spc="1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dirty="0" sz="2050" spc="45">
                <a:solidFill>
                  <a:srgbClr val="FFFFFF"/>
                </a:solidFill>
                <a:latin typeface="Microsoft Sans Serif"/>
                <a:cs typeface="Microsoft Sans Serif"/>
              </a:rPr>
              <a:t>satisfying users </a:t>
            </a:r>
            <a:r>
              <a:rPr dirty="0" sz="2050" spc="12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the recommendation </a:t>
            </a:r>
            <a:r>
              <a:rPr dirty="0" sz="2050" spc="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50">
                <a:solidFill>
                  <a:srgbClr val="FFFFFF"/>
                </a:solidFill>
                <a:latin typeface="Microsoft Sans Serif"/>
                <a:cs typeface="Microsoft Sans Serif"/>
              </a:rPr>
              <a:t>results. </a:t>
            </a:r>
            <a:r>
              <a:rPr dirty="0" sz="2050" spc="95">
                <a:solidFill>
                  <a:srgbClr val="FFFFFF"/>
                </a:solidFill>
                <a:latin typeface="Microsoft Sans Serif"/>
                <a:cs typeface="Microsoft Sans Serif"/>
              </a:rPr>
              <a:t>Most </a:t>
            </a:r>
            <a:r>
              <a:rPr dirty="0" sz="2050" spc="55">
                <a:solidFill>
                  <a:srgbClr val="FFFFFF"/>
                </a:solidFill>
                <a:latin typeface="Microsoft Sans Serif"/>
                <a:cs typeface="Microsoft Sans Serif"/>
              </a:rPr>
              <a:t>existing </a:t>
            </a:r>
            <a:r>
              <a:rPr dirty="0" sz="2050" spc="-165">
                <a:solidFill>
                  <a:srgbClr val="FFFFFF"/>
                </a:solidFill>
                <a:latin typeface="Microsoft Sans Serif"/>
                <a:cs typeface="Microsoft Sans Serif"/>
              </a:rPr>
              <a:t>PTPSS </a:t>
            </a:r>
            <a:r>
              <a:rPr dirty="0" sz="2050" spc="105">
                <a:solidFill>
                  <a:srgbClr val="FFFFFF"/>
                </a:solidFill>
                <a:latin typeface="Microsoft Sans Serif"/>
                <a:cs typeface="Microsoft Sans Serif"/>
              </a:rPr>
              <a:t>adopt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 </a:t>
            </a:r>
            <a:r>
              <a:rPr dirty="0" sz="2050" spc="60">
                <a:solidFill>
                  <a:srgbClr val="FFFFFF"/>
                </a:solidFill>
                <a:latin typeface="Microsoft Sans Serif"/>
                <a:cs typeface="Microsoft Sans Serif"/>
              </a:rPr>
              <a:t>results </a:t>
            </a:r>
            <a:r>
              <a:rPr dirty="0" sz="2050" spc="114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dirty="0" sz="2050" spc="85">
                <a:solidFill>
                  <a:srgbClr val="FFFFFF"/>
                </a:solidFill>
                <a:latin typeface="Microsoft Sans Serif"/>
                <a:cs typeface="Microsoft Sans Serif"/>
              </a:rPr>
              <a:t>provide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multiple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options </a:t>
            </a:r>
            <a:r>
              <a:rPr dirty="0" sz="2050" spc="135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2050" spc="25">
                <a:solidFill>
                  <a:srgbClr val="FFFFFF"/>
                </a:solidFill>
                <a:latin typeface="Microsoft Sans Serif"/>
                <a:cs typeface="Microsoft Sans Serif"/>
              </a:rPr>
              <a:t>users,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subsequently </a:t>
            </a:r>
            <a:r>
              <a:rPr dirty="0" sz="2050" spc="40">
                <a:solidFill>
                  <a:srgbClr val="FFFFFF"/>
                </a:solidFill>
                <a:latin typeface="Microsoft Sans Serif"/>
                <a:cs typeface="Microsoft Sans Serif"/>
              </a:rPr>
              <a:t>increase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the recommendation </a:t>
            </a:r>
            <a:r>
              <a:rPr dirty="0" sz="2050" spc="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25">
                <a:solidFill>
                  <a:srgbClr val="FFFFFF"/>
                </a:solidFill>
                <a:latin typeface="Microsoft Sans Serif"/>
                <a:cs typeface="Microsoft Sans Serif"/>
              </a:rPr>
              <a:t>accuracy </a:t>
            </a:r>
            <a:r>
              <a:rPr dirty="0" sz="2050" spc="85">
                <a:solidFill>
                  <a:srgbClr val="FFFFFF"/>
                </a:solidFill>
                <a:latin typeface="Microsoft Sans Serif"/>
                <a:cs typeface="Microsoft Sans Serif"/>
              </a:rPr>
              <a:t>rate </a:t>
            </a:r>
            <a:r>
              <a:rPr dirty="0" sz="2050" spc="55">
                <a:solidFill>
                  <a:srgbClr val="FFFFFF"/>
                </a:solidFill>
                <a:latin typeface="Microsoft Sans Serif"/>
                <a:cs typeface="Microsoft Sans Serif"/>
              </a:rPr>
              <a:t>using feedback mechanisms.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Without </a:t>
            </a:r>
            <a:r>
              <a:rPr dirty="0" sz="2050" spc="55">
                <a:solidFill>
                  <a:srgbClr val="FFFFFF"/>
                </a:solidFill>
                <a:latin typeface="Microsoft Sans Serif"/>
                <a:cs typeface="Microsoft Sans Serif"/>
              </a:rPr>
              <a:t>effective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2050" spc="95">
                <a:solidFill>
                  <a:srgbClr val="FFFFFF"/>
                </a:solidFill>
                <a:latin typeface="Microsoft Sans Serif"/>
                <a:cs typeface="Microsoft Sans Serif"/>
              </a:rPr>
              <a:t>immediate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80">
                <a:solidFill>
                  <a:srgbClr val="FFFFFF"/>
                </a:solidFill>
                <a:latin typeface="Microsoft Sans Serif"/>
                <a:cs typeface="Microsoft Sans Serif"/>
              </a:rPr>
              <a:t>adjustment,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the recommendation </a:t>
            </a:r>
            <a:r>
              <a:rPr dirty="0" sz="2050" spc="60">
                <a:solidFill>
                  <a:srgbClr val="FFFFFF"/>
                </a:solidFill>
                <a:latin typeface="Microsoft Sans Serif"/>
                <a:cs typeface="Microsoft Sans Serif"/>
              </a:rPr>
              <a:t>results </a:t>
            </a:r>
            <a:r>
              <a:rPr dirty="0" sz="2050" spc="80">
                <a:solidFill>
                  <a:srgbClr val="FFFFFF"/>
                </a:solidFill>
                <a:latin typeface="Microsoft Sans Serif"/>
                <a:cs typeface="Microsoft Sans Serif"/>
              </a:rPr>
              <a:t>cannot </a:t>
            </a:r>
            <a:r>
              <a:rPr dirty="0" sz="2050" spc="40">
                <a:solidFill>
                  <a:srgbClr val="FFFFFF"/>
                </a:solidFill>
                <a:latin typeface="Microsoft Sans Serif"/>
                <a:cs typeface="Microsoft Sans Serif"/>
              </a:rPr>
              <a:t>satisfy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user </a:t>
            </a:r>
            <a:r>
              <a:rPr dirty="0" sz="2050" spc="40">
                <a:solidFill>
                  <a:srgbClr val="FFFFFF"/>
                </a:solidFill>
                <a:latin typeface="Microsoft Sans Serif"/>
                <a:cs typeface="Microsoft Sans Serif"/>
              </a:rPr>
              <a:t>de-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mands.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75">
                <a:solidFill>
                  <a:srgbClr val="FFFFFF"/>
                </a:solidFill>
                <a:latin typeface="Microsoft Sans Serif"/>
                <a:cs typeface="Microsoft Sans Serif"/>
              </a:rPr>
              <a:t>addition,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 </a:t>
            </a:r>
            <a:r>
              <a:rPr dirty="0" sz="2050" spc="40">
                <a:solidFill>
                  <a:srgbClr val="FFFFFF"/>
                </a:solidFill>
                <a:latin typeface="Microsoft Sans Serif"/>
                <a:cs typeface="Microsoft Sans Serif"/>
              </a:rPr>
              <a:t>systems </a:t>
            </a:r>
            <a:r>
              <a:rPr dirty="0" sz="2050" spc="114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dirty="0" sz="2050" spc="75">
                <a:solidFill>
                  <a:srgbClr val="FFFFFF"/>
                </a:solidFill>
                <a:latin typeface="Microsoft Sans Serif"/>
                <a:cs typeface="Microsoft Sans Serif"/>
              </a:rPr>
              <a:t>only </a:t>
            </a:r>
            <a:r>
              <a:rPr dirty="0" sz="2050" spc="30">
                <a:solidFill>
                  <a:srgbClr val="FFFFFF"/>
                </a:solidFill>
                <a:latin typeface="Microsoft Sans Serif"/>
                <a:cs typeface="Microsoft Sans Serif"/>
              </a:rPr>
              <a:t>suggest </a:t>
            </a:r>
            <a:r>
              <a:rPr dirty="0" sz="2050" spc="60">
                <a:solidFill>
                  <a:srgbClr val="FFFFFF"/>
                </a:solidFill>
                <a:latin typeface="Microsoft Sans Serif"/>
                <a:cs typeface="Microsoft Sans Serif"/>
              </a:rPr>
              <a:t>personalized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travel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75">
                <a:solidFill>
                  <a:srgbClr val="FFFFFF"/>
                </a:solidFill>
                <a:latin typeface="Microsoft Sans Serif"/>
                <a:cs typeface="Microsoft Sans Serif"/>
              </a:rPr>
              <a:t>attractions </a:t>
            </a:r>
            <a:r>
              <a:rPr dirty="0" sz="2050" spc="135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travel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routes </a:t>
            </a:r>
            <a:r>
              <a:rPr dirty="0" sz="2050" spc="120">
                <a:solidFill>
                  <a:srgbClr val="FFFFFF"/>
                </a:solidFill>
                <a:latin typeface="Microsoft Sans Serif"/>
                <a:cs typeface="Microsoft Sans Serif"/>
              </a:rPr>
              <a:t>no </a:t>
            </a:r>
            <a:r>
              <a:rPr dirty="0" sz="2050" spc="75">
                <a:solidFill>
                  <a:srgbClr val="FFFFFF"/>
                </a:solidFill>
                <a:latin typeface="Microsoft Sans Serif"/>
                <a:cs typeface="Microsoft Sans Serif"/>
              </a:rPr>
              <a:t>longer </a:t>
            </a:r>
            <a:r>
              <a:rPr dirty="0" sz="2050" spc="40">
                <a:solidFill>
                  <a:srgbClr val="FFFFFF"/>
                </a:solidFill>
                <a:latin typeface="Microsoft Sans Serif"/>
                <a:cs typeface="Microsoft Sans Serif"/>
              </a:rPr>
              <a:t>satisfy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user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demands. </a:t>
            </a:r>
            <a:r>
              <a:rPr dirty="0" sz="2050" spc="1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50" spc="40">
                <a:solidFill>
                  <a:srgbClr val="FFFFFF"/>
                </a:solidFill>
                <a:latin typeface="Microsoft Sans Serif"/>
                <a:cs typeface="Microsoft Sans Serif"/>
              </a:rPr>
              <a:t>effectiveness </a:t>
            </a:r>
            <a:r>
              <a:rPr dirty="0" sz="2050" spc="-5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2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40">
                <a:solidFill>
                  <a:srgbClr val="FFFFFF"/>
                </a:solidFill>
                <a:latin typeface="Microsoft Sans Serif"/>
                <a:cs typeface="Microsoft Sans Serif"/>
              </a:rPr>
              <a:t>systems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60">
                <a:solidFill>
                  <a:srgbClr val="FFFFFF"/>
                </a:solidFill>
                <a:latin typeface="Microsoft Sans Serif"/>
                <a:cs typeface="Microsoft Sans Serif"/>
              </a:rPr>
              <a:t>user-friendliness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2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55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r>
              <a:rPr dirty="0" sz="20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interface </a:t>
            </a:r>
            <a:r>
              <a:rPr dirty="0" sz="2050" spc="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directly</a:t>
            </a:r>
            <a:r>
              <a:rPr dirty="0" sz="205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affect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45">
                <a:solidFill>
                  <a:srgbClr val="FFFFFF"/>
                </a:solidFill>
                <a:latin typeface="Microsoft Sans Serif"/>
                <a:cs typeface="Microsoft Sans Serif"/>
              </a:rPr>
              <a:t>users'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50">
                <a:solidFill>
                  <a:srgbClr val="FFFFFF"/>
                </a:solidFill>
                <a:latin typeface="Microsoft Sans Serif"/>
                <a:cs typeface="Microsoft Sans Serif"/>
              </a:rPr>
              <a:t>willingness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3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85">
                <a:solidFill>
                  <a:srgbClr val="FFFFFF"/>
                </a:solidFill>
                <a:latin typeface="Microsoft Sans Serif"/>
                <a:cs typeface="Microsoft Sans Serif"/>
              </a:rPr>
              <a:t>continue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20">
                <a:solidFill>
                  <a:srgbClr val="FFFFFF"/>
                </a:solidFill>
                <a:latin typeface="Microsoft Sans Serif"/>
                <a:cs typeface="Microsoft Sans Serif"/>
              </a:rPr>
              <a:t>use.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2179" y="6695027"/>
            <a:ext cx="9015095" cy="1835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2050" spc="40">
                <a:solidFill>
                  <a:srgbClr val="FFFFFF"/>
                </a:solidFill>
                <a:latin typeface="Microsoft Sans Serif"/>
                <a:cs typeface="Microsoft Sans Serif"/>
              </a:rPr>
              <a:t>satisfy </a:t>
            </a:r>
            <a:r>
              <a:rPr dirty="0" sz="2050" spc="25">
                <a:solidFill>
                  <a:srgbClr val="FFFFFF"/>
                </a:solidFill>
                <a:latin typeface="Microsoft Sans Serif"/>
                <a:cs typeface="Microsoft Sans Serif"/>
              </a:rPr>
              <a:t>users, </a:t>
            </a:r>
            <a:r>
              <a:rPr dirty="0" sz="2050" spc="-195">
                <a:solidFill>
                  <a:srgbClr val="FFFFFF"/>
                </a:solidFill>
                <a:latin typeface="Microsoft Sans Serif"/>
                <a:cs typeface="Microsoft Sans Serif"/>
              </a:rPr>
              <a:t>TRSS </a:t>
            </a:r>
            <a:r>
              <a:rPr dirty="0" sz="2050" spc="114">
                <a:solidFill>
                  <a:srgbClr val="FFFFFF"/>
                </a:solidFill>
                <a:latin typeface="Microsoft Sans Serif"/>
                <a:cs typeface="Microsoft Sans Serif"/>
              </a:rPr>
              <a:t>must </a:t>
            </a:r>
            <a:r>
              <a:rPr dirty="0" sz="2050" spc="30">
                <a:solidFill>
                  <a:srgbClr val="FFFFFF"/>
                </a:solidFill>
                <a:latin typeface="Microsoft Sans Serif"/>
                <a:cs typeface="Microsoft Sans Serif"/>
              </a:rPr>
              <a:t>achieve </a:t>
            </a:r>
            <a:r>
              <a:rPr dirty="0" sz="2050" spc="105">
                <a:solidFill>
                  <a:srgbClr val="FFFFFF"/>
                </a:solidFill>
                <a:latin typeface="Microsoft Sans Serif"/>
                <a:cs typeface="Microsoft Sans Serif"/>
              </a:rPr>
              <a:t>numerous </a:t>
            </a:r>
            <a:r>
              <a:rPr dirty="0" sz="2050" spc="60">
                <a:solidFill>
                  <a:srgbClr val="FFFFFF"/>
                </a:solidFill>
                <a:latin typeface="Microsoft Sans Serif"/>
                <a:cs typeface="Microsoft Sans Serif"/>
              </a:rPr>
              <a:t>indicators, </a:t>
            </a:r>
            <a:r>
              <a:rPr dirty="0" sz="2050" spc="45">
                <a:solidFill>
                  <a:srgbClr val="FFFFFF"/>
                </a:solidFill>
                <a:latin typeface="Microsoft Sans Serif"/>
                <a:cs typeface="Microsoft Sans Serif"/>
              </a:rPr>
              <a:t>such </a:t>
            </a:r>
            <a:r>
              <a:rPr dirty="0" sz="2050" spc="-15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 </a:t>
            </a:r>
            <a:r>
              <a:rPr dirty="0" sz="2050" spc="25">
                <a:solidFill>
                  <a:srgbClr val="FFFFFF"/>
                </a:solidFill>
                <a:latin typeface="Microsoft Sans Serif"/>
                <a:cs typeface="Microsoft Sans Serif"/>
              </a:rPr>
              <a:t>accuracy </a:t>
            </a:r>
            <a:r>
              <a:rPr dirty="0" sz="2050" spc="40">
                <a:solidFill>
                  <a:srgbClr val="FFFFFF"/>
                </a:solidFill>
                <a:latin typeface="Microsoft Sans Serif"/>
                <a:cs typeface="Microsoft Sans Serif"/>
              </a:rPr>
              <a:t>rates,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user demands, personalization </a:t>
            </a:r>
            <a:r>
              <a:rPr dirty="0" sz="2050" spc="5">
                <a:solidFill>
                  <a:srgbClr val="FFFFFF"/>
                </a:solidFill>
                <a:latin typeface="Microsoft Sans Serif"/>
                <a:cs typeface="Microsoft Sans Serif"/>
              </a:rPr>
              <a:t>levels, </a:t>
            </a:r>
            <a:r>
              <a:rPr dirty="0" sz="205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80">
                <a:solidFill>
                  <a:srgbClr val="FFFFFF"/>
                </a:solidFill>
                <a:latin typeface="Microsoft Sans Serif"/>
                <a:cs typeface="Microsoft Sans Serif"/>
              </a:rPr>
              <a:t>modifications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3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adjustments,</a:t>
            </a:r>
            <a:r>
              <a:rPr dirty="0" sz="205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95">
                <a:solidFill>
                  <a:srgbClr val="FFFFFF"/>
                </a:solidFill>
                <a:latin typeface="Microsoft Sans Serif"/>
                <a:cs typeface="Microsoft Sans Serif"/>
              </a:rPr>
              <a:t>operation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interface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50">
                <a:solidFill>
                  <a:srgbClr val="FFFFFF"/>
                </a:solidFill>
                <a:latin typeface="Microsoft Sans Serif"/>
                <a:cs typeface="Microsoft Sans Serif"/>
              </a:rPr>
              <a:t>user- </a:t>
            </a:r>
            <a:r>
              <a:rPr dirty="0" sz="2050" spc="-5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65">
                <a:solidFill>
                  <a:srgbClr val="FFFFFF"/>
                </a:solidFill>
                <a:latin typeface="Microsoft Sans Serif"/>
                <a:cs typeface="Microsoft Sans Serif"/>
              </a:rPr>
              <a:t>friendliness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2050" spc="60">
                <a:solidFill>
                  <a:srgbClr val="FFFFFF"/>
                </a:solidFill>
                <a:latin typeface="Microsoft Sans Serif"/>
                <a:cs typeface="Microsoft Sans Serif"/>
              </a:rPr>
              <a:t>flexibility,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2050" spc="10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2050" spc="80">
                <a:solidFill>
                  <a:srgbClr val="FFFFFF"/>
                </a:solidFill>
                <a:latin typeface="Microsoft Sans Serif"/>
                <a:cs typeface="Microsoft Sans Serif"/>
              </a:rPr>
              <a:t>provision </a:t>
            </a:r>
            <a:r>
              <a:rPr dirty="0" sz="2050" spc="12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2050" spc="55">
                <a:solidFill>
                  <a:srgbClr val="FFFFFF"/>
                </a:solidFill>
                <a:latin typeface="Microsoft Sans Serif"/>
                <a:cs typeface="Microsoft Sans Serif"/>
              </a:rPr>
              <a:t>feedback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learning </a:t>
            </a:r>
            <a:r>
              <a:rPr dirty="0" sz="2050" spc="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55">
                <a:solidFill>
                  <a:srgbClr val="FFFFFF"/>
                </a:solidFill>
                <a:latin typeface="Microsoft Sans Serif"/>
                <a:cs typeface="Microsoft Sans Serif"/>
              </a:rPr>
              <a:t>mechanisms.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70">
                <a:solidFill>
                  <a:srgbClr val="FFFFFF"/>
                </a:solidFill>
                <a:latin typeface="Microsoft Sans Serif"/>
                <a:cs typeface="Microsoft Sans Serif"/>
              </a:rPr>
              <a:t>indicators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8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90">
                <a:solidFill>
                  <a:srgbClr val="FFFFFF"/>
                </a:solidFill>
                <a:latin typeface="Microsoft Sans Serif"/>
                <a:cs typeface="Microsoft Sans Serif"/>
              </a:rPr>
              <a:t>compared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722" y="1557537"/>
            <a:ext cx="5339715" cy="25685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4800" spc="10">
                <a:solidFill>
                  <a:srgbClr val="FFFFFF"/>
                </a:solidFill>
                <a:latin typeface="Tahoma"/>
                <a:cs typeface="Tahoma"/>
              </a:rPr>
              <a:t>Enhancements </a:t>
            </a:r>
            <a:r>
              <a:rPr dirty="0" sz="48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7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48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1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48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-5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48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40">
                <a:solidFill>
                  <a:srgbClr val="FFFFFF"/>
                </a:solidFill>
                <a:latin typeface="Tahoma"/>
                <a:cs typeface="Tahoma"/>
              </a:rPr>
              <a:t>made </a:t>
            </a:r>
            <a:r>
              <a:rPr dirty="0" sz="4800" spc="-14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4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48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5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8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800" spc="-5">
                <a:solidFill>
                  <a:srgbClr val="FFFFFF"/>
                </a:solidFill>
                <a:latin typeface="Tahoma"/>
                <a:cs typeface="Tahoma"/>
              </a:rPr>
              <a:t>future: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8134" y="468"/>
              <a:ext cx="9019858" cy="985176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032" y="2090745"/>
            <a:ext cx="7540625" cy="33210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5351780" algn="l"/>
              </a:tabLst>
            </a:pPr>
            <a:r>
              <a:rPr dirty="0" sz="9400" spc="-640">
                <a:solidFill>
                  <a:srgbClr val="484278"/>
                </a:solidFill>
                <a:latin typeface="Tahoma"/>
                <a:cs typeface="Tahoma"/>
              </a:rPr>
              <a:t>T</a:t>
            </a:r>
            <a:r>
              <a:rPr dirty="0" sz="9400" spc="-509">
                <a:solidFill>
                  <a:srgbClr val="484278"/>
                </a:solidFill>
                <a:latin typeface="Tahoma"/>
                <a:cs typeface="Tahoma"/>
              </a:rPr>
              <a:t>H</a:t>
            </a:r>
            <a:r>
              <a:rPr dirty="0" sz="9400" spc="-320">
                <a:solidFill>
                  <a:srgbClr val="484278"/>
                </a:solidFill>
                <a:latin typeface="Tahoma"/>
                <a:cs typeface="Tahoma"/>
              </a:rPr>
              <a:t>A</a:t>
            </a:r>
            <a:r>
              <a:rPr dirty="0" sz="9400" spc="-1035">
                <a:solidFill>
                  <a:srgbClr val="484278"/>
                </a:solidFill>
                <a:latin typeface="Tahoma"/>
                <a:cs typeface="Tahoma"/>
              </a:rPr>
              <a:t>N</a:t>
            </a:r>
            <a:r>
              <a:rPr dirty="0" sz="9400" spc="-280">
                <a:solidFill>
                  <a:srgbClr val="484278"/>
                </a:solidFill>
                <a:latin typeface="Tahoma"/>
                <a:cs typeface="Tahoma"/>
              </a:rPr>
              <a:t>K</a:t>
            </a:r>
            <a:r>
              <a:rPr dirty="0" sz="9400" spc="-990">
                <a:solidFill>
                  <a:srgbClr val="484278"/>
                </a:solidFill>
                <a:latin typeface="Tahoma"/>
                <a:cs typeface="Tahoma"/>
              </a:rPr>
              <a:t>'</a:t>
            </a:r>
            <a:r>
              <a:rPr dirty="0" sz="9400" spc="-1830">
                <a:solidFill>
                  <a:srgbClr val="484278"/>
                </a:solidFill>
                <a:latin typeface="Tahoma"/>
                <a:cs typeface="Tahoma"/>
              </a:rPr>
              <a:t> </a:t>
            </a:r>
            <a:r>
              <a:rPr dirty="0" sz="9400" spc="-1110">
                <a:solidFill>
                  <a:srgbClr val="484278"/>
                </a:solidFill>
                <a:latin typeface="Tahoma"/>
                <a:cs typeface="Tahoma"/>
              </a:rPr>
              <a:t>S</a:t>
            </a:r>
            <a:r>
              <a:rPr dirty="0" sz="9400">
                <a:solidFill>
                  <a:srgbClr val="484278"/>
                </a:solidFill>
                <a:latin typeface="Tahoma"/>
                <a:cs typeface="Tahoma"/>
              </a:rPr>
              <a:t>	</a:t>
            </a:r>
            <a:r>
              <a:rPr dirty="0" sz="9400" spc="-450">
                <a:solidFill>
                  <a:srgbClr val="484278"/>
                </a:solidFill>
                <a:latin typeface="Tahoma"/>
                <a:cs typeface="Tahoma"/>
              </a:rPr>
              <a:t>F</a:t>
            </a:r>
            <a:r>
              <a:rPr dirty="0" sz="9400" spc="-795">
                <a:solidFill>
                  <a:srgbClr val="484278"/>
                </a:solidFill>
                <a:latin typeface="Tahoma"/>
                <a:cs typeface="Tahoma"/>
              </a:rPr>
              <a:t>O</a:t>
            </a:r>
            <a:r>
              <a:rPr dirty="0" sz="9400" spc="-705">
                <a:solidFill>
                  <a:srgbClr val="484278"/>
                </a:solidFill>
                <a:latin typeface="Tahoma"/>
                <a:cs typeface="Tahoma"/>
              </a:rPr>
              <a:t>R  </a:t>
            </a:r>
            <a:r>
              <a:rPr dirty="0" sz="9400" spc="-880">
                <a:solidFill>
                  <a:srgbClr val="484278"/>
                </a:solidFill>
                <a:latin typeface="Tahoma"/>
                <a:cs typeface="Tahoma"/>
              </a:rPr>
              <a:t>WATCHING</a:t>
            </a:r>
            <a:endParaRPr sz="9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476070"/>
            <a:ext cx="7623809" cy="2811780"/>
          </a:xfrm>
          <a:custGeom>
            <a:avLst/>
            <a:gdLst/>
            <a:ahLst/>
            <a:cxnLst/>
            <a:rect l="l" t="t" r="r" b="b"/>
            <a:pathLst>
              <a:path w="7623809" h="2811779">
                <a:moveTo>
                  <a:pt x="7623518" y="1781581"/>
                </a:moveTo>
                <a:lnTo>
                  <a:pt x="1094663" y="1781581"/>
                </a:lnTo>
                <a:lnTo>
                  <a:pt x="1094663" y="0"/>
                </a:lnTo>
                <a:lnTo>
                  <a:pt x="0" y="0"/>
                </a:lnTo>
                <a:lnTo>
                  <a:pt x="0" y="1781581"/>
                </a:lnTo>
                <a:lnTo>
                  <a:pt x="0" y="2811411"/>
                </a:lnTo>
                <a:lnTo>
                  <a:pt x="7623518" y="2811411"/>
                </a:lnTo>
                <a:lnTo>
                  <a:pt x="7623518" y="178158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" y="5581393"/>
            <a:ext cx="4023582" cy="47133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7266" y="1239112"/>
            <a:ext cx="5344795" cy="15468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950" spc="-50">
                <a:solidFill>
                  <a:srgbClr val="484278"/>
                </a:solidFill>
                <a:latin typeface="Tahoma"/>
                <a:cs typeface="Tahoma"/>
              </a:rPr>
              <a:t>C</a:t>
            </a:r>
            <a:r>
              <a:rPr dirty="0" sz="9950" spc="-840">
                <a:solidFill>
                  <a:srgbClr val="484278"/>
                </a:solidFill>
                <a:latin typeface="Tahoma"/>
                <a:cs typeface="Tahoma"/>
              </a:rPr>
              <a:t>O</a:t>
            </a:r>
            <a:r>
              <a:rPr dirty="0" sz="9950" spc="-1095">
                <a:solidFill>
                  <a:srgbClr val="484278"/>
                </a:solidFill>
                <a:latin typeface="Tahoma"/>
                <a:cs typeface="Tahoma"/>
              </a:rPr>
              <a:t>N</a:t>
            </a:r>
            <a:r>
              <a:rPr dirty="0" sz="9950" spc="-680">
                <a:solidFill>
                  <a:srgbClr val="484278"/>
                </a:solidFill>
                <a:latin typeface="Tahoma"/>
                <a:cs typeface="Tahoma"/>
              </a:rPr>
              <a:t>T</a:t>
            </a:r>
            <a:r>
              <a:rPr dirty="0" sz="9950" spc="-685">
                <a:solidFill>
                  <a:srgbClr val="484278"/>
                </a:solidFill>
                <a:latin typeface="Tahoma"/>
                <a:cs typeface="Tahoma"/>
              </a:rPr>
              <a:t>E</a:t>
            </a:r>
            <a:r>
              <a:rPr dirty="0" sz="9950" spc="-1095">
                <a:solidFill>
                  <a:srgbClr val="484278"/>
                </a:solidFill>
                <a:latin typeface="Tahoma"/>
                <a:cs typeface="Tahoma"/>
              </a:rPr>
              <a:t>N</a:t>
            </a:r>
            <a:r>
              <a:rPr dirty="0" sz="9950" spc="-1655">
                <a:solidFill>
                  <a:srgbClr val="484278"/>
                </a:solidFill>
                <a:latin typeface="Tahoma"/>
                <a:cs typeface="Tahoma"/>
              </a:rPr>
              <a:t>T</a:t>
            </a:r>
            <a:endParaRPr sz="99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0622" y="0"/>
            <a:ext cx="2554319" cy="19920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19320" y="2901695"/>
            <a:ext cx="1400810" cy="692594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354965" rIns="0" bIns="0" rtlCol="0" vert="horz">
            <a:spAutoFit/>
          </a:bodyPr>
          <a:lstStyle/>
          <a:p>
            <a:pPr marL="425450">
              <a:lnSpc>
                <a:spcPct val="100000"/>
              </a:lnSpc>
              <a:spcBef>
                <a:spcPts val="2795"/>
              </a:spcBef>
            </a:pPr>
            <a:r>
              <a:rPr dirty="0" sz="4250" spc="-705" b="1">
                <a:solidFill>
                  <a:srgbClr val="363636"/>
                </a:solidFill>
                <a:latin typeface="Tahoma"/>
                <a:cs typeface="Tahoma"/>
              </a:rPr>
              <a:t>01</a:t>
            </a:r>
            <a:endParaRPr sz="4250">
              <a:latin typeface="Tahoma"/>
              <a:cs typeface="Tahoma"/>
            </a:endParaRPr>
          </a:p>
          <a:p>
            <a:pPr marL="391795">
              <a:lnSpc>
                <a:spcPct val="100000"/>
              </a:lnSpc>
              <a:spcBef>
                <a:spcPts val="1175"/>
              </a:spcBef>
            </a:pPr>
            <a:r>
              <a:rPr dirty="0" sz="4250" spc="-440" b="1">
                <a:solidFill>
                  <a:srgbClr val="363636"/>
                </a:solidFill>
                <a:latin typeface="Tahoma"/>
                <a:cs typeface="Tahoma"/>
              </a:rPr>
              <a:t>02</a:t>
            </a:r>
            <a:endParaRPr sz="4250">
              <a:latin typeface="Tahoma"/>
              <a:cs typeface="Tahoma"/>
            </a:endParaRPr>
          </a:p>
          <a:p>
            <a:pPr marL="391795">
              <a:lnSpc>
                <a:spcPct val="100000"/>
              </a:lnSpc>
              <a:spcBef>
                <a:spcPts val="1839"/>
              </a:spcBef>
            </a:pPr>
            <a:r>
              <a:rPr dirty="0" sz="4250" spc="-440" b="1">
                <a:solidFill>
                  <a:srgbClr val="363636"/>
                </a:solidFill>
                <a:latin typeface="Tahoma"/>
                <a:cs typeface="Tahoma"/>
              </a:rPr>
              <a:t>03</a:t>
            </a:r>
            <a:endParaRPr sz="4250">
              <a:latin typeface="Tahoma"/>
              <a:cs typeface="Tahoma"/>
            </a:endParaRPr>
          </a:p>
          <a:p>
            <a:pPr marL="389255">
              <a:lnSpc>
                <a:spcPct val="100000"/>
              </a:lnSpc>
              <a:spcBef>
                <a:spcPts val="1175"/>
              </a:spcBef>
            </a:pPr>
            <a:r>
              <a:rPr dirty="0" sz="4250" spc="-415" b="1">
                <a:solidFill>
                  <a:srgbClr val="363636"/>
                </a:solidFill>
                <a:latin typeface="Tahoma"/>
                <a:cs typeface="Tahoma"/>
              </a:rPr>
              <a:t>04</a:t>
            </a:r>
            <a:endParaRPr sz="425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1140"/>
              </a:spcBef>
            </a:pPr>
            <a:r>
              <a:rPr dirty="0" sz="4250" spc="-450" b="1">
                <a:solidFill>
                  <a:srgbClr val="363636"/>
                </a:solidFill>
                <a:latin typeface="Tahoma"/>
                <a:cs typeface="Tahoma"/>
              </a:rPr>
              <a:t>05</a:t>
            </a:r>
            <a:endParaRPr sz="4250">
              <a:latin typeface="Tahoma"/>
              <a:cs typeface="Tahoma"/>
            </a:endParaRPr>
          </a:p>
          <a:p>
            <a:pPr marL="405130">
              <a:lnSpc>
                <a:spcPct val="100000"/>
              </a:lnSpc>
              <a:spcBef>
                <a:spcPts val="1445"/>
              </a:spcBef>
            </a:pPr>
            <a:r>
              <a:rPr dirty="0" sz="4250" spc="-385" b="1">
                <a:solidFill>
                  <a:srgbClr val="363636"/>
                </a:solidFill>
                <a:latin typeface="Tahoma"/>
                <a:cs typeface="Tahoma"/>
              </a:rPr>
              <a:t>06</a:t>
            </a:r>
            <a:endParaRPr sz="4250">
              <a:latin typeface="Tahoma"/>
              <a:cs typeface="Tahoma"/>
            </a:endParaRPr>
          </a:p>
          <a:p>
            <a:pPr marL="431800">
              <a:lnSpc>
                <a:spcPct val="100000"/>
              </a:lnSpc>
              <a:spcBef>
                <a:spcPts val="1595"/>
              </a:spcBef>
            </a:pPr>
            <a:r>
              <a:rPr dirty="0" sz="4250" spc="-600" b="1">
                <a:solidFill>
                  <a:srgbClr val="363636"/>
                </a:solidFill>
                <a:latin typeface="Tahoma"/>
                <a:cs typeface="Tahoma"/>
              </a:rPr>
              <a:t>07</a:t>
            </a:r>
            <a:endParaRPr sz="4250">
              <a:latin typeface="Tahoma"/>
              <a:cs typeface="Tahoma"/>
            </a:endParaRPr>
          </a:p>
          <a:p>
            <a:pPr marL="409575">
              <a:lnSpc>
                <a:spcPct val="100000"/>
              </a:lnSpc>
            </a:pPr>
            <a:r>
              <a:rPr dirty="0" sz="4250" spc="-425" b="1">
                <a:solidFill>
                  <a:srgbClr val="363636"/>
                </a:solidFill>
                <a:latin typeface="Tahoma"/>
                <a:cs typeface="Tahoma"/>
              </a:rPr>
              <a:t>08</a:t>
            </a:r>
            <a:endParaRPr sz="42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4730" y="3323494"/>
            <a:ext cx="267652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320">
                <a:solidFill>
                  <a:srgbClr val="484278"/>
                </a:solidFill>
                <a:latin typeface="Trebuchet MS"/>
                <a:cs typeface="Trebuchet MS"/>
              </a:rPr>
              <a:t>INTRODUCTION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4730" y="5037803"/>
            <a:ext cx="411099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32685" algn="l"/>
              </a:tabLst>
            </a:pPr>
            <a:r>
              <a:rPr dirty="0" sz="2500" spc="290">
                <a:solidFill>
                  <a:srgbClr val="484278"/>
                </a:solidFill>
                <a:latin typeface="Trebuchet MS"/>
                <a:cs typeface="Trebuchet MS"/>
              </a:rPr>
              <a:t>THEORITICAL	</a:t>
            </a:r>
            <a:r>
              <a:rPr dirty="0" sz="2500" spc="340">
                <a:solidFill>
                  <a:srgbClr val="484278"/>
                </a:solidFill>
                <a:latin typeface="Trebuchet MS"/>
                <a:cs typeface="Trebuchet MS"/>
              </a:rPr>
              <a:t>ANALYSIS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4730" y="5832018"/>
            <a:ext cx="129667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285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2500" spc="325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2500" spc="500">
                <a:solidFill>
                  <a:srgbClr val="484278"/>
                </a:solidFill>
                <a:latin typeface="Trebuchet MS"/>
                <a:cs typeface="Trebuchet MS"/>
              </a:rPr>
              <a:t>S</a:t>
            </a:r>
            <a:r>
              <a:rPr dirty="0" sz="2500" spc="275">
                <a:solidFill>
                  <a:srgbClr val="484278"/>
                </a:solidFill>
                <a:latin typeface="Trebuchet MS"/>
                <a:cs typeface="Trebuchet MS"/>
              </a:rPr>
              <a:t>U</a:t>
            </a:r>
            <a:r>
              <a:rPr dirty="0" sz="2500" spc="300">
                <a:solidFill>
                  <a:srgbClr val="484278"/>
                </a:solidFill>
                <a:latin typeface="Trebuchet MS"/>
                <a:cs typeface="Trebuchet MS"/>
              </a:rPr>
              <a:t>L</a:t>
            </a:r>
            <a:r>
              <a:rPr dirty="0" sz="2500" spc="-40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4730" y="6632862"/>
            <a:ext cx="563372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445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2500" spc="465">
                <a:solidFill>
                  <a:srgbClr val="484278"/>
                </a:solidFill>
                <a:latin typeface="Trebuchet MS"/>
                <a:cs typeface="Trebuchet MS"/>
              </a:rPr>
              <a:t>D</a:t>
            </a:r>
            <a:r>
              <a:rPr dirty="0" sz="2500" spc="459">
                <a:solidFill>
                  <a:srgbClr val="484278"/>
                </a:solidFill>
                <a:latin typeface="Trebuchet MS"/>
                <a:cs typeface="Trebuchet MS"/>
              </a:rPr>
              <a:t>V</a:t>
            </a:r>
            <a:r>
              <a:rPr dirty="0" sz="2500" spc="445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2500" spc="385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2500" spc="204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2500" spc="445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2500" spc="459">
                <a:solidFill>
                  <a:srgbClr val="484278"/>
                </a:solidFill>
                <a:latin typeface="Trebuchet MS"/>
                <a:cs typeface="Trebuchet MS"/>
              </a:rPr>
              <a:t>G</a:t>
            </a:r>
            <a:r>
              <a:rPr dirty="0" sz="2500" spc="325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2500" spc="500">
                <a:solidFill>
                  <a:srgbClr val="484278"/>
                </a:solidFill>
                <a:latin typeface="Trebuchet MS"/>
                <a:cs typeface="Trebuchet MS"/>
              </a:rPr>
              <a:t>S</a:t>
            </a:r>
            <a:r>
              <a:rPr dirty="0" sz="2500" spc="80">
                <a:solidFill>
                  <a:srgbClr val="484278"/>
                </a:solidFill>
                <a:latin typeface="Trebuchet MS"/>
                <a:cs typeface="Trebuchet MS"/>
              </a:rPr>
              <a:t>&amp;</a:t>
            </a:r>
            <a:r>
              <a:rPr dirty="0" sz="2500" spc="-509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2500" spc="465">
                <a:solidFill>
                  <a:srgbClr val="484278"/>
                </a:solidFill>
                <a:latin typeface="Trebuchet MS"/>
                <a:cs typeface="Trebuchet MS"/>
              </a:rPr>
              <a:t>D</a:t>
            </a:r>
            <a:r>
              <a:rPr dirty="0" sz="2500" spc="130">
                <a:solidFill>
                  <a:srgbClr val="484278"/>
                </a:solidFill>
                <a:latin typeface="Trebuchet MS"/>
                <a:cs typeface="Trebuchet MS"/>
              </a:rPr>
              <a:t>I</a:t>
            </a:r>
            <a:r>
              <a:rPr dirty="0" sz="2500" spc="500">
                <a:solidFill>
                  <a:srgbClr val="484278"/>
                </a:solidFill>
                <a:latin typeface="Trebuchet MS"/>
                <a:cs typeface="Trebuchet MS"/>
              </a:rPr>
              <a:t>S</a:t>
            </a:r>
            <a:r>
              <a:rPr dirty="0" sz="2500" spc="445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2500" spc="465">
                <a:solidFill>
                  <a:srgbClr val="484278"/>
                </a:solidFill>
                <a:latin typeface="Trebuchet MS"/>
                <a:cs typeface="Trebuchet MS"/>
              </a:rPr>
              <a:t>D</a:t>
            </a:r>
            <a:r>
              <a:rPr dirty="0" sz="2500" spc="459">
                <a:solidFill>
                  <a:srgbClr val="484278"/>
                </a:solidFill>
                <a:latin typeface="Trebuchet MS"/>
                <a:cs typeface="Trebuchet MS"/>
              </a:rPr>
              <a:t>V</a:t>
            </a:r>
            <a:r>
              <a:rPr dirty="0" sz="2500" spc="445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2500" spc="385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2500" spc="204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2500" spc="445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2500" spc="459">
                <a:solidFill>
                  <a:srgbClr val="484278"/>
                </a:solidFill>
                <a:latin typeface="Trebuchet MS"/>
                <a:cs typeface="Trebuchet MS"/>
              </a:rPr>
              <a:t>G</a:t>
            </a:r>
            <a:r>
              <a:rPr dirty="0" sz="2500" spc="325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2500" spc="254">
                <a:solidFill>
                  <a:srgbClr val="484278"/>
                </a:solidFill>
                <a:latin typeface="Trebuchet MS"/>
                <a:cs typeface="Trebuchet MS"/>
              </a:rPr>
              <a:t>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4730" y="7425241"/>
            <a:ext cx="255206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335">
                <a:solidFill>
                  <a:srgbClr val="484278"/>
                </a:solidFill>
                <a:latin typeface="Trebuchet MS"/>
                <a:cs typeface="Trebuchet MS"/>
              </a:rPr>
              <a:t>APPLICATIONS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4730" y="8269627"/>
            <a:ext cx="2631440" cy="1057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395">
                <a:solidFill>
                  <a:srgbClr val="484278"/>
                </a:solidFill>
                <a:latin typeface="Trebuchet MS"/>
                <a:cs typeface="Trebuchet MS"/>
              </a:rPr>
              <a:t>CONCLUSION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  <a:tabLst>
                <a:tab pos="1458595" algn="l"/>
              </a:tabLst>
            </a:pPr>
            <a:r>
              <a:rPr dirty="0" sz="2500" spc="280">
                <a:solidFill>
                  <a:srgbClr val="484278"/>
                </a:solidFill>
                <a:latin typeface="Trebuchet MS"/>
                <a:cs typeface="Trebuchet MS"/>
              </a:rPr>
              <a:t>F</a:t>
            </a:r>
            <a:r>
              <a:rPr dirty="0" sz="2500" spc="275">
                <a:solidFill>
                  <a:srgbClr val="484278"/>
                </a:solidFill>
                <a:latin typeface="Trebuchet MS"/>
                <a:cs typeface="Trebuchet MS"/>
              </a:rPr>
              <a:t>U</a:t>
            </a:r>
            <a:r>
              <a:rPr dirty="0" sz="2500" spc="204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2500" spc="275">
                <a:solidFill>
                  <a:srgbClr val="484278"/>
                </a:solidFill>
                <a:latin typeface="Trebuchet MS"/>
                <a:cs typeface="Trebuchet MS"/>
              </a:rPr>
              <a:t>U</a:t>
            </a:r>
            <a:r>
              <a:rPr dirty="0" sz="2500" spc="285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2500" spc="80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2500">
                <a:solidFill>
                  <a:srgbClr val="484278"/>
                </a:solidFill>
                <a:latin typeface="Trebuchet MS"/>
                <a:cs typeface="Trebuchet MS"/>
              </a:rPr>
              <a:t>	</a:t>
            </a:r>
            <a:r>
              <a:rPr dirty="0" sz="2500" spc="500">
                <a:solidFill>
                  <a:srgbClr val="484278"/>
                </a:solidFill>
                <a:latin typeface="Trebuchet MS"/>
                <a:cs typeface="Trebuchet MS"/>
              </a:rPr>
              <a:t>S</a:t>
            </a:r>
            <a:r>
              <a:rPr dirty="0" sz="2500" spc="565">
                <a:solidFill>
                  <a:srgbClr val="484278"/>
                </a:solidFill>
                <a:latin typeface="Trebuchet MS"/>
                <a:cs typeface="Trebuchet MS"/>
              </a:rPr>
              <a:t>C</a:t>
            </a:r>
            <a:r>
              <a:rPr dirty="0" sz="2500" spc="535">
                <a:solidFill>
                  <a:srgbClr val="484278"/>
                </a:solidFill>
                <a:latin typeface="Trebuchet MS"/>
                <a:cs typeface="Trebuchet MS"/>
              </a:rPr>
              <a:t>O</a:t>
            </a:r>
            <a:r>
              <a:rPr dirty="0" sz="2500" spc="310">
                <a:solidFill>
                  <a:srgbClr val="484278"/>
                </a:solidFill>
                <a:latin typeface="Trebuchet MS"/>
                <a:cs typeface="Trebuchet MS"/>
              </a:rPr>
              <a:t>P</a:t>
            </a:r>
            <a:r>
              <a:rPr dirty="0" sz="2500" spc="80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0917" y="4251338"/>
            <a:ext cx="3545204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08530" algn="l"/>
              </a:tabLst>
            </a:pPr>
            <a:r>
              <a:rPr dirty="0" sz="2500" spc="300">
                <a:solidFill>
                  <a:srgbClr val="484278"/>
                </a:solidFill>
                <a:latin typeface="Trebuchet MS"/>
                <a:cs typeface="Trebuchet MS"/>
              </a:rPr>
              <a:t>L</a:t>
            </a:r>
            <a:r>
              <a:rPr dirty="0" sz="2500" spc="130">
                <a:solidFill>
                  <a:srgbClr val="484278"/>
                </a:solidFill>
                <a:latin typeface="Trebuchet MS"/>
                <a:cs typeface="Trebuchet MS"/>
              </a:rPr>
              <a:t>I</a:t>
            </a:r>
            <a:r>
              <a:rPr dirty="0" sz="2500" spc="204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2500" spc="325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2500" spc="285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2500" spc="445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2500" spc="204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2500" spc="275">
                <a:solidFill>
                  <a:srgbClr val="484278"/>
                </a:solidFill>
                <a:latin typeface="Trebuchet MS"/>
                <a:cs typeface="Trebuchet MS"/>
              </a:rPr>
              <a:t>U</a:t>
            </a:r>
            <a:r>
              <a:rPr dirty="0" sz="2500" spc="285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2500" spc="80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2500">
                <a:solidFill>
                  <a:srgbClr val="484278"/>
                </a:solidFill>
                <a:latin typeface="Trebuchet MS"/>
                <a:cs typeface="Trebuchet MS"/>
              </a:rPr>
              <a:t>	</a:t>
            </a:r>
            <a:r>
              <a:rPr dirty="0" sz="2500" spc="500">
                <a:solidFill>
                  <a:srgbClr val="484278"/>
                </a:solidFill>
                <a:latin typeface="Trebuchet MS"/>
                <a:cs typeface="Trebuchet MS"/>
              </a:rPr>
              <a:t>S</a:t>
            </a:r>
            <a:r>
              <a:rPr dirty="0" sz="2500" spc="275">
                <a:solidFill>
                  <a:srgbClr val="484278"/>
                </a:solidFill>
                <a:latin typeface="Trebuchet MS"/>
                <a:cs typeface="Trebuchet MS"/>
              </a:rPr>
              <a:t>U</a:t>
            </a:r>
            <a:r>
              <a:rPr dirty="0" sz="2500" spc="285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2500" spc="459">
                <a:solidFill>
                  <a:srgbClr val="484278"/>
                </a:solidFill>
                <a:latin typeface="Trebuchet MS"/>
                <a:cs typeface="Trebuchet MS"/>
              </a:rPr>
              <a:t>V</a:t>
            </a:r>
            <a:r>
              <a:rPr dirty="0" sz="2500" spc="325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2500" spc="35">
                <a:solidFill>
                  <a:srgbClr val="484278"/>
                </a:solidFill>
                <a:latin typeface="Trebuchet MS"/>
                <a:cs typeface="Trebuchet MS"/>
              </a:rPr>
              <a:t>Y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391" y="1297520"/>
            <a:ext cx="3834129" cy="5924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700" spc="-229">
                <a:solidFill>
                  <a:srgbClr val="484278"/>
                </a:solidFill>
                <a:latin typeface="Tahoma"/>
                <a:cs typeface="Tahoma"/>
              </a:rPr>
              <a:t>INTRODUCTION:-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2194729"/>
            <a:ext cx="13359130" cy="7186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45720">
              <a:lnSpc>
                <a:spcPct val="115999"/>
              </a:lnSpc>
              <a:spcBef>
                <a:spcPts val="100"/>
              </a:spcBef>
              <a:tabLst>
                <a:tab pos="4787265" algn="l"/>
                <a:tab pos="7359015" algn="l"/>
              </a:tabLst>
            </a:pPr>
            <a:r>
              <a:rPr dirty="0" sz="4050" spc="55">
                <a:solidFill>
                  <a:srgbClr val="484278"/>
                </a:solidFill>
                <a:latin typeface="Lucida Sans Unicode"/>
                <a:cs typeface="Lucida Sans Unicode"/>
              </a:rPr>
              <a:t>w</a:t>
            </a:r>
            <a:r>
              <a:rPr dirty="0" sz="4050" spc="65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517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170">
                <a:solidFill>
                  <a:srgbClr val="484278"/>
                </a:solidFill>
                <a:latin typeface="Lucida Sans Unicode"/>
                <a:cs typeface="Lucida Sans Unicode"/>
              </a:rPr>
              <a:t>c</a:t>
            </a:r>
            <a:r>
              <a:rPr dirty="0" sz="4050" spc="15">
                <a:solidFill>
                  <a:srgbClr val="484278"/>
                </a:solidFill>
                <a:latin typeface="Lucida Sans Unicode"/>
                <a:cs typeface="Lucida Sans Unicode"/>
              </a:rPr>
              <a:t>o</a:t>
            </a:r>
            <a:r>
              <a:rPr dirty="0" sz="4050" spc="-65">
                <a:solidFill>
                  <a:srgbClr val="484278"/>
                </a:solidFill>
                <a:latin typeface="Lucida Sans Unicode"/>
                <a:cs typeface="Lucida Sans Unicode"/>
              </a:rPr>
              <a:t>m</a:t>
            </a:r>
            <a:r>
              <a:rPr dirty="0" sz="4050" spc="70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2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116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32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20">
                <a:solidFill>
                  <a:srgbClr val="484278"/>
                </a:solidFill>
                <a:latin typeface="Lucida Sans Unicode"/>
                <a:cs typeface="Lucida Sans Unicode"/>
              </a:rPr>
              <a:t>o</a:t>
            </a:r>
            <a:r>
              <a:rPr dirty="0" sz="4050" spc="-2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116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32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5">
                <a:solidFill>
                  <a:srgbClr val="484278"/>
                </a:solidFill>
                <a:latin typeface="Lucida Sans Unicode"/>
                <a:cs typeface="Lucida Sans Unicode"/>
              </a:rPr>
              <a:t>h</a:t>
            </a:r>
            <a:r>
              <a:rPr dirty="0" sz="4050" spc="70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2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50">
                <a:solidFill>
                  <a:srgbClr val="484278"/>
                </a:solidFill>
                <a:latin typeface="Lucida Sans Unicode"/>
                <a:cs typeface="Lucida Sans Unicode"/>
              </a:rPr>
              <a:t>p</a:t>
            </a:r>
            <a:r>
              <a:rPr dirty="0" sz="4050" spc="65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1300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494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50">
                <a:solidFill>
                  <a:srgbClr val="484278"/>
                </a:solidFill>
                <a:latin typeface="Lucida Sans Unicode"/>
                <a:cs typeface="Lucida Sans Unicode"/>
              </a:rPr>
              <a:t>s</a:t>
            </a:r>
            <a:r>
              <a:rPr dirty="0" sz="4050" spc="15">
                <a:solidFill>
                  <a:srgbClr val="484278"/>
                </a:solidFill>
                <a:latin typeface="Lucida Sans Unicode"/>
                <a:cs typeface="Lucida Sans Unicode"/>
              </a:rPr>
              <a:t>o</a:t>
            </a:r>
            <a:r>
              <a:rPr dirty="0" sz="4050" spc="-5">
                <a:solidFill>
                  <a:srgbClr val="484278"/>
                </a:solidFill>
                <a:latin typeface="Lucida Sans Unicode"/>
                <a:cs typeface="Lucida Sans Unicode"/>
              </a:rPr>
              <a:t>n</a:t>
            </a:r>
            <a:r>
              <a:rPr dirty="0" sz="4050" spc="15">
                <a:solidFill>
                  <a:srgbClr val="484278"/>
                </a:solidFill>
                <a:latin typeface="Lucida Sans Unicode"/>
                <a:cs typeface="Lucida Sans Unicode"/>
              </a:rPr>
              <a:t>a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517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675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425">
                <a:solidFill>
                  <a:srgbClr val="484278"/>
                </a:solidFill>
                <a:latin typeface="Lucida Sans Unicode"/>
                <a:cs typeface="Lucida Sans Unicode"/>
              </a:rPr>
              <a:t>z</a:t>
            </a:r>
            <a:r>
              <a:rPr dirty="0" sz="4050" spc="65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55">
                <a:solidFill>
                  <a:srgbClr val="484278"/>
                </a:solidFill>
                <a:latin typeface="Lucida Sans Unicode"/>
                <a:cs typeface="Lucida Sans Unicode"/>
              </a:rPr>
              <a:t>d</a:t>
            </a:r>
            <a:r>
              <a:rPr dirty="0" sz="4050">
                <a:solidFill>
                  <a:srgbClr val="484278"/>
                </a:solidFill>
                <a:latin typeface="Lucida Sans Unicode"/>
                <a:cs typeface="Lucida Sans Unicode"/>
              </a:rPr>
              <a:t>	</a:t>
            </a:r>
            <a:r>
              <a:rPr dirty="0" sz="4050" spc="-116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32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1300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494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15">
                <a:solidFill>
                  <a:srgbClr val="484278"/>
                </a:solidFill>
                <a:latin typeface="Lucida Sans Unicode"/>
                <a:cs typeface="Lucida Sans Unicode"/>
              </a:rPr>
              <a:t>a</a:t>
            </a:r>
            <a:r>
              <a:rPr dirty="0" sz="4050" spc="210">
                <a:solidFill>
                  <a:srgbClr val="484278"/>
                </a:solidFill>
                <a:latin typeface="Lucida Sans Unicode"/>
                <a:cs typeface="Lucida Sans Unicode"/>
              </a:rPr>
              <a:t>v</a:t>
            </a:r>
            <a:r>
              <a:rPr dirty="0" sz="4050" spc="65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22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9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50">
                <a:solidFill>
                  <a:srgbClr val="484278"/>
                </a:solidFill>
                <a:latin typeface="Lucida Sans Unicode"/>
                <a:cs typeface="Lucida Sans Unicode"/>
              </a:rPr>
              <a:t>p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517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15">
                <a:solidFill>
                  <a:srgbClr val="484278"/>
                </a:solidFill>
                <a:latin typeface="Lucida Sans Unicode"/>
                <a:cs typeface="Lucida Sans Unicode"/>
              </a:rPr>
              <a:t>a</a:t>
            </a:r>
            <a:r>
              <a:rPr dirty="0" sz="4050" spc="-5">
                <a:solidFill>
                  <a:srgbClr val="484278"/>
                </a:solidFill>
                <a:latin typeface="Lucida Sans Unicode"/>
                <a:cs typeface="Lucida Sans Unicode"/>
              </a:rPr>
              <a:t>nn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675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5">
                <a:solidFill>
                  <a:srgbClr val="484278"/>
                </a:solidFill>
                <a:latin typeface="Lucida Sans Unicode"/>
                <a:cs typeface="Lucida Sans Unicode"/>
              </a:rPr>
              <a:t>n</a:t>
            </a:r>
            <a:r>
              <a:rPr dirty="0" sz="4050" spc="-290">
                <a:solidFill>
                  <a:srgbClr val="484278"/>
                </a:solidFill>
                <a:latin typeface="Lucida Sans Unicode"/>
                <a:cs typeface="Lucida Sans Unicode"/>
              </a:rPr>
              <a:t>g</a:t>
            </a:r>
            <a:r>
              <a:rPr dirty="0" sz="4050" spc="-2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15">
                <a:solidFill>
                  <a:srgbClr val="484278"/>
                </a:solidFill>
                <a:latin typeface="Lucida Sans Unicode"/>
                <a:cs typeface="Lucida Sans Unicode"/>
              </a:rPr>
              <a:t>a</a:t>
            </a:r>
            <a:r>
              <a:rPr dirty="0" sz="4050" spc="-5">
                <a:solidFill>
                  <a:srgbClr val="484278"/>
                </a:solidFill>
                <a:latin typeface="Lucida Sans Unicode"/>
                <a:cs typeface="Lucida Sans Unicode"/>
              </a:rPr>
              <a:t>n</a:t>
            </a:r>
            <a:r>
              <a:rPr dirty="0" sz="4050" spc="40">
                <a:solidFill>
                  <a:srgbClr val="484278"/>
                </a:solidFill>
                <a:latin typeface="Lucida Sans Unicode"/>
                <a:cs typeface="Lucida Sans Unicode"/>
              </a:rPr>
              <a:t>d </a:t>
            </a:r>
            <a:r>
              <a:rPr dirty="0" sz="4050" spc="3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30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644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430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644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430">
                <a:solidFill>
                  <a:srgbClr val="484278"/>
                </a:solidFill>
                <a:latin typeface="Lucida Sans Unicode"/>
                <a:cs typeface="Lucida Sans Unicode"/>
              </a:rPr>
              <a:t>acki</a:t>
            </a:r>
            <a:r>
              <a:rPr dirty="0" baseline="-4801" sz="6075" spc="-644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430">
                <a:solidFill>
                  <a:srgbClr val="484278"/>
                </a:solidFill>
                <a:latin typeface="Lucida Sans Unicode"/>
                <a:cs typeface="Lucida Sans Unicode"/>
              </a:rPr>
              <a:t>ng</a:t>
            </a:r>
            <a:r>
              <a:rPr dirty="0" sz="4050" spc="-43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310">
                <a:solidFill>
                  <a:srgbClr val="484278"/>
                </a:solidFill>
                <a:latin typeface="Lucida Sans Unicode"/>
                <a:cs typeface="Lucida Sans Unicode"/>
              </a:rPr>
              <a:t>ser</a:t>
            </a:r>
            <a:r>
              <a:rPr dirty="0" baseline="-4801" sz="6075" spc="-465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310">
                <a:solidFill>
                  <a:srgbClr val="484278"/>
                </a:solidFill>
                <a:latin typeface="Lucida Sans Unicode"/>
                <a:cs typeface="Lucida Sans Unicode"/>
              </a:rPr>
              <a:t>vi</a:t>
            </a:r>
            <a:r>
              <a:rPr dirty="0" baseline="-4801" sz="6075" spc="-465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310">
                <a:solidFill>
                  <a:srgbClr val="484278"/>
                </a:solidFill>
                <a:latin typeface="Lucida Sans Unicode"/>
                <a:cs typeface="Lucida Sans Unicode"/>
              </a:rPr>
              <a:t>ce!</a:t>
            </a:r>
            <a:r>
              <a:rPr dirty="0" baseline="-4801" sz="6075" spc="-465">
                <a:solidFill>
                  <a:srgbClr val="231F20"/>
                </a:solidFill>
                <a:latin typeface="Lucida Sans Unicode"/>
                <a:cs typeface="Lucida Sans Unicode"/>
              </a:rPr>
              <a:t>! </a:t>
            </a:r>
            <a:r>
              <a:rPr dirty="0" sz="4050" spc="-275">
                <a:solidFill>
                  <a:srgbClr val="484278"/>
                </a:solidFill>
                <a:latin typeface="Lucida Sans Unicode"/>
                <a:cs typeface="Lucida Sans Unicode"/>
              </a:rPr>
              <a:t>whet</a:t>
            </a:r>
            <a:r>
              <a:rPr dirty="0" baseline="-4801" sz="6075" spc="-41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275">
                <a:solidFill>
                  <a:srgbClr val="484278"/>
                </a:solidFill>
                <a:latin typeface="Lucida Sans Unicode"/>
                <a:cs typeface="Lucida Sans Unicode"/>
              </a:rPr>
              <a:t>her</a:t>
            </a:r>
            <a:r>
              <a:rPr dirty="0" baseline="-4801" sz="6075" spc="-412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40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285">
                <a:solidFill>
                  <a:srgbClr val="484278"/>
                </a:solidFill>
                <a:latin typeface="Lucida Sans Unicode"/>
                <a:cs typeface="Lucida Sans Unicode"/>
              </a:rPr>
              <a:t>you'</a:t>
            </a:r>
            <a:r>
              <a:rPr dirty="0" baseline="-4801" sz="6075" spc="-427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dirty="0" sz="4050" spc="-285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427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285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28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315">
                <a:solidFill>
                  <a:srgbClr val="484278"/>
                </a:solidFill>
                <a:latin typeface="Lucida Sans Unicode"/>
                <a:cs typeface="Lucida Sans Unicode"/>
              </a:rPr>
              <a:t>embar</a:t>
            </a:r>
            <a:r>
              <a:rPr dirty="0" baseline="-4801" sz="6075" spc="-472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315">
                <a:solidFill>
                  <a:srgbClr val="484278"/>
                </a:solidFill>
                <a:latin typeface="Lucida Sans Unicode"/>
                <a:cs typeface="Lucida Sans Unicode"/>
              </a:rPr>
              <a:t>ki</a:t>
            </a:r>
            <a:r>
              <a:rPr dirty="0" baseline="-4801" sz="6075" spc="-472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315">
                <a:solidFill>
                  <a:srgbClr val="484278"/>
                </a:solidFill>
                <a:latin typeface="Lucida Sans Unicode"/>
                <a:cs typeface="Lucida Sans Unicode"/>
              </a:rPr>
              <a:t>ng</a:t>
            </a:r>
            <a:r>
              <a:rPr dirty="0" sz="4050" spc="-31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5">
                <a:solidFill>
                  <a:srgbClr val="484278"/>
                </a:solidFill>
                <a:latin typeface="Lucida Sans Unicode"/>
                <a:cs typeface="Lucida Sans Unicode"/>
              </a:rPr>
              <a:t>on</a:t>
            </a:r>
            <a:r>
              <a:rPr dirty="0" sz="4050" spc="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20">
                <a:solidFill>
                  <a:srgbClr val="484278"/>
                </a:solidFill>
                <a:latin typeface="Lucida Sans Unicode"/>
                <a:cs typeface="Lucida Sans Unicode"/>
              </a:rPr>
              <a:t>a </a:t>
            </a:r>
            <a:r>
              <a:rPr dirty="0" sz="4050" spc="2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54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817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545">
                <a:solidFill>
                  <a:srgbClr val="484278"/>
                </a:solidFill>
                <a:latin typeface="Lucida Sans Unicode"/>
                <a:cs typeface="Lucida Sans Unicode"/>
              </a:rPr>
              <a:t>hr</a:t>
            </a:r>
            <a:r>
              <a:rPr dirty="0" baseline="-4801" sz="6075" spc="-817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54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817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545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817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545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817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54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817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545">
                <a:solidFill>
                  <a:srgbClr val="484278"/>
                </a:solidFill>
                <a:latin typeface="Lucida Sans Unicode"/>
                <a:cs typeface="Lucida Sans Unicode"/>
              </a:rPr>
              <a:t>ng</a:t>
            </a:r>
            <a:r>
              <a:rPr dirty="0" sz="4050" spc="1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240">
                <a:solidFill>
                  <a:srgbClr val="484278"/>
                </a:solidFill>
                <a:latin typeface="Lucida Sans Unicode"/>
                <a:cs typeface="Lucida Sans Unicode"/>
              </a:rPr>
              <a:t>advent</a:t>
            </a:r>
            <a:r>
              <a:rPr dirty="0" baseline="-4801" sz="6075" spc="-359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240">
                <a:solidFill>
                  <a:srgbClr val="484278"/>
                </a:solidFill>
                <a:latin typeface="Lucida Sans Unicode"/>
                <a:cs typeface="Lucida Sans Unicode"/>
              </a:rPr>
              <a:t>ur</a:t>
            </a:r>
            <a:r>
              <a:rPr dirty="0" baseline="-4801" sz="6075" spc="-359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240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24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20">
                <a:solidFill>
                  <a:srgbClr val="484278"/>
                </a:solidFill>
                <a:latin typeface="Lucida Sans Unicode"/>
                <a:cs typeface="Lucida Sans Unicode"/>
              </a:rPr>
              <a:t>or</a:t>
            </a:r>
            <a:r>
              <a:rPr dirty="0" baseline="-4801" sz="6075" spc="-630">
                <a:solidFill>
                  <a:srgbClr val="231F20"/>
                </a:solidFill>
                <a:latin typeface="Lucida Sans Unicode"/>
                <a:cs typeface="Lucida Sans Unicode"/>
              </a:rPr>
              <a:t>r </a:t>
            </a:r>
            <a:r>
              <a:rPr dirty="0" sz="4050" spc="20">
                <a:solidFill>
                  <a:srgbClr val="484278"/>
                </a:solidFill>
                <a:latin typeface="Lucida Sans Unicode"/>
                <a:cs typeface="Lucida Sans Unicode"/>
              </a:rPr>
              <a:t>a</a:t>
            </a:r>
            <a:r>
              <a:rPr dirty="0" sz="4050" spc="2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30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644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430">
                <a:solidFill>
                  <a:srgbClr val="484278"/>
                </a:solidFill>
                <a:latin typeface="Lucida Sans Unicode"/>
                <a:cs typeface="Lucida Sans Unicode"/>
              </a:rPr>
              <a:t>el</a:t>
            </a:r>
            <a:r>
              <a:rPr dirty="0" baseline="-4801" sz="6075" spc="-644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430">
                <a:solidFill>
                  <a:srgbClr val="484278"/>
                </a:solidFill>
                <a:latin typeface="Lucida Sans Unicode"/>
                <a:cs typeface="Lucida Sans Unicode"/>
              </a:rPr>
              <a:t>axi</a:t>
            </a:r>
            <a:r>
              <a:rPr dirty="0" baseline="-4801" sz="6075" spc="-644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430">
                <a:solidFill>
                  <a:srgbClr val="484278"/>
                </a:solidFill>
                <a:latin typeface="Lucida Sans Unicode"/>
                <a:cs typeface="Lucida Sans Unicode"/>
              </a:rPr>
              <a:t>ng</a:t>
            </a:r>
            <a:r>
              <a:rPr dirty="0" sz="4050" spc="-43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165">
                <a:solidFill>
                  <a:srgbClr val="484278"/>
                </a:solidFill>
                <a:latin typeface="Lucida Sans Unicode"/>
                <a:cs typeface="Lucida Sans Unicode"/>
              </a:rPr>
              <a:t>get</a:t>
            </a:r>
            <a:r>
              <a:rPr dirty="0" baseline="-4801" sz="6075" spc="-247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165">
                <a:solidFill>
                  <a:srgbClr val="484278"/>
                </a:solidFill>
                <a:latin typeface="Lucida Sans Unicode"/>
                <a:cs typeface="Lucida Sans Unicode"/>
              </a:rPr>
              <a:t>away</a:t>
            </a:r>
            <a:r>
              <a:rPr dirty="0" sz="4050" spc="-16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25">
                <a:solidFill>
                  <a:srgbClr val="484278"/>
                </a:solidFill>
                <a:latin typeface="Lucida Sans Unicode"/>
                <a:cs typeface="Lucida Sans Unicode"/>
              </a:rPr>
              <a:t>,</a:t>
            </a:r>
            <a:r>
              <a:rPr dirty="0" baseline="-4801" sz="6075" spc="-637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dirty="0" sz="4050" spc="-425">
                <a:solidFill>
                  <a:srgbClr val="484278"/>
                </a:solidFill>
                <a:latin typeface="Lucida Sans Unicode"/>
                <a:cs typeface="Lucida Sans Unicode"/>
              </a:rPr>
              <a:t>we'</a:t>
            </a:r>
            <a:r>
              <a:rPr dirty="0" baseline="-4801" sz="6075" spc="-637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dirty="0" sz="4050" spc="-425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637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425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42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300">
                <a:solidFill>
                  <a:srgbClr val="484278"/>
                </a:solidFill>
                <a:latin typeface="Lucida Sans Unicode"/>
                <a:cs typeface="Lucida Sans Unicode"/>
              </a:rPr>
              <a:t>her</a:t>
            </a:r>
            <a:r>
              <a:rPr dirty="0" baseline="-4801" sz="6075" spc="-45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300">
                <a:solidFill>
                  <a:srgbClr val="484278"/>
                </a:solidFill>
                <a:latin typeface="Lucida Sans Unicode"/>
                <a:cs typeface="Lucida Sans Unicode"/>
              </a:rPr>
              <a:t>e </a:t>
            </a:r>
            <a:r>
              <a:rPr dirty="0" sz="4050" spc="-29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5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68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455">
                <a:solidFill>
                  <a:srgbClr val="484278"/>
                </a:solidFill>
                <a:latin typeface="Lucida Sans Unicode"/>
                <a:cs typeface="Lucida Sans Unicode"/>
              </a:rPr>
              <a:t>o</a:t>
            </a:r>
            <a:r>
              <a:rPr dirty="0" sz="4050" spc="-28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210">
                <a:solidFill>
                  <a:srgbClr val="484278"/>
                </a:solidFill>
                <a:latin typeface="Lucida Sans Unicode"/>
                <a:cs typeface="Lucida Sans Unicode"/>
              </a:rPr>
              <a:t>hel</a:t>
            </a:r>
            <a:r>
              <a:rPr dirty="0" baseline="-4801" sz="6075" spc="-315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210">
                <a:solidFill>
                  <a:srgbClr val="484278"/>
                </a:solidFill>
                <a:latin typeface="Lucida Sans Unicode"/>
                <a:cs typeface="Lucida Sans Unicode"/>
              </a:rPr>
              <a:t>p</a:t>
            </a:r>
            <a:r>
              <a:rPr dirty="0" sz="4050" spc="-28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55">
                <a:solidFill>
                  <a:srgbClr val="484278"/>
                </a:solidFill>
                <a:latin typeface="Lucida Sans Unicode"/>
                <a:cs typeface="Lucida Sans Unicode"/>
              </a:rPr>
              <a:t>you</a:t>
            </a:r>
            <a:r>
              <a:rPr dirty="0" sz="4050" spc="-28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335">
                <a:solidFill>
                  <a:srgbClr val="484278"/>
                </a:solidFill>
                <a:latin typeface="Lucida Sans Unicode"/>
                <a:cs typeface="Lucida Sans Unicode"/>
              </a:rPr>
              <a:t>cr</a:t>
            </a:r>
            <a:r>
              <a:rPr dirty="0" baseline="-4801" sz="6075" spc="-502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335">
                <a:solidFill>
                  <a:srgbClr val="484278"/>
                </a:solidFill>
                <a:latin typeface="Lucida Sans Unicode"/>
                <a:cs typeface="Lucida Sans Unicode"/>
              </a:rPr>
              <a:t>eat</a:t>
            </a:r>
            <a:r>
              <a:rPr dirty="0" baseline="-4801" sz="6075" spc="-50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335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335">
                <a:solidFill>
                  <a:srgbClr val="484278"/>
                </a:solidFill>
                <a:latin typeface="Lucida Sans Unicode"/>
                <a:cs typeface="Lucida Sans Unicode"/>
              </a:rPr>
              <a:t>	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unf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or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get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abl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225">
                <a:solidFill>
                  <a:srgbClr val="484278"/>
                </a:solidFill>
                <a:latin typeface="Lucida Sans Unicode"/>
                <a:cs typeface="Lucida Sans Unicode"/>
              </a:rPr>
              <a:t>exper</a:t>
            </a:r>
            <a:r>
              <a:rPr dirty="0" baseline="-4801" sz="6075" spc="-337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22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337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225">
                <a:solidFill>
                  <a:srgbClr val="484278"/>
                </a:solidFill>
                <a:latin typeface="Lucida Sans Unicode"/>
                <a:cs typeface="Lucida Sans Unicode"/>
              </a:rPr>
              <a:t>ences</a:t>
            </a:r>
            <a:r>
              <a:rPr dirty="0" sz="4050" spc="-22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500">
                <a:solidFill>
                  <a:srgbClr val="484278"/>
                </a:solidFill>
                <a:latin typeface="Lucida Sans Unicode"/>
                <a:cs typeface="Lucida Sans Unicode"/>
              </a:rPr>
              <a:t>.</a:t>
            </a:r>
            <a:r>
              <a:rPr dirty="0" baseline="-4801" sz="6075" spc="-750">
                <a:solidFill>
                  <a:srgbClr val="231F20"/>
                </a:solidFill>
                <a:latin typeface="Lucida Sans Unicode"/>
                <a:cs typeface="Lucida Sans Unicode"/>
              </a:rPr>
              <a:t>.</a:t>
            </a:r>
            <a:r>
              <a:rPr dirty="0" sz="4050" spc="-500">
                <a:solidFill>
                  <a:srgbClr val="484278"/>
                </a:solidFill>
                <a:latin typeface="Lucida Sans Unicode"/>
                <a:cs typeface="Lucida Sans Unicode"/>
              </a:rPr>
              <a:t>j</a:t>
            </a:r>
            <a:r>
              <a:rPr dirty="0" baseline="-4801" sz="6075" spc="-750">
                <a:solidFill>
                  <a:srgbClr val="231F20"/>
                </a:solidFill>
                <a:latin typeface="Lucida Sans Unicode"/>
                <a:cs typeface="Lucida Sans Unicode"/>
              </a:rPr>
              <a:t>j</a:t>
            </a:r>
            <a:r>
              <a:rPr dirty="0" sz="4050" spc="-500">
                <a:solidFill>
                  <a:srgbClr val="484278"/>
                </a:solidFill>
                <a:latin typeface="Lucida Sans Unicode"/>
                <a:cs typeface="Lucida Sans Unicode"/>
              </a:rPr>
              <a:t>ust</a:t>
            </a:r>
            <a:r>
              <a:rPr dirty="0" baseline="-4801" sz="6075" spc="-750">
                <a:solidFill>
                  <a:srgbClr val="231F20"/>
                </a:solidFill>
                <a:latin typeface="Lucida Sans Unicode"/>
                <a:cs typeface="Lucida Sans Unicode"/>
              </a:rPr>
              <a:t>t </a:t>
            </a:r>
            <a:r>
              <a:rPr dirty="0" sz="4050" spc="-420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63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420">
                <a:solidFill>
                  <a:srgbClr val="484278"/>
                </a:solidFill>
                <a:latin typeface="Lucida Sans Unicode"/>
                <a:cs typeface="Lucida Sans Unicode"/>
              </a:rPr>
              <a:t>et</a:t>
            </a:r>
            <a:r>
              <a:rPr dirty="0" baseline="-4801" sz="6075" spc="-630">
                <a:solidFill>
                  <a:srgbClr val="231F20"/>
                </a:solidFill>
                <a:latin typeface="Lucida Sans Unicode"/>
                <a:cs typeface="Lucida Sans Unicode"/>
              </a:rPr>
              <a:t>t </a:t>
            </a:r>
            <a:r>
              <a:rPr dirty="0" baseline="-4801" sz="6075" spc="-1897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5">
                <a:solidFill>
                  <a:srgbClr val="484278"/>
                </a:solidFill>
                <a:latin typeface="Lucida Sans Unicode"/>
                <a:cs typeface="Lucida Sans Unicode"/>
              </a:rPr>
              <a:t>us</a:t>
            </a:r>
            <a:r>
              <a:rPr dirty="0" sz="4050" spc="-4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70">
                <a:solidFill>
                  <a:srgbClr val="484278"/>
                </a:solidFill>
                <a:latin typeface="Lucida Sans Unicode"/>
                <a:cs typeface="Lucida Sans Unicode"/>
              </a:rPr>
              <a:t>know</a:t>
            </a:r>
            <a:r>
              <a:rPr dirty="0" sz="4050" spc="-7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225">
                <a:solidFill>
                  <a:srgbClr val="484278"/>
                </a:solidFill>
                <a:latin typeface="Lucida Sans Unicode"/>
                <a:cs typeface="Lucida Sans Unicode"/>
              </a:rPr>
              <a:t>your</a:t>
            </a:r>
            <a:r>
              <a:rPr dirty="0" baseline="-4801" sz="6075" spc="-337">
                <a:solidFill>
                  <a:srgbClr val="231F20"/>
                </a:solidFill>
                <a:latin typeface="Lucida Sans Unicode"/>
                <a:cs typeface="Lucida Sans Unicode"/>
              </a:rPr>
              <a:t>r 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dest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nat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on,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nt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er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est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s,</a:t>
            </a:r>
            <a:r>
              <a:rPr dirty="0" baseline="-4801" sz="6075" spc="-592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dirty="0" sz="4050" spc="-395">
                <a:solidFill>
                  <a:srgbClr val="484278"/>
                </a:solidFill>
                <a:latin typeface="Lucida Sans Unicode"/>
                <a:cs typeface="Lucida Sans Unicode"/>
              </a:rPr>
              <a:t>and </a:t>
            </a:r>
            <a:r>
              <a:rPr dirty="0" sz="4050" spc="-3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300">
                <a:solidFill>
                  <a:srgbClr val="484278"/>
                </a:solidFill>
                <a:latin typeface="Lucida Sans Unicode"/>
                <a:cs typeface="Lucida Sans Unicode"/>
              </a:rPr>
              <a:t>per</a:t>
            </a:r>
            <a:r>
              <a:rPr dirty="0" baseline="-4801" sz="6075" spc="-45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300">
                <a:solidFill>
                  <a:srgbClr val="484278"/>
                </a:solidFill>
                <a:latin typeface="Lucida Sans Unicode"/>
                <a:cs typeface="Lucida Sans Unicode"/>
              </a:rPr>
              <a:t>f</a:t>
            </a:r>
            <a:r>
              <a:rPr dirty="0" baseline="-4801" sz="6075" spc="-45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dirty="0" sz="4050" spc="-300">
                <a:solidFill>
                  <a:srgbClr val="484278"/>
                </a:solidFill>
                <a:latin typeface="Lucida Sans Unicode"/>
                <a:cs typeface="Lucida Sans Unicode"/>
              </a:rPr>
              <a:t>er</a:t>
            </a:r>
            <a:r>
              <a:rPr dirty="0" baseline="-4801" sz="6075" spc="-45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300">
                <a:solidFill>
                  <a:srgbClr val="484278"/>
                </a:solidFill>
                <a:latin typeface="Lucida Sans Unicode"/>
                <a:cs typeface="Lucida Sans Unicode"/>
              </a:rPr>
              <a:t>ences,</a:t>
            </a:r>
            <a:r>
              <a:rPr dirty="0" baseline="-4801" sz="6075" spc="-45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dirty="0" sz="4050" spc="-300">
                <a:solidFill>
                  <a:srgbClr val="484278"/>
                </a:solidFill>
                <a:latin typeface="Lucida Sans Unicode"/>
                <a:cs typeface="Lucida Sans Unicode"/>
              </a:rPr>
              <a:t>and</a:t>
            </a:r>
            <a:r>
              <a:rPr dirty="0" sz="4050" spc="-30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340">
                <a:solidFill>
                  <a:srgbClr val="484278"/>
                </a:solidFill>
                <a:latin typeface="Lucida Sans Unicode"/>
                <a:cs typeface="Lucida Sans Unicode"/>
              </a:rPr>
              <a:t>we'</a:t>
            </a:r>
            <a:r>
              <a:rPr dirty="0" baseline="-4801" sz="6075" spc="-509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dirty="0" sz="4050" spc="-340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509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340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509">
                <a:solidFill>
                  <a:srgbClr val="231F20"/>
                </a:solidFill>
                <a:latin typeface="Lucida Sans Unicode"/>
                <a:cs typeface="Lucida Sans Unicode"/>
              </a:rPr>
              <a:t>l </a:t>
            </a:r>
            <a:r>
              <a:rPr dirty="0" sz="4050" spc="-350">
                <a:solidFill>
                  <a:srgbClr val="484278"/>
                </a:solidFill>
                <a:latin typeface="Lucida Sans Unicode"/>
                <a:cs typeface="Lucida Sans Unicode"/>
              </a:rPr>
              <a:t>cur</a:t>
            </a:r>
            <a:r>
              <a:rPr dirty="0" baseline="-4801" sz="6075" spc="-525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350">
                <a:solidFill>
                  <a:srgbClr val="484278"/>
                </a:solidFill>
                <a:latin typeface="Lucida Sans Unicode"/>
                <a:cs typeface="Lucida Sans Unicode"/>
              </a:rPr>
              <a:t>at</a:t>
            </a:r>
            <a:r>
              <a:rPr dirty="0" baseline="-4801" sz="6075" spc="-525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350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35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20">
                <a:solidFill>
                  <a:srgbClr val="484278"/>
                </a:solidFill>
                <a:latin typeface="Lucida Sans Unicode"/>
                <a:cs typeface="Lucida Sans Unicode"/>
              </a:rPr>
              <a:t>a</a:t>
            </a:r>
            <a:r>
              <a:rPr dirty="0" sz="4050" spc="2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190">
                <a:solidFill>
                  <a:srgbClr val="484278"/>
                </a:solidFill>
                <a:latin typeface="Lucida Sans Unicode"/>
                <a:cs typeface="Lucida Sans Unicode"/>
              </a:rPr>
              <a:t>cust</a:t>
            </a:r>
            <a:r>
              <a:rPr dirty="0" baseline="-4801" sz="6075" spc="-284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190">
                <a:solidFill>
                  <a:srgbClr val="484278"/>
                </a:solidFill>
                <a:latin typeface="Lucida Sans Unicode"/>
                <a:cs typeface="Lucida Sans Unicode"/>
              </a:rPr>
              <a:t>om</a:t>
            </a:r>
            <a:r>
              <a:rPr dirty="0" sz="4050" spc="-1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9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742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49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74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49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742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495">
                <a:solidFill>
                  <a:srgbClr val="484278"/>
                </a:solidFill>
                <a:latin typeface="Lucida Sans Unicode"/>
                <a:cs typeface="Lucida Sans Unicode"/>
              </a:rPr>
              <a:t>ner</a:t>
            </a:r>
            <a:r>
              <a:rPr dirty="0" baseline="-4801" sz="6075" spc="-742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495">
                <a:solidFill>
                  <a:srgbClr val="484278"/>
                </a:solidFill>
                <a:latin typeface="Lucida Sans Unicode"/>
                <a:cs typeface="Lucida Sans Unicode"/>
              </a:rPr>
              <a:t>ar</a:t>
            </a:r>
            <a:r>
              <a:rPr dirty="0" baseline="-4801" sz="6075" spc="-742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495">
                <a:solidFill>
                  <a:srgbClr val="484278"/>
                </a:solidFill>
                <a:latin typeface="Lucida Sans Unicode"/>
                <a:cs typeface="Lucida Sans Unicode"/>
              </a:rPr>
              <a:t>y </a:t>
            </a:r>
            <a:r>
              <a:rPr dirty="0" sz="4050" spc="-4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7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71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475">
                <a:solidFill>
                  <a:srgbClr val="484278"/>
                </a:solidFill>
                <a:latin typeface="Lucida Sans Unicode"/>
                <a:cs typeface="Lucida Sans Unicode"/>
              </a:rPr>
              <a:t>ai</a:t>
            </a:r>
            <a:r>
              <a:rPr dirty="0" baseline="-4801" sz="6075" spc="-712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475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712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475">
                <a:solidFill>
                  <a:srgbClr val="484278"/>
                </a:solidFill>
                <a:latin typeface="Lucida Sans Unicode"/>
                <a:cs typeface="Lucida Sans Unicode"/>
              </a:rPr>
              <a:t>or</a:t>
            </a:r>
            <a:r>
              <a:rPr dirty="0" baseline="-4801" sz="6075" spc="-712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475">
                <a:solidFill>
                  <a:srgbClr val="484278"/>
                </a:solidFill>
                <a:latin typeface="Lucida Sans Unicode"/>
                <a:cs typeface="Lucida Sans Unicode"/>
              </a:rPr>
              <a:t>y</a:t>
            </a:r>
            <a:r>
              <a:rPr dirty="0" sz="4050" spc="-47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66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ai</a:t>
            </a:r>
            <a:r>
              <a:rPr dirty="0" baseline="-4801" sz="6075" spc="-66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66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or</a:t>
            </a:r>
            <a:r>
              <a:rPr dirty="0" baseline="-4801" sz="6075" spc="-66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ed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5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68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455">
                <a:solidFill>
                  <a:srgbClr val="484278"/>
                </a:solidFill>
                <a:latin typeface="Lucida Sans Unicode"/>
                <a:cs typeface="Lucida Sans Unicode"/>
              </a:rPr>
              <a:t>o</a:t>
            </a:r>
            <a:r>
              <a:rPr dirty="0" sz="4050" spc="-45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200">
                <a:solidFill>
                  <a:srgbClr val="484278"/>
                </a:solidFill>
                <a:latin typeface="Lucida Sans Unicode"/>
                <a:cs typeface="Lucida Sans Unicode"/>
              </a:rPr>
              <a:t>you.</a:t>
            </a:r>
            <a:r>
              <a:rPr dirty="0" baseline="-4801" sz="6075" spc="-300">
                <a:solidFill>
                  <a:srgbClr val="231F20"/>
                </a:solidFill>
                <a:latin typeface="Lucida Sans Unicode"/>
                <a:cs typeface="Lucida Sans Unicode"/>
              </a:rPr>
              <a:t>. </a:t>
            </a:r>
            <a:r>
              <a:rPr dirty="0" sz="4050" spc="-33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50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335">
                <a:solidFill>
                  <a:srgbClr val="484278"/>
                </a:solidFill>
                <a:latin typeface="Lucida Sans Unicode"/>
                <a:cs typeface="Lucida Sans Unicode"/>
              </a:rPr>
              <a:t>hr</a:t>
            </a:r>
            <a:r>
              <a:rPr dirty="0" baseline="-4801" sz="6075" spc="-502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335">
                <a:solidFill>
                  <a:srgbClr val="484278"/>
                </a:solidFill>
                <a:latin typeface="Lucida Sans Unicode"/>
                <a:cs typeface="Lucida Sans Unicode"/>
              </a:rPr>
              <a:t>oughout</a:t>
            </a:r>
            <a:r>
              <a:rPr dirty="0" baseline="-4801" sz="6075" spc="-502">
                <a:solidFill>
                  <a:srgbClr val="231F20"/>
                </a:solidFill>
                <a:latin typeface="Lucida Sans Unicode"/>
                <a:cs typeface="Lucida Sans Unicode"/>
              </a:rPr>
              <a:t>t </a:t>
            </a:r>
            <a:r>
              <a:rPr dirty="0" sz="4050" spc="-225">
                <a:solidFill>
                  <a:srgbClr val="484278"/>
                </a:solidFill>
                <a:latin typeface="Lucida Sans Unicode"/>
                <a:cs typeface="Lucida Sans Unicode"/>
              </a:rPr>
              <a:t>your</a:t>
            </a:r>
            <a:r>
              <a:rPr dirty="0" baseline="-4801" sz="6075" spc="-337">
                <a:solidFill>
                  <a:srgbClr val="231F20"/>
                </a:solidFill>
                <a:latin typeface="Lucida Sans Unicode"/>
                <a:cs typeface="Lucida Sans Unicode"/>
              </a:rPr>
              <a:t>r </a:t>
            </a:r>
            <a:r>
              <a:rPr dirty="0" sz="4050" spc="-360">
                <a:solidFill>
                  <a:srgbClr val="484278"/>
                </a:solidFill>
                <a:latin typeface="Lucida Sans Unicode"/>
                <a:cs typeface="Lucida Sans Unicode"/>
              </a:rPr>
              <a:t>j</a:t>
            </a:r>
            <a:r>
              <a:rPr dirty="0" baseline="-4801" sz="6075" spc="-540">
                <a:solidFill>
                  <a:srgbClr val="231F20"/>
                </a:solidFill>
                <a:latin typeface="Lucida Sans Unicode"/>
                <a:cs typeface="Lucida Sans Unicode"/>
              </a:rPr>
              <a:t>j</a:t>
            </a:r>
            <a:r>
              <a:rPr dirty="0" sz="4050" spc="-360">
                <a:solidFill>
                  <a:srgbClr val="484278"/>
                </a:solidFill>
                <a:latin typeface="Lucida Sans Unicode"/>
                <a:cs typeface="Lucida Sans Unicode"/>
              </a:rPr>
              <a:t>our</a:t>
            </a:r>
            <a:r>
              <a:rPr dirty="0" baseline="-4801" sz="6075" spc="-54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360">
                <a:solidFill>
                  <a:srgbClr val="484278"/>
                </a:solidFill>
                <a:latin typeface="Lucida Sans Unicode"/>
                <a:cs typeface="Lucida Sans Unicode"/>
              </a:rPr>
              <a:t>ney,</a:t>
            </a:r>
            <a:r>
              <a:rPr dirty="0" baseline="-4801" sz="6075" spc="-540">
                <a:solidFill>
                  <a:srgbClr val="231F20"/>
                </a:solidFill>
                <a:latin typeface="Lucida Sans Unicode"/>
                <a:cs typeface="Lucida Sans Unicode"/>
              </a:rPr>
              <a:t>, </a:t>
            </a:r>
            <a:r>
              <a:rPr dirty="0" sz="4050" spc="-340">
                <a:solidFill>
                  <a:srgbClr val="484278"/>
                </a:solidFill>
                <a:latin typeface="Lucida Sans Unicode"/>
                <a:cs typeface="Lucida Sans Unicode"/>
              </a:rPr>
              <a:t>we'</a:t>
            </a:r>
            <a:r>
              <a:rPr dirty="0" baseline="-4801" sz="6075" spc="-509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dirty="0" sz="4050" spc="-340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509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340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509">
                <a:solidFill>
                  <a:srgbClr val="231F20"/>
                </a:solidFill>
                <a:latin typeface="Lucida Sans Unicode"/>
                <a:cs typeface="Lucida Sans Unicode"/>
              </a:rPr>
              <a:t>l </a:t>
            </a:r>
            <a:r>
              <a:rPr dirty="0" baseline="-4801" sz="6075" spc="-1904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15">
                <a:solidFill>
                  <a:srgbClr val="484278"/>
                </a:solidFill>
                <a:latin typeface="Lucida Sans Unicode"/>
                <a:cs typeface="Lucida Sans Unicode"/>
              </a:rPr>
              <a:t>a</a:t>
            </a:r>
            <a:r>
              <a:rPr dirty="0" sz="4050" spc="-50">
                <a:solidFill>
                  <a:srgbClr val="484278"/>
                </a:solidFill>
                <a:latin typeface="Lucida Sans Unicode"/>
                <a:cs typeface="Lucida Sans Unicode"/>
              </a:rPr>
              <a:t>ss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675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50">
                <a:solidFill>
                  <a:srgbClr val="484278"/>
                </a:solidFill>
                <a:latin typeface="Lucida Sans Unicode"/>
                <a:cs typeface="Lucida Sans Unicode"/>
              </a:rPr>
              <a:t>s</a:t>
            </a:r>
            <a:r>
              <a:rPr dirty="0" sz="4050" spc="-116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217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9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675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>
                <a:solidFill>
                  <a:srgbClr val="484278"/>
                </a:solidFill>
                <a:latin typeface="Lucida Sans Unicode"/>
                <a:cs typeface="Lucida Sans Unicode"/>
              </a:rPr>
              <a:t>n</a:t>
            </a:r>
            <a:r>
              <a:rPr dirty="0" sz="4050" spc="-2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1300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494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65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15">
                <a:solidFill>
                  <a:srgbClr val="484278"/>
                </a:solidFill>
                <a:latin typeface="Lucida Sans Unicode"/>
                <a:cs typeface="Lucida Sans Unicode"/>
              </a:rPr>
              <a:t>a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517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1989">
                <a:solidFill>
                  <a:srgbClr val="484278"/>
                </a:solidFill>
                <a:latin typeface="Lucida Sans Unicode"/>
                <a:cs typeface="Lucida Sans Unicode"/>
              </a:rPr>
              <a:t>-</a:t>
            </a:r>
            <a:r>
              <a:rPr dirty="0" baseline="-4801" sz="6075" spc="-1754">
                <a:solidFill>
                  <a:srgbClr val="231F20"/>
                </a:solidFill>
                <a:latin typeface="Lucida Sans Unicode"/>
                <a:cs typeface="Lucida Sans Unicode"/>
              </a:rPr>
              <a:t>-</a:t>
            </a:r>
            <a:r>
              <a:rPr dirty="0" sz="4050" spc="-116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32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675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65">
                <a:solidFill>
                  <a:srgbClr val="484278"/>
                </a:solidFill>
                <a:latin typeface="Lucida Sans Unicode"/>
                <a:cs typeface="Lucida Sans Unicode"/>
              </a:rPr>
              <a:t>m</a:t>
            </a:r>
            <a:r>
              <a:rPr dirty="0" sz="4050" spc="70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2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116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32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1300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494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15">
                <a:solidFill>
                  <a:srgbClr val="484278"/>
                </a:solidFill>
                <a:latin typeface="Lucida Sans Unicode"/>
                <a:cs typeface="Lucida Sans Unicode"/>
              </a:rPr>
              <a:t>a</a:t>
            </a:r>
            <a:r>
              <a:rPr dirty="0" sz="4050" spc="170">
                <a:solidFill>
                  <a:srgbClr val="484278"/>
                </a:solidFill>
                <a:latin typeface="Lucida Sans Unicode"/>
                <a:cs typeface="Lucida Sans Unicode"/>
              </a:rPr>
              <a:t>c</a:t>
            </a:r>
            <a:r>
              <a:rPr dirty="0" sz="4050" spc="-340">
                <a:solidFill>
                  <a:srgbClr val="484278"/>
                </a:solidFill>
                <a:latin typeface="Lucida Sans Unicode"/>
                <a:cs typeface="Lucida Sans Unicode"/>
              </a:rPr>
              <a:t>k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675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5">
                <a:solidFill>
                  <a:srgbClr val="484278"/>
                </a:solidFill>
                <a:latin typeface="Lucida Sans Unicode"/>
                <a:cs typeface="Lucida Sans Unicode"/>
              </a:rPr>
              <a:t>n</a:t>
            </a:r>
            <a:r>
              <a:rPr dirty="0" sz="4050" spc="-295">
                <a:solidFill>
                  <a:srgbClr val="484278"/>
                </a:solidFill>
                <a:latin typeface="Lucida Sans Unicode"/>
                <a:cs typeface="Lucida Sans Unicode"/>
              </a:rPr>
              <a:t>g</a:t>
            </a:r>
            <a:r>
              <a:rPr dirty="0" sz="4050" spc="-930">
                <a:solidFill>
                  <a:srgbClr val="484278"/>
                </a:solidFill>
                <a:latin typeface="Lucida Sans Unicode"/>
                <a:cs typeface="Lucida Sans Unicode"/>
              </a:rPr>
              <a:t>,</a:t>
            </a:r>
            <a:r>
              <a:rPr dirty="0" baseline="-4801" sz="6075" spc="-855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dirty="0" sz="4050" spc="65">
                <a:solidFill>
                  <a:srgbClr val="484278"/>
                </a:solidFill>
                <a:latin typeface="Lucida Sans Unicode"/>
                <a:cs typeface="Lucida Sans Unicode"/>
              </a:rPr>
              <a:t>e</a:t>
            </a:r>
            <a:r>
              <a:rPr dirty="0" sz="4050" spc="-5">
                <a:solidFill>
                  <a:srgbClr val="484278"/>
                </a:solidFill>
                <a:latin typeface="Lucida Sans Unicode"/>
                <a:cs typeface="Lucida Sans Unicode"/>
              </a:rPr>
              <a:t>n</a:t>
            </a:r>
            <a:r>
              <a:rPr dirty="0" sz="4050" spc="-50">
                <a:solidFill>
                  <a:srgbClr val="484278"/>
                </a:solidFill>
                <a:latin typeface="Lucida Sans Unicode"/>
                <a:cs typeface="Lucida Sans Unicode"/>
              </a:rPr>
              <a:t>s</a:t>
            </a:r>
            <a:r>
              <a:rPr dirty="0" sz="4050" spc="-40">
                <a:solidFill>
                  <a:srgbClr val="484278"/>
                </a:solidFill>
                <a:latin typeface="Lucida Sans Unicode"/>
                <a:cs typeface="Lucida Sans Unicode"/>
              </a:rPr>
              <a:t>u</a:t>
            </a:r>
            <a:r>
              <a:rPr dirty="0" sz="4050" spc="-1300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494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81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675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5">
                <a:solidFill>
                  <a:srgbClr val="484278"/>
                </a:solidFill>
                <a:latin typeface="Lucida Sans Unicode"/>
                <a:cs typeface="Lucida Sans Unicode"/>
              </a:rPr>
              <a:t>n</a:t>
            </a:r>
            <a:r>
              <a:rPr dirty="0" sz="4050" spc="-290">
                <a:solidFill>
                  <a:srgbClr val="484278"/>
                </a:solidFill>
                <a:latin typeface="Lucida Sans Unicode"/>
                <a:cs typeface="Lucida Sans Unicode"/>
              </a:rPr>
              <a:t>g</a:t>
            </a:r>
            <a:r>
              <a:rPr dirty="0" sz="4050" spc="-2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50">
                <a:solidFill>
                  <a:srgbClr val="484278"/>
                </a:solidFill>
                <a:latin typeface="Lucida Sans Unicode"/>
                <a:cs typeface="Lucida Sans Unicode"/>
              </a:rPr>
              <a:t>s</a:t>
            </a:r>
            <a:r>
              <a:rPr dirty="0" sz="4050" spc="-65">
                <a:solidFill>
                  <a:srgbClr val="484278"/>
                </a:solidFill>
                <a:latin typeface="Lucida Sans Unicode"/>
                <a:cs typeface="Lucida Sans Unicode"/>
              </a:rPr>
              <a:t>m</a:t>
            </a:r>
            <a:r>
              <a:rPr dirty="0" sz="4050" spc="15">
                <a:solidFill>
                  <a:srgbClr val="484278"/>
                </a:solidFill>
                <a:latin typeface="Lucida Sans Unicode"/>
                <a:cs typeface="Lucida Sans Unicode"/>
              </a:rPr>
              <a:t>oo</a:t>
            </a:r>
            <a:r>
              <a:rPr dirty="0" sz="4050" spc="-116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32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>
                <a:solidFill>
                  <a:srgbClr val="484278"/>
                </a:solidFill>
                <a:latin typeface="Lucida Sans Unicode"/>
                <a:cs typeface="Lucida Sans Unicode"/>
              </a:rPr>
              <a:t>h</a:t>
            </a:r>
            <a:r>
              <a:rPr dirty="0" sz="4050" spc="-29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15">
                <a:solidFill>
                  <a:srgbClr val="484278"/>
                </a:solidFill>
                <a:latin typeface="Lucida Sans Unicode"/>
                <a:cs typeface="Lucida Sans Unicode"/>
              </a:rPr>
              <a:t>a</a:t>
            </a:r>
            <a:r>
              <a:rPr dirty="0" sz="4050" spc="-5">
                <a:solidFill>
                  <a:srgbClr val="484278"/>
                </a:solidFill>
                <a:latin typeface="Lucida Sans Unicode"/>
                <a:cs typeface="Lucida Sans Unicode"/>
              </a:rPr>
              <a:t>n</a:t>
            </a:r>
            <a:r>
              <a:rPr dirty="0" sz="4050" spc="40">
                <a:solidFill>
                  <a:srgbClr val="484278"/>
                </a:solidFill>
                <a:latin typeface="Lucida Sans Unicode"/>
                <a:cs typeface="Lucida Sans Unicode"/>
              </a:rPr>
              <a:t>d </a:t>
            </a:r>
            <a:r>
              <a:rPr dirty="0" sz="4050" spc="3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575">
                <a:solidFill>
                  <a:srgbClr val="484278"/>
                </a:solidFill>
                <a:latin typeface="Lucida Sans Unicode"/>
                <a:cs typeface="Lucida Sans Unicode"/>
              </a:rPr>
              <a:t>st</a:t>
            </a:r>
            <a:r>
              <a:rPr dirty="0" baseline="-4801" sz="6075" spc="-862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575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862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575">
                <a:solidFill>
                  <a:srgbClr val="484278"/>
                </a:solidFill>
                <a:latin typeface="Lucida Sans Unicode"/>
                <a:cs typeface="Lucida Sans Unicode"/>
              </a:rPr>
              <a:t>ess-</a:t>
            </a:r>
            <a:r>
              <a:rPr dirty="0" baseline="-4801" sz="6075" spc="-862">
                <a:solidFill>
                  <a:srgbClr val="231F20"/>
                </a:solidFill>
                <a:latin typeface="Lucida Sans Unicode"/>
                <a:cs typeface="Lucida Sans Unicode"/>
              </a:rPr>
              <a:t>-</a:t>
            </a:r>
            <a:r>
              <a:rPr dirty="0" sz="4050" spc="-575">
                <a:solidFill>
                  <a:srgbClr val="484278"/>
                </a:solidFill>
                <a:latin typeface="Lucida Sans Unicode"/>
                <a:cs typeface="Lucida Sans Unicode"/>
              </a:rPr>
              <a:t>f</a:t>
            </a:r>
            <a:r>
              <a:rPr dirty="0" baseline="-4801" sz="6075" spc="-862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dirty="0" sz="4050" spc="-575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862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575">
                <a:solidFill>
                  <a:srgbClr val="484278"/>
                </a:solidFill>
                <a:latin typeface="Lucida Sans Unicode"/>
                <a:cs typeface="Lucida Sans Unicode"/>
              </a:rPr>
              <a:t>ee</a:t>
            </a:r>
            <a:r>
              <a:rPr dirty="0" sz="4050" spc="-575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66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66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avel</a:t>
            </a:r>
            <a:r>
              <a:rPr dirty="0" baseline="-4801" sz="6075" spc="-66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s.</a:t>
            </a:r>
            <a:r>
              <a:rPr dirty="0" baseline="-4801" sz="6075" spc="-660">
                <a:solidFill>
                  <a:srgbClr val="231F20"/>
                </a:solidFill>
                <a:latin typeface="Lucida Sans Unicode"/>
                <a:cs typeface="Lucida Sans Unicode"/>
              </a:rPr>
              <a:t>.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l</a:t>
            </a:r>
            <a:r>
              <a:rPr dirty="0" baseline="-4801" sz="6075" spc="-66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et</a:t>
            </a:r>
            <a:r>
              <a:rPr dirty="0" baseline="-4801" sz="6075" spc="-66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'</a:t>
            </a:r>
            <a:r>
              <a:rPr dirty="0" baseline="-4801" sz="6075" spc="-66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s</a:t>
            </a:r>
            <a:r>
              <a:rPr dirty="0" sz="4050" spc="-44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240">
                <a:solidFill>
                  <a:srgbClr val="484278"/>
                </a:solidFill>
                <a:latin typeface="Lucida Sans Unicode"/>
                <a:cs typeface="Lucida Sans Unicode"/>
              </a:rPr>
              <a:t>begi</a:t>
            </a:r>
            <a:r>
              <a:rPr dirty="0" baseline="-4801" sz="6075" spc="-359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240">
                <a:solidFill>
                  <a:srgbClr val="484278"/>
                </a:solidFill>
                <a:latin typeface="Lucida Sans Unicode"/>
                <a:cs typeface="Lucida Sans Unicode"/>
              </a:rPr>
              <a:t>n</a:t>
            </a:r>
            <a:r>
              <a:rPr dirty="0" sz="4050" spc="-24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225">
                <a:solidFill>
                  <a:srgbClr val="484278"/>
                </a:solidFill>
                <a:latin typeface="Lucida Sans Unicode"/>
                <a:cs typeface="Lucida Sans Unicode"/>
              </a:rPr>
              <a:t>your</a:t>
            </a:r>
            <a:r>
              <a:rPr dirty="0" baseline="-4801" sz="6075" spc="-337">
                <a:solidFill>
                  <a:srgbClr val="231F20"/>
                </a:solidFill>
                <a:latin typeface="Lucida Sans Unicode"/>
                <a:cs typeface="Lucida Sans Unicode"/>
              </a:rPr>
              <a:t>r </a:t>
            </a:r>
            <a:r>
              <a:rPr dirty="0" sz="4050" spc="-260">
                <a:solidFill>
                  <a:srgbClr val="484278"/>
                </a:solidFill>
                <a:latin typeface="Lucida Sans Unicode"/>
                <a:cs typeface="Lucida Sans Unicode"/>
              </a:rPr>
              <a:t>dr</a:t>
            </a:r>
            <a:r>
              <a:rPr dirty="0" baseline="-4801" sz="6075" spc="-39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260">
                <a:solidFill>
                  <a:srgbClr val="484278"/>
                </a:solidFill>
                <a:latin typeface="Lucida Sans Unicode"/>
                <a:cs typeface="Lucida Sans Unicode"/>
              </a:rPr>
              <a:t>eam</a:t>
            </a:r>
            <a:r>
              <a:rPr dirty="0" sz="4050" spc="-26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60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907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605">
                <a:solidFill>
                  <a:srgbClr val="484278"/>
                </a:solidFill>
                <a:latin typeface="Lucida Sans Unicode"/>
                <a:cs typeface="Lucida Sans Unicode"/>
              </a:rPr>
              <a:t>r</a:t>
            </a:r>
            <a:r>
              <a:rPr dirty="0" baseline="-4801" sz="6075" spc="-907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605">
                <a:solidFill>
                  <a:srgbClr val="484278"/>
                </a:solidFill>
                <a:latin typeface="Lucida Sans Unicode"/>
                <a:cs typeface="Lucida Sans Unicode"/>
              </a:rPr>
              <a:t>i</a:t>
            </a:r>
            <a:r>
              <a:rPr dirty="0" baseline="-4801" sz="6075" spc="-907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dirty="0" sz="4050" spc="-605">
                <a:solidFill>
                  <a:srgbClr val="484278"/>
                </a:solidFill>
                <a:latin typeface="Lucida Sans Unicode"/>
                <a:cs typeface="Lucida Sans Unicode"/>
              </a:rPr>
              <a:t>p </a:t>
            </a:r>
            <a:r>
              <a:rPr dirty="0" sz="4050" spc="-600">
                <a:solidFill>
                  <a:srgbClr val="484278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425">
                <a:solidFill>
                  <a:srgbClr val="484278"/>
                </a:solidFill>
                <a:latin typeface="Lucida Sans Unicode"/>
                <a:cs typeface="Lucida Sans Unicode"/>
              </a:rPr>
              <a:t>t</a:t>
            </a:r>
            <a:r>
              <a:rPr dirty="0" baseline="-4801" sz="6075" spc="-637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425">
                <a:solidFill>
                  <a:srgbClr val="484278"/>
                </a:solidFill>
                <a:latin typeface="Lucida Sans Unicode"/>
                <a:cs typeface="Lucida Sans Unicode"/>
              </a:rPr>
              <a:t>oget</a:t>
            </a:r>
            <a:r>
              <a:rPr dirty="0" baseline="-4801" sz="6075" spc="-637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dirty="0" sz="4050" spc="-425">
                <a:solidFill>
                  <a:srgbClr val="484278"/>
                </a:solidFill>
                <a:latin typeface="Lucida Sans Unicode"/>
                <a:cs typeface="Lucida Sans Unicode"/>
              </a:rPr>
              <a:t>her</a:t>
            </a:r>
            <a:r>
              <a:rPr dirty="0" baseline="-4801" sz="6075" spc="-637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dirty="0" sz="4050" spc="-425">
                <a:solidFill>
                  <a:srgbClr val="484278"/>
                </a:solidFill>
                <a:latin typeface="Lucida Sans Unicode"/>
                <a:cs typeface="Lucida Sans Unicode"/>
              </a:rPr>
              <a:t>!</a:t>
            </a:r>
            <a:r>
              <a:rPr dirty="0" baseline="-4801" sz="6075" spc="-637">
                <a:solidFill>
                  <a:srgbClr val="231F20"/>
                </a:solidFill>
                <a:latin typeface="Lucida Sans Unicode"/>
                <a:cs typeface="Lucida Sans Unicode"/>
              </a:rPr>
              <a:t>!</a:t>
            </a:r>
            <a:endParaRPr baseline="-4801" sz="6075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2945004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34437" y="11"/>
              <a:ext cx="5146675" cy="10287000"/>
            </a:xfrm>
            <a:custGeom>
              <a:avLst/>
              <a:gdLst/>
              <a:ahLst/>
              <a:cxnLst/>
              <a:rect l="l" t="t" r="r" b="b"/>
              <a:pathLst>
                <a:path w="5146675" h="10287000">
                  <a:moveTo>
                    <a:pt x="9525" y="2949791"/>
                  </a:moveTo>
                  <a:lnTo>
                    <a:pt x="0" y="2949791"/>
                  </a:lnTo>
                  <a:lnTo>
                    <a:pt x="0" y="10287000"/>
                  </a:lnTo>
                  <a:lnTo>
                    <a:pt x="9525" y="10287000"/>
                  </a:lnTo>
                  <a:lnTo>
                    <a:pt x="9525" y="2949791"/>
                  </a:lnTo>
                  <a:close/>
                </a:path>
                <a:path w="5146675" h="10287000">
                  <a:moveTo>
                    <a:pt x="5146103" y="0"/>
                  </a:moveTo>
                  <a:lnTo>
                    <a:pt x="5136578" y="0"/>
                  </a:lnTo>
                  <a:lnTo>
                    <a:pt x="5136578" y="2943441"/>
                  </a:lnTo>
                  <a:lnTo>
                    <a:pt x="5146103" y="2943441"/>
                  </a:lnTo>
                  <a:lnTo>
                    <a:pt x="5146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025" y="2286597"/>
              <a:ext cx="14638019" cy="7988300"/>
            </a:xfrm>
            <a:custGeom>
              <a:avLst/>
              <a:gdLst/>
              <a:ahLst/>
              <a:cxnLst/>
              <a:rect l="l" t="t" r="r" b="b"/>
              <a:pathLst>
                <a:path w="14638019" h="7988300">
                  <a:moveTo>
                    <a:pt x="8104419" y="12700"/>
                  </a:moveTo>
                  <a:lnTo>
                    <a:pt x="6533296" y="12700"/>
                  </a:lnTo>
                  <a:lnTo>
                    <a:pt x="6592924" y="0"/>
                  </a:lnTo>
                  <a:lnTo>
                    <a:pt x="8044791" y="0"/>
                  </a:lnTo>
                  <a:lnTo>
                    <a:pt x="8104419" y="12700"/>
                  </a:lnTo>
                  <a:close/>
                </a:path>
                <a:path w="14638019" h="7988300">
                  <a:moveTo>
                    <a:pt x="8282441" y="25400"/>
                  </a:moveTo>
                  <a:lnTo>
                    <a:pt x="6355274" y="25400"/>
                  </a:lnTo>
                  <a:lnTo>
                    <a:pt x="6414469" y="12700"/>
                  </a:lnTo>
                  <a:lnTo>
                    <a:pt x="8223246" y="12700"/>
                  </a:lnTo>
                  <a:lnTo>
                    <a:pt x="8282441" y="25400"/>
                  </a:lnTo>
                  <a:close/>
                </a:path>
                <a:path w="14638019" h="7988300">
                  <a:moveTo>
                    <a:pt x="8459129" y="38100"/>
                  </a:moveTo>
                  <a:lnTo>
                    <a:pt x="6178585" y="38100"/>
                  </a:lnTo>
                  <a:lnTo>
                    <a:pt x="6237330" y="25400"/>
                  </a:lnTo>
                  <a:lnTo>
                    <a:pt x="8400384" y="25400"/>
                  </a:lnTo>
                  <a:lnTo>
                    <a:pt x="8459129" y="38100"/>
                  </a:lnTo>
                  <a:close/>
                </a:path>
                <a:path w="14638019" h="7988300">
                  <a:moveTo>
                    <a:pt x="8576154" y="50800"/>
                  </a:moveTo>
                  <a:lnTo>
                    <a:pt x="6061560" y="50800"/>
                  </a:lnTo>
                  <a:lnTo>
                    <a:pt x="6119995" y="38100"/>
                  </a:lnTo>
                  <a:lnTo>
                    <a:pt x="8517720" y="38100"/>
                  </a:lnTo>
                  <a:lnTo>
                    <a:pt x="8576154" y="50800"/>
                  </a:lnTo>
                  <a:close/>
                </a:path>
                <a:path w="14638019" h="7988300">
                  <a:moveTo>
                    <a:pt x="8692548" y="63500"/>
                  </a:moveTo>
                  <a:lnTo>
                    <a:pt x="5945166" y="63500"/>
                  </a:lnTo>
                  <a:lnTo>
                    <a:pt x="6003283" y="50800"/>
                  </a:lnTo>
                  <a:lnTo>
                    <a:pt x="8634431" y="50800"/>
                  </a:lnTo>
                  <a:lnTo>
                    <a:pt x="8692548" y="63500"/>
                  </a:lnTo>
                  <a:close/>
                </a:path>
                <a:path w="14638019" h="7988300">
                  <a:moveTo>
                    <a:pt x="8808295" y="76200"/>
                  </a:moveTo>
                  <a:lnTo>
                    <a:pt x="5829420" y="76200"/>
                  </a:lnTo>
                  <a:lnTo>
                    <a:pt x="5887211" y="63500"/>
                  </a:lnTo>
                  <a:lnTo>
                    <a:pt x="8750503" y="63500"/>
                  </a:lnTo>
                  <a:lnTo>
                    <a:pt x="8808295" y="76200"/>
                  </a:lnTo>
                  <a:close/>
                </a:path>
                <a:path w="14638019" h="7988300">
                  <a:moveTo>
                    <a:pt x="8923379" y="88900"/>
                  </a:moveTo>
                  <a:lnTo>
                    <a:pt x="5714336" y="88900"/>
                  </a:lnTo>
                  <a:lnTo>
                    <a:pt x="5771794" y="76200"/>
                  </a:lnTo>
                  <a:lnTo>
                    <a:pt x="8865920" y="76200"/>
                  </a:lnTo>
                  <a:lnTo>
                    <a:pt x="8923379" y="88900"/>
                  </a:lnTo>
                  <a:close/>
                </a:path>
                <a:path w="14638019" h="7988300">
                  <a:moveTo>
                    <a:pt x="9037784" y="101600"/>
                  </a:moveTo>
                  <a:lnTo>
                    <a:pt x="5599930" y="101600"/>
                  </a:lnTo>
                  <a:lnTo>
                    <a:pt x="5657047" y="88900"/>
                  </a:lnTo>
                  <a:lnTo>
                    <a:pt x="8980667" y="88900"/>
                  </a:lnTo>
                  <a:lnTo>
                    <a:pt x="9037784" y="101600"/>
                  </a:lnTo>
                  <a:close/>
                </a:path>
                <a:path w="14638019" h="7988300">
                  <a:moveTo>
                    <a:pt x="9208088" y="127000"/>
                  </a:moveTo>
                  <a:lnTo>
                    <a:pt x="5429627" y="127000"/>
                  </a:lnTo>
                  <a:lnTo>
                    <a:pt x="5542986" y="101600"/>
                  </a:lnTo>
                  <a:lnTo>
                    <a:pt x="9094728" y="101600"/>
                  </a:lnTo>
                  <a:lnTo>
                    <a:pt x="9208088" y="127000"/>
                  </a:lnTo>
                  <a:close/>
                </a:path>
                <a:path w="14638019" h="7988300">
                  <a:moveTo>
                    <a:pt x="9432640" y="165100"/>
                  </a:moveTo>
                  <a:lnTo>
                    <a:pt x="5205074" y="165100"/>
                  </a:lnTo>
                  <a:lnTo>
                    <a:pt x="5373215" y="127000"/>
                  </a:lnTo>
                  <a:lnTo>
                    <a:pt x="9264499" y="127000"/>
                  </a:lnTo>
                  <a:lnTo>
                    <a:pt x="9432640" y="165100"/>
                  </a:lnTo>
                  <a:close/>
                </a:path>
                <a:path w="14638019" h="7988300">
                  <a:moveTo>
                    <a:pt x="9654200" y="203200"/>
                  </a:moveTo>
                  <a:lnTo>
                    <a:pt x="4983514" y="203200"/>
                  </a:lnTo>
                  <a:lnTo>
                    <a:pt x="5149399" y="165100"/>
                  </a:lnTo>
                  <a:lnTo>
                    <a:pt x="9488315" y="165100"/>
                  </a:lnTo>
                  <a:lnTo>
                    <a:pt x="9654200" y="203200"/>
                  </a:lnTo>
                  <a:close/>
                </a:path>
                <a:path w="14638019" h="7988300">
                  <a:moveTo>
                    <a:pt x="9980658" y="7886700"/>
                  </a:moveTo>
                  <a:lnTo>
                    <a:pt x="4657056" y="7886700"/>
                  </a:lnTo>
                  <a:lnTo>
                    <a:pt x="4181434" y="7772400"/>
                  </a:lnTo>
                  <a:lnTo>
                    <a:pt x="4129681" y="7747000"/>
                  </a:lnTo>
                  <a:lnTo>
                    <a:pt x="3823972" y="7670800"/>
                  </a:lnTo>
                  <a:lnTo>
                    <a:pt x="3773840" y="7645400"/>
                  </a:lnTo>
                  <a:lnTo>
                    <a:pt x="3624890" y="7607300"/>
                  </a:lnTo>
                  <a:lnTo>
                    <a:pt x="3575727" y="7581900"/>
                  </a:lnTo>
                  <a:lnTo>
                    <a:pt x="3478146" y="7556500"/>
                  </a:lnTo>
                  <a:lnTo>
                    <a:pt x="3429731" y="7531100"/>
                  </a:lnTo>
                  <a:lnTo>
                    <a:pt x="3333663" y="7505700"/>
                  </a:lnTo>
                  <a:lnTo>
                    <a:pt x="3286013" y="7480300"/>
                  </a:lnTo>
                  <a:lnTo>
                    <a:pt x="3238621" y="7467600"/>
                  </a:lnTo>
                  <a:lnTo>
                    <a:pt x="3191491" y="7442200"/>
                  </a:lnTo>
                  <a:lnTo>
                    <a:pt x="3098020" y="7416800"/>
                  </a:lnTo>
                  <a:lnTo>
                    <a:pt x="3051684" y="7391400"/>
                  </a:lnTo>
                  <a:lnTo>
                    <a:pt x="3005616" y="7378700"/>
                  </a:lnTo>
                  <a:lnTo>
                    <a:pt x="2959819" y="7353300"/>
                  </a:lnTo>
                  <a:lnTo>
                    <a:pt x="2914294" y="7340600"/>
                  </a:lnTo>
                  <a:lnTo>
                    <a:pt x="2869043" y="7315200"/>
                  </a:lnTo>
                  <a:lnTo>
                    <a:pt x="2824069" y="7302500"/>
                  </a:lnTo>
                  <a:lnTo>
                    <a:pt x="2779373" y="7277100"/>
                  </a:lnTo>
                  <a:lnTo>
                    <a:pt x="2734957" y="7264400"/>
                  </a:lnTo>
                  <a:lnTo>
                    <a:pt x="2646974" y="7213600"/>
                  </a:lnTo>
                  <a:lnTo>
                    <a:pt x="2603410" y="7200900"/>
                  </a:lnTo>
                  <a:lnTo>
                    <a:pt x="2560135" y="7175500"/>
                  </a:lnTo>
                  <a:lnTo>
                    <a:pt x="2517149" y="7162800"/>
                  </a:lnTo>
                  <a:lnTo>
                    <a:pt x="2432055" y="7112000"/>
                  </a:lnTo>
                  <a:lnTo>
                    <a:pt x="2389951" y="7099300"/>
                  </a:lnTo>
                  <a:lnTo>
                    <a:pt x="2265431" y="7023100"/>
                  </a:lnTo>
                  <a:lnTo>
                    <a:pt x="2224529" y="7010400"/>
                  </a:lnTo>
                  <a:lnTo>
                    <a:pt x="2103663" y="6934200"/>
                  </a:lnTo>
                  <a:lnTo>
                    <a:pt x="2063995" y="6921500"/>
                  </a:lnTo>
                  <a:lnTo>
                    <a:pt x="1946876" y="6845300"/>
                  </a:lnTo>
                  <a:lnTo>
                    <a:pt x="1908471" y="6819900"/>
                  </a:lnTo>
                  <a:lnTo>
                    <a:pt x="1870388" y="6807200"/>
                  </a:lnTo>
                  <a:lnTo>
                    <a:pt x="1758083" y="6731000"/>
                  </a:lnTo>
                  <a:lnTo>
                    <a:pt x="1648737" y="6654800"/>
                  </a:lnTo>
                  <a:lnTo>
                    <a:pt x="1577509" y="6604000"/>
                  </a:lnTo>
                  <a:lnTo>
                    <a:pt x="1507635" y="6553200"/>
                  </a:lnTo>
                  <a:lnTo>
                    <a:pt x="1439130" y="6502400"/>
                  </a:lnTo>
                  <a:lnTo>
                    <a:pt x="1372009" y="6451600"/>
                  </a:lnTo>
                  <a:lnTo>
                    <a:pt x="1306290" y="6400800"/>
                  </a:lnTo>
                  <a:lnTo>
                    <a:pt x="1241985" y="6350000"/>
                  </a:lnTo>
                  <a:lnTo>
                    <a:pt x="1179113" y="6299200"/>
                  </a:lnTo>
                  <a:lnTo>
                    <a:pt x="1117687" y="6248400"/>
                  </a:lnTo>
                  <a:lnTo>
                    <a:pt x="1087521" y="6223000"/>
                  </a:lnTo>
                  <a:lnTo>
                    <a:pt x="1057724" y="6184900"/>
                  </a:lnTo>
                  <a:lnTo>
                    <a:pt x="1028295" y="6159500"/>
                  </a:lnTo>
                  <a:lnTo>
                    <a:pt x="999238" y="6134100"/>
                  </a:lnTo>
                  <a:lnTo>
                    <a:pt x="970555" y="6108700"/>
                  </a:lnTo>
                  <a:lnTo>
                    <a:pt x="914315" y="6057900"/>
                  </a:lnTo>
                  <a:lnTo>
                    <a:pt x="886763" y="6019800"/>
                  </a:lnTo>
                  <a:lnTo>
                    <a:pt x="859593" y="5994400"/>
                  </a:lnTo>
                  <a:lnTo>
                    <a:pt x="832805" y="5969000"/>
                  </a:lnTo>
                  <a:lnTo>
                    <a:pt x="806402" y="5943600"/>
                  </a:lnTo>
                  <a:lnTo>
                    <a:pt x="780387" y="5905500"/>
                  </a:lnTo>
                  <a:lnTo>
                    <a:pt x="754760" y="5880100"/>
                  </a:lnTo>
                  <a:lnTo>
                    <a:pt x="729524" y="5854700"/>
                  </a:lnTo>
                  <a:lnTo>
                    <a:pt x="704681" y="5829300"/>
                  </a:lnTo>
                  <a:lnTo>
                    <a:pt x="680233" y="5791200"/>
                  </a:lnTo>
                  <a:lnTo>
                    <a:pt x="656181" y="5765800"/>
                  </a:lnTo>
                  <a:lnTo>
                    <a:pt x="632528" y="5740400"/>
                  </a:lnTo>
                  <a:lnTo>
                    <a:pt x="609275" y="5702300"/>
                  </a:lnTo>
                  <a:lnTo>
                    <a:pt x="586425" y="5676900"/>
                  </a:lnTo>
                  <a:lnTo>
                    <a:pt x="563980" y="5651500"/>
                  </a:lnTo>
                  <a:lnTo>
                    <a:pt x="541940" y="5613400"/>
                  </a:lnTo>
                  <a:lnTo>
                    <a:pt x="520309" y="5588000"/>
                  </a:lnTo>
                  <a:lnTo>
                    <a:pt x="499089" y="5562600"/>
                  </a:lnTo>
                  <a:lnTo>
                    <a:pt x="478280" y="5524500"/>
                  </a:lnTo>
                  <a:lnTo>
                    <a:pt x="457886" y="5499100"/>
                  </a:lnTo>
                  <a:lnTo>
                    <a:pt x="437907" y="5473700"/>
                  </a:lnTo>
                  <a:lnTo>
                    <a:pt x="418347" y="5435600"/>
                  </a:lnTo>
                  <a:lnTo>
                    <a:pt x="399207" y="5410200"/>
                  </a:lnTo>
                  <a:lnTo>
                    <a:pt x="380489" y="5372100"/>
                  </a:lnTo>
                  <a:lnTo>
                    <a:pt x="362194" y="5346700"/>
                  </a:lnTo>
                  <a:lnTo>
                    <a:pt x="344325" y="5321300"/>
                  </a:lnTo>
                  <a:lnTo>
                    <a:pt x="326884" y="5283200"/>
                  </a:lnTo>
                  <a:lnTo>
                    <a:pt x="309873" y="5257800"/>
                  </a:lnTo>
                  <a:lnTo>
                    <a:pt x="293293" y="5219700"/>
                  </a:lnTo>
                  <a:lnTo>
                    <a:pt x="277147" y="5194300"/>
                  </a:lnTo>
                  <a:lnTo>
                    <a:pt x="261436" y="5156200"/>
                  </a:lnTo>
                  <a:lnTo>
                    <a:pt x="246163" y="5130800"/>
                  </a:lnTo>
                  <a:lnTo>
                    <a:pt x="231329" y="5092700"/>
                  </a:lnTo>
                  <a:lnTo>
                    <a:pt x="216936" y="5067300"/>
                  </a:lnTo>
                  <a:lnTo>
                    <a:pt x="202987" y="5029200"/>
                  </a:lnTo>
                  <a:lnTo>
                    <a:pt x="189483" y="5003800"/>
                  </a:lnTo>
                  <a:lnTo>
                    <a:pt x="176426" y="4965700"/>
                  </a:lnTo>
                  <a:lnTo>
                    <a:pt x="163818" y="4940300"/>
                  </a:lnTo>
                  <a:lnTo>
                    <a:pt x="151661" y="4902200"/>
                  </a:lnTo>
                  <a:lnTo>
                    <a:pt x="139957" y="4876800"/>
                  </a:lnTo>
                  <a:lnTo>
                    <a:pt x="128708" y="4838700"/>
                  </a:lnTo>
                  <a:lnTo>
                    <a:pt x="117916" y="4813300"/>
                  </a:lnTo>
                  <a:lnTo>
                    <a:pt x="107583" y="4775200"/>
                  </a:lnTo>
                  <a:lnTo>
                    <a:pt x="97710" y="4737100"/>
                  </a:lnTo>
                  <a:lnTo>
                    <a:pt x="88300" y="4711700"/>
                  </a:lnTo>
                  <a:lnTo>
                    <a:pt x="79355" y="4673600"/>
                  </a:lnTo>
                  <a:lnTo>
                    <a:pt x="70876" y="4648200"/>
                  </a:lnTo>
                  <a:lnTo>
                    <a:pt x="62866" y="4610100"/>
                  </a:lnTo>
                  <a:lnTo>
                    <a:pt x="55326" y="4572000"/>
                  </a:lnTo>
                  <a:lnTo>
                    <a:pt x="48258" y="4546600"/>
                  </a:lnTo>
                  <a:lnTo>
                    <a:pt x="41665" y="4508500"/>
                  </a:lnTo>
                  <a:lnTo>
                    <a:pt x="35548" y="4483100"/>
                  </a:lnTo>
                  <a:lnTo>
                    <a:pt x="29909" y="4445000"/>
                  </a:lnTo>
                  <a:lnTo>
                    <a:pt x="24751" y="4406900"/>
                  </a:lnTo>
                  <a:lnTo>
                    <a:pt x="20074" y="4381500"/>
                  </a:lnTo>
                  <a:lnTo>
                    <a:pt x="15882" y="4343400"/>
                  </a:lnTo>
                  <a:lnTo>
                    <a:pt x="12175" y="4305300"/>
                  </a:lnTo>
                  <a:lnTo>
                    <a:pt x="8957" y="4279900"/>
                  </a:lnTo>
                  <a:lnTo>
                    <a:pt x="6228" y="4241800"/>
                  </a:lnTo>
                  <a:lnTo>
                    <a:pt x="3991" y="4203700"/>
                  </a:lnTo>
                  <a:lnTo>
                    <a:pt x="2247" y="4178300"/>
                  </a:lnTo>
                  <a:lnTo>
                    <a:pt x="1000" y="4140200"/>
                  </a:lnTo>
                  <a:lnTo>
                    <a:pt x="250" y="4102100"/>
                  </a:lnTo>
                  <a:lnTo>
                    <a:pt x="0" y="4076700"/>
                  </a:lnTo>
                  <a:lnTo>
                    <a:pt x="250" y="4038600"/>
                  </a:lnTo>
                  <a:lnTo>
                    <a:pt x="1000" y="4000500"/>
                  </a:lnTo>
                  <a:lnTo>
                    <a:pt x="2247" y="3975100"/>
                  </a:lnTo>
                  <a:lnTo>
                    <a:pt x="3991" y="3937000"/>
                  </a:lnTo>
                  <a:lnTo>
                    <a:pt x="6228" y="3898900"/>
                  </a:lnTo>
                  <a:lnTo>
                    <a:pt x="8957" y="3873500"/>
                  </a:lnTo>
                  <a:lnTo>
                    <a:pt x="12175" y="3835400"/>
                  </a:lnTo>
                  <a:lnTo>
                    <a:pt x="15882" y="3797300"/>
                  </a:lnTo>
                  <a:lnTo>
                    <a:pt x="20074" y="3771900"/>
                  </a:lnTo>
                  <a:lnTo>
                    <a:pt x="24751" y="3733800"/>
                  </a:lnTo>
                  <a:lnTo>
                    <a:pt x="29909" y="3695700"/>
                  </a:lnTo>
                  <a:lnTo>
                    <a:pt x="35548" y="3670300"/>
                  </a:lnTo>
                  <a:lnTo>
                    <a:pt x="41665" y="3632200"/>
                  </a:lnTo>
                  <a:lnTo>
                    <a:pt x="48258" y="3606800"/>
                  </a:lnTo>
                  <a:lnTo>
                    <a:pt x="55326" y="3568700"/>
                  </a:lnTo>
                  <a:lnTo>
                    <a:pt x="62866" y="3530600"/>
                  </a:lnTo>
                  <a:lnTo>
                    <a:pt x="70876" y="3505200"/>
                  </a:lnTo>
                  <a:lnTo>
                    <a:pt x="79355" y="3467100"/>
                  </a:lnTo>
                  <a:lnTo>
                    <a:pt x="88300" y="3441700"/>
                  </a:lnTo>
                  <a:lnTo>
                    <a:pt x="97710" y="3403600"/>
                  </a:lnTo>
                  <a:lnTo>
                    <a:pt x="107583" y="3365500"/>
                  </a:lnTo>
                  <a:lnTo>
                    <a:pt x="117916" y="3340100"/>
                  </a:lnTo>
                  <a:lnTo>
                    <a:pt x="128708" y="3302000"/>
                  </a:lnTo>
                  <a:lnTo>
                    <a:pt x="139957" y="3276600"/>
                  </a:lnTo>
                  <a:lnTo>
                    <a:pt x="151661" y="3238500"/>
                  </a:lnTo>
                  <a:lnTo>
                    <a:pt x="163818" y="3213100"/>
                  </a:lnTo>
                  <a:lnTo>
                    <a:pt x="176426" y="3175000"/>
                  </a:lnTo>
                  <a:lnTo>
                    <a:pt x="189483" y="3149600"/>
                  </a:lnTo>
                  <a:lnTo>
                    <a:pt x="202987" y="3111500"/>
                  </a:lnTo>
                  <a:lnTo>
                    <a:pt x="216936" y="3086100"/>
                  </a:lnTo>
                  <a:lnTo>
                    <a:pt x="231329" y="3048000"/>
                  </a:lnTo>
                  <a:lnTo>
                    <a:pt x="246163" y="3022600"/>
                  </a:lnTo>
                  <a:lnTo>
                    <a:pt x="261436" y="2984500"/>
                  </a:lnTo>
                  <a:lnTo>
                    <a:pt x="277147" y="2959100"/>
                  </a:lnTo>
                  <a:lnTo>
                    <a:pt x="293293" y="2921000"/>
                  </a:lnTo>
                  <a:lnTo>
                    <a:pt x="309873" y="2895600"/>
                  </a:lnTo>
                  <a:lnTo>
                    <a:pt x="326884" y="2857500"/>
                  </a:lnTo>
                  <a:lnTo>
                    <a:pt x="344325" y="2832100"/>
                  </a:lnTo>
                  <a:lnTo>
                    <a:pt x="362194" y="2794000"/>
                  </a:lnTo>
                  <a:lnTo>
                    <a:pt x="380489" y="2768600"/>
                  </a:lnTo>
                  <a:lnTo>
                    <a:pt x="399207" y="2743200"/>
                  </a:lnTo>
                  <a:lnTo>
                    <a:pt x="418347" y="2705100"/>
                  </a:lnTo>
                  <a:lnTo>
                    <a:pt x="437907" y="2679700"/>
                  </a:lnTo>
                  <a:lnTo>
                    <a:pt x="457886" y="2641600"/>
                  </a:lnTo>
                  <a:lnTo>
                    <a:pt x="478280" y="2616200"/>
                  </a:lnTo>
                  <a:lnTo>
                    <a:pt x="499089" y="2590800"/>
                  </a:lnTo>
                  <a:lnTo>
                    <a:pt x="520309" y="2552700"/>
                  </a:lnTo>
                  <a:lnTo>
                    <a:pt x="541940" y="2527300"/>
                  </a:lnTo>
                  <a:lnTo>
                    <a:pt x="563980" y="2501900"/>
                  </a:lnTo>
                  <a:lnTo>
                    <a:pt x="586425" y="2463800"/>
                  </a:lnTo>
                  <a:lnTo>
                    <a:pt x="609275" y="2438400"/>
                  </a:lnTo>
                  <a:lnTo>
                    <a:pt x="632528" y="2413000"/>
                  </a:lnTo>
                  <a:lnTo>
                    <a:pt x="656181" y="2374900"/>
                  </a:lnTo>
                  <a:lnTo>
                    <a:pt x="680233" y="2349500"/>
                  </a:lnTo>
                  <a:lnTo>
                    <a:pt x="704681" y="2324100"/>
                  </a:lnTo>
                  <a:lnTo>
                    <a:pt x="729524" y="2286000"/>
                  </a:lnTo>
                  <a:lnTo>
                    <a:pt x="754760" y="2260600"/>
                  </a:lnTo>
                  <a:lnTo>
                    <a:pt x="780387" y="2235200"/>
                  </a:lnTo>
                  <a:lnTo>
                    <a:pt x="806402" y="2209800"/>
                  </a:lnTo>
                  <a:lnTo>
                    <a:pt x="832805" y="2171700"/>
                  </a:lnTo>
                  <a:lnTo>
                    <a:pt x="859593" y="2146300"/>
                  </a:lnTo>
                  <a:lnTo>
                    <a:pt x="886763" y="2120900"/>
                  </a:lnTo>
                  <a:lnTo>
                    <a:pt x="914315" y="2095500"/>
                  </a:lnTo>
                  <a:lnTo>
                    <a:pt x="942246" y="2070100"/>
                  </a:lnTo>
                  <a:lnTo>
                    <a:pt x="970555" y="2032000"/>
                  </a:lnTo>
                  <a:lnTo>
                    <a:pt x="999238" y="2006600"/>
                  </a:lnTo>
                  <a:lnTo>
                    <a:pt x="1028295" y="1981200"/>
                  </a:lnTo>
                  <a:lnTo>
                    <a:pt x="1057724" y="1955800"/>
                  </a:lnTo>
                  <a:lnTo>
                    <a:pt x="1087521" y="1930400"/>
                  </a:lnTo>
                  <a:lnTo>
                    <a:pt x="1117687" y="1905000"/>
                  </a:lnTo>
                  <a:lnTo>
                    <a:pt x="1148218" y="1879600"/>
                  </a:lnTo>
                  <a:lnTo>
                    <a:pt x="1179113" y="1841500"/>
                  </a:lnTo>
                  <a:lnTo>
                    <a:pt x="1241985" y="1790700"/>
                  </a:lnTo>
                  <a:lnTo>
                    <a:pt x="1306290" y="1739900"/>
                  </a:lnTo>
                  <a:lnTo>
                    <a:pt x="1372009" y="1689100"/>
                  </a:lnTo>
                  <a:lnTo>
                    <a:pt x="1439130" y="1638300"/>
                  </a:lnTo>
                  <a:lnTo>
                    <a:pt x="1507635" y="1587500"/>
                  </a:lnTo>
                  <a:lnTo>
                    <a:pt x="1577509" y="1536700"/>
                  </a:lnTo>
                  <a:lnTo>
                    <a:pt x="1684854" y="1460500"/>
                  </a:lnTo>
                  <a:lnTo>
                    <a:pt x="1758083" y="1409700"/>
                  </a:lnTo>
                  <a:lnTo>
                    <a:pt x="1795192" y="1397000"/>
                  </a:lnTo>
                  <a:lnTo>
                    <a:pt x="1908471" y="1320800"/>
                  </a:lnTo>
                  <a:lnTo>
                    <a:pt x="2024639" y="1244600"/>
                  </a:lnTo>
                  <a:lnTo>
                    <a:pt x="2063995" y="1231900"/>
                  </a:lnTo>
                  <a:lnTo>
                    <a:pt x="2183933" y="1155700"/>
                  </a:lnTo>
                  <a:lnTo>
                    <a:pt x="2224529" y="1143000"/>
                  </a:lnTo>
                  <a:lnTo>
                    <a:pt x="2348144" y="1066800"/>
                  </a:lnTo>
                  <a:lnTo>
                    <a:pt x="2389951" y="1054100"/>
                  </a:lnTo>
                  <a:lnTo>
                    <a:pt x="2474455" y="1003300"/>
                  </a:lnTo>
                  <a:lnTo>
                    <a:pt x="2517149" y="990600"/>
                  </a:lnTo>
                  <a:lnTo>
                    <a:pt x="2560135" y="965200"/>
                  </a:lnTo>
                  <a:lnTo>
                    <a:pt x="2603410" y="952500"/>
                  </a:lnTo>
                  <a:lnTo>
                    <a:pt x="2690824" y="901700"/>
                  </a:lnTo>
                  <a:lnTo>
                    <a:pt x="2734957" y="889000"/>
                  </a:lnTo>
                  <a:lnTo>
                    <a:pt x="2779373" y="863600"/>
                  </a:lnTo>
                  <a:lnTo>
                    <a:pt x="2824069" y="850900"/>
                  </a:lnTo>
                  <a:lnTo>
                    <a:pt x="2869043" y="825500"/>
                  </a:lnTo>
                  <a:lnTo>
                    <a:pt x="2914294" y="812800"/>
                  </a:lnTo>
                  <a:lnTo>
                    <a:pt x="2959819" y="787400"/>
                  </a:lnTo>
                  <a:lnTo>
                    <a:pt x="3005616" y="774700"/>
                  </a:lnTo>
                  <a:lnTo>
                    <a:pt x="3051684" y="749300"/>
                  </a:lnTo>
                  <a:lnTo>
                    <a:pt x="3098020" y="736600"/>
                  </a:lnTo>
                  <a:lnTo>
                    <a:pt x="3144623" y="711200"/>
                  </a:lnTo>
                  <a:lnTo>
                    <a:pt x="3191491" y="698500"/>
                  </a:lnTo>
                  <a:lnTo>
                    <a:pt x="3238621" y="673100"/>
                  </a:lnTo>
                  <a:lnTo>
                    <a:pt x="3333663" y="647700"/>
                  </a:lnTo>
                  <a:lnTo>
                    <a:pt x="3381570" y="622300"/>
                  </a:lnTo>
                  <a:lnTo>
                    <a:pt x="3478146" y="596900"/>
                  </a:lnTo>
                  <a:lnTo>
                    <a:pt x="3526812" y="571500"/>
                  </a:lnTo>
                  <a:lnTo>
                    <a:pt x="3674297" y="533400"/>
                  </a:lnTo>
                  <a:lnTo>
                    <a:pt x="3723948" y="508000"/>
                  </a:lnTo>
                  <a:lnTo>
                    <a:pt x="3924946" y="457200"/>
                  </a:lnTo>
                  <a:lnTo>
                    <a:pt x="3975784" y="431800"/>
                  </a:lnTo>
                  <a:lnTo>
                    <a:pt x="4928606" y="203200"/>
                  </a:lnTo>
                  <a:lnTo>
                    <a:pt x="9709108" y="203200"/>
                  </a:lnTo>
                  <a:lnTo>
                    <a:pt x="10661930" y="431800"/>
                  </a:lnTo>
                  <a:lnTo>
                    <a:pt x="10712769" y="457200"/>
                  </a:lnTo>
                  <a:lnTo>
                    <a:pt x="10913766" y="508000"/>
                  </a:lnTo>
                  <a:lnTo>
                    <a:pt x="10963417" y="533400"/>
                  </a:lnTo>
                  <a:lnTo>
                    <a:pt x="11110902" y="571500"/>
                  </a:lnTo>
                  <a:lnTo>
                    <a:pt x="11159568" y="596900"/>
                  </a:lnTo>
                  <a:lnTo>
                    <a:pt x="11256145" y="622300"/>
                  </a:lnTo>
                  <a:lnTo>
                    <a:pt x="11304052" y="647700"/>
                  </a:lnTo>
                  <a:lnTo>
                    <a:pt x="11399093" y="673100"/>
                  </a:lnTo>
                  <a:lnTo>
                    <a:pt x="11446223" y="698500"/>
                  </a:lnTo>
                  <a:lnTo>
                    <a:pt x="11493091" y="711200"/>
                  </a:lnTo>
                  <a:lnTo>
                    <a:pt x="11539694" y="736600"/>
                  </a:lnTo>
                  <a:lnTo>
                    <a:pt x="11586030" y="749300"/>
                  </a:lnTo>
                  <a:lnTo>
                    <a:pt x="11632098" y="774700"/>
                  </a:lnTo>
                  <a:lnTo>
                    <a:pt x="11677896" y="787400"/>
                  </a:lnTo>
                  <a:lnTo>
                    <a:pt x="11723421" y="812800"/>
                  </a:lnTo>
                  <a:lnTo>
                    <a:pt x="11768671" y="825500"/>
                  </a:lnTo>
                  <a:lnTo>
                    <a:pt x="11813645" y="850900"/>
                  </a:lnTo>
                  <a:lnTo>
                    <a:pt x="11858341" y="863600"/>
                  </a:lnTo>
                  <a:lnTo>
                    <a:pt x="11902757" y="889000"/>
                  </a:lnTo>
                  <a:lnTo>
                    <a:pt x="11946891" y="901700"/>
                  </a:lnTo>
                  <a:lnTo>
                    <a:pt x="12034304" y="952500"/>
                  </a:lnTo>
                  <a:lnTo>
                    <a:pt x="12077580" y="965200"/>
                  </a:lnTo>
                  <a:lnTo>
                    <a:pt x="12120565" y="990600"/>
                  </a:lnTo>
                  <a:lnTo>
                    <a:pt x="12163259" y="1003300"/>
                  </a:lnTo>
                  <a:lnTo>
                    <a:pt x="12247764" y="1054100"/>
                  </a:lnTo>
                  <a:lnTo>
                    <a:pt x="12289571" y="1066800"/>
                  </a:lnTo>
                  <a:lnTo>
                    <a:pt x="12413185" y="1143000"/>
                  </a:lnTo>
                  <a:lnTo>
                    <a:pt x="12453782" y="1155700"/>
                  </a:lnTo>
                  <a:lnTo>
                    <a:pt x="12573720" y="1231900"/>
                  </a:lnTo>
                  <a:lnTo>
                    <a:pt x="12613075" y="1244600"/>
                  </a:lnTo>
                  <a:lnTo>
                    <a:pt x="12729243" y="1320800"/>
                  </a:lnTo>
                  <a:lnTo>
                    <a:pt x="12842523" y="1397000"/>
                  </a:lnTo>
                  <a:lnTo>
                    <a:pt x="12879631" y="1409700"/>
                  </a:lnTo>
                  <a:lnTo>
                    <a:pt x="12952861" y="1460500"/>
                  </a:lnTo>
                  <a:lnTo>
                    <a:pt x="13060206" y="1536700"/>
                  </a:lnTo>
                  <a:lnTo>
                    <a:pt x="13130080" y="1587500"/>
                  </a:lnTo>
                  <a:lnTo>
                    <a:pt x="13198585" y="1638300"/>
                  </a:lnTo>
                  <a:lnTo>
                    <a:pt x="13265705" y="1689100"/>
                  </a:lnTo>
                  <a:lnTo>
                    <a:pt x="13331425" y="1739900"/>
                  </a:lnTo>
                  <a:lnTo>
                    <a:pt x="13395729" y="1790700"/>
                  </a:lnTo>
                  <a:lnTo>
                    <a:pt x="13458602" y="1841500"/>
                  </a:lnTo>
                  <a:lnTo>
                    <a:pt x="13489497" y="1879600"/>
                  </a:lnTo>
                  <a:lnTo>
                    <a:pt x="13520028" y="1905000"/>
                  </a:lnTo>
                  <a:lnTo>
                    <a:pt x="13550193" y="1930400"/>
                  </a:lnTo>
                  <a:lnTo>
                    <a:pt x="13579991" y="1955800"/>
                  </a:lnTo>
                  <a:lnTo>
                    <a:pt x="13609419" y="1981200"/>
                  </a:lnTo>
                  <a:lnTo>
                    <a:pt x="13638476" y="2006600"/>
                  </a:lnTo>
                  <a:lnTo>
                    <a:pt x="13667160" y="2032000"/>
                  </a:lnTo>
                  <a:lnTo>
                    <a:pt x="13695468" y="2070100"/>
                  </a:lnTo>
                  <a:lnTo>
                    <a:pt x="13723399" y="2095500"/>
                  </a:lnTo>
                  <a:lnTo>
                    <a:pt x="13750951" y="2120900"/>
                  </a:lnTo>
                  <a:lnTo>
                    <a:pt x="13778122" y="2146300"/>
                  </a:lnTo>
                  <a:lnTo>
                    <a:pt x="13804909" y="2171700"/>
                  </a:lnTo>
                  <a:lnTo>
                    <a:pt x="13831312" y="2209800"/>
                  </a:lnTo>
                  <a:lnTo>
                    <a:pt x="13857328" y="2235200"/>
                  </a:lnTo>
                  <a:lnTo>
                    <a:pt x="13882955" y="2260600"/>
                  </a:lnTo>
                  <a:lnTo>
                    <a:pt x="13908190" y="2286000"/>
                  </a:lnTo>
                  <a:lnTo>
                    <a:pt x="13933034" y="2324100"/>
                  </a:lnTo>
                  <a:lnTo>
                    <a:pt x="13957482" y="2349500"/>
                  </a:lnTo>
                  <a:lnTo>
                    <a:pt x="13981534" y="2374900"/>
                  </a:lnTo>
                  <a:lnTo>
                    <a:pt x="14005187" y="2413000"/>
                  </a:lnTo>
                  <a:lnTo>
                    <a:pt x="14028439" y="2438400"/>
                  </a:lnTo>
                  <a:lnTo>
                    <a:pt x="14051289" y="2463800"/>
                  </a:lnTo>
                  <a:lnTo>
                    <a:pt x="14073735" y="2501900"/>
                  </a:lnTo>
                  <a:lnTo>
                    <a:pt x="14095774" y="2527300"/>
                  </a:lnTo>
                  <a:lnTo>
                    <a:pt x="14117405" y="2552700"/>
                  </a:lnTo>
                  <a:lnTo>
                    <a:pt x="14138626" y="2590800"/>
                  </a:lnTo>
                  <a:lnTo>
                    <a:pt x="14159434" y="2616200"/>
                  </a:lnTo>
                  <a:lnTo>
                    <a:pt x="14179829" y="2641600"/>
                  </a:lnTo>
                  <a:lnTo>
                    <a:pt x="14199807" y="2679700"/>
                  </a:lnTo>
                  <a:lnTo>
                    <a:pt x="14219367" y="2705100"/>
                  </a:lnTo>
                  <a:lnTo>
                    <a:pt x="14238508" y="2743200"/>
                  </a:lnTo>
                  <a:lnTo>
                    <a:pt x="14257226" y="2768600"/>
                  </a:lnTo>
                  <a:lnTo>
                    <a:pt x="14275521" y="2794000"/>
                  </a:lnTo>
                  <a:lnTo>
                    <a:pt x="14293389" y="2832100"/>
                  </a:lnTo>
                  <a:lnTo>
                    <a:pt x="14310830" y="2857500"/>
                  </a:lnTo>
                  <a:lnTo>
                    <a:pt x="14327842" y="2895600"/>
                  </a:lnTo>
                  <a:lnTo>
                    <a:pt x="14344421" y="2921000"/>
                  </a:lnTo>
                  <a:lnTo>
                    <a:pt x="14360568" y="2959100"/>
                  </a:lnTo>
                  <a:lnTo>
                    <a:pt x="14376278" y="2984500"/>
                  </a:lnTo>
                  <a:lnTo>
                    <a:pt x="14391552" y="3022600"/>
                  </a:lnTo>
                  <a:lnTo>
                    <a:pt x="14406386" y="3048000"/>
                  </a:lnTo>
                  <a:lnTo>
                    <a:pt x="14420778" y="3086100"/>
                  </a:lnTo>
                  <a:lnTo>
                    <a:pt x="14434727" y="3111500"/>
                  </a:lnTo>
                  <a:lnTo>
                    <a:pt x="14448232" y="3149600"/>
                  </a:lnTo>
                  <a:lnTo>
                    <a:pt x="14461289" y="3175000"/>
                  </a:lnTo>
                  <a:lnTo>
                    <a:pt x="14473896" y="3213100"/>
                  </a:lnTo>
                  <a:lnTo>
                    <a:pt x="14486053" y="3238500"/>
                  </a:lnTo>
                  <a:lnTo>
                    <a:pt x="14497757" y="3276600"/>
                  </a:lnTo>
                  <a:lnTo>
                    <a:pt x="14509006" y="3302000"/>
                  </a:lnTo>
                  <a:lnTo>
                    <a:pt x="14519798" y="3340100"/>
                  </a:lnTo>
                  <a:lnTo>
                    <a:pt x="14530132" y="3365500"/>
                  </a:lnTo>
                  <a:lnTo>
                    <a:pt x="14540004" y="3403600"/>
                  </a:lnTo>
                  <a:lnTo>
                    <a:pt x="14549414" y="3441700"/>
                  </a:lnTo>
                  <a:lnTo>
                    <a:pt x="14558360" y="3467100"/>
                  </a:lnTo>
                  <a:lnTo>
                    <a:pt x="14566839" y="3505200"/>
                  </a:lnTo>
                  <a:lnTo>
                    <a:pt x="14574849" y="3530600"/>
                  </a:lnTo>
                  <a:lnTo>
                    <a:pt x="14582389" y="3568700"/>
                  </a:lnTo>
                  <a:lnTo>
                    <a:pt x="14589456" y="3606800"/>
                  </a:lnTo>
                  <a:lnTo>
                    <a:pt x="14596050" y="3632200"/>
                  </a:lnTo>
                  <a:lnTo>
                    <a:pt x="14602167" y="3670300"/>
                  </a:lnTo>
                  <a:lnTo>
                    <a:pt x="14607805" y="3695700"/>
                  </a:lnTo>
                  <a:lnTo>
                    <a:pt x="14612964" y="3733800"/>
                  </a:lnTo>
                  <a:lnTo>
                    <a:pt x="14617640" y="3771900"/>
                  </a:lnTo>
                  <a:lnTo>
                    <a:pt x="14621833" y="3797300"/>
                  </a:lnTo>
                  <a:lnTo>
                    <a:pt x="14625539" y="3835400"/>
                  </a:lnTo>
                  <a:lnTo>
                    <a:pt x="14628758" y="3873500"/>
                  </a:lnTo>
                  <a:lnTo>
                    <a:pt x="14631487" y="3898900"/>
                  </a:lnTo>
                  <a:lnTo>
                    <a:pt x="14633724" y="3937000"/>
                  </a:lnTo>
                  <a:lnTo>
                    <a:pt x="14635467" y="3975100"/>
                  </a:lnTo>
                  <a:lnTo>
                    <a:pt x="14636715" y="4000500"/>
                  </a:lnTo>
                  <a:lnTo>
                    <a:pt x="14637465" y="4038600"/>
                  </a:lnTo>
                  <a:lnTo>
                    <a:pt x="14637715" y="4076700"/>
                  </a:lnTo>
                  <a:lnTo>
                    <a:pt x="14637465" y="4102100"/>
                  </a:lnTo>
                  <a:lnTo>
                    <a:pt x="14636715" y="4140200"/>
                  </a:lnTo>
                  <a:lnTo>
                    <a:pt x="14635467" y="4178300"/>
                  </a:lnTo>
                  <a:lnTo>
                    <a:pt x="14633724" y="4203700"/>
                  </a:lnTo>
                  <a:lnTo>
                    <a:pt x="14631487" y="4241800"/>
                  </a:lnTo>
                  <a:lnTo>
                    <a:pt x="14628758" y="4279900"/>
                  </a:lnTo>
                  <a:lnTo>
                    <a:pt x="14625539" y="4305300"/>
                  </a:lnTo>
                  <a:lnTo>
                    <a:pt x="14621833" y="4343400"/>
                  </a:lnTo>
                  <a:lnTo>
                    <a:pt x="14617640" y="4381500"/>
                  </a:lnTo>
                  <a:lnTo>
                    <a:pt x="14612964" y="4406900"/>
                  </a:lnTo>
                  <a:lnTo>
                    <a:pt x="14607805" y="4445000"/>
                  </a:lnTo>
                  <a:lnTo>
                    <a:pt x="14602167" y="4483100"/>
                  </a:lnTo>
                  <a:lnTo>
                    <a:pt x="14596050" y="4508500"/>
                  </a:lnTo>
                  <a:lnTo>
                    <a:pt x="14589456" y="4546600"/>
                  </a:lnTo>
                  <a:lnTo>
                    <a:pt x="14582389" y="4572000"/>
                  </a:lnTo>
                  <a:lnTo>
                    <a:pt x="14574849" y="4610100"/>
                  </a:lnTo>
                  <a:lnTo>
                    <a:pt x="14566839" y="4648200"/>
                  </a:lnTo>
                  <a:lnTo>
                    <a:pt x="14558360" y="4673600"/>
                  </a:lnTo>
                  <a:lnTo>
                    <a:pt x="14549414" y="4711700"/>
                  </a:lnTo>
                  <a:lnTo>
                    <a:pt x="14540004" y="4737100"/>
                  </a:lnTo>
                  <a:lnTo>
                    <a:pt x="14530132" y="4775200"/>
                  </a:lnTo>
                  <a:lnTo>
                    <a:pt x="14519798" y="4813300"/>
                  </a:lnTo>
                  <a:lnTo>
                    <a:pt x="14509006" y="4838700"/>
                  </a:lnTo>
                  <a:lnTo>
                    <a:pt x="14497757" y="4876800"/>
                  </a:lnTo>
                  <a:lnTo>
                    <a:pt x="14486053" y="4902200"/>
                  </a:lnTo>
                  <a:lnTo>
                    <a:pt x="14473896" y="4940300"/>
                  </a:lnTo>
                  <a:lnTo>
                    <a:pt x="14461289" y="4965700"/>
                  </a:lnTo>
                  <a:lnTo>
                    <a:pt x="14448232" y="5003800"/>
                  </a:lnTo>
                  <a:lnTo>
                    <a:pt x="14434727" y="5029200"/>
                  </a:lnTo>
                  <a:lnTo>
                    <a:pt x="14420778" y="5067300"/>
                  </a:lnTo>
                  <a:lnTo>
                    <a:pt x="14406386" y="5092700"/>
                  </a:lnTo>
                  <a:lnTo>
                    <a:pt x="14391552" y="5130800"/>
                  </a:lnTo>
                  <a:lnTo>
                    <a:pt x="14376278" y="5156200"/>
                  </a:lnTo>
                  <a:lnTo>
                    <a:pt x="14360568" y="5194300"/>
                  </a:lnTo>
                  <a:lnTo>
                    <a:pt x="14344421" y="5219700"/>
                  </a:lnTo>
                  <a:lnTo>
                    <a:pt x="14327842" y="5257800"/>
                  </a:lnTo>
                  <a:lnTo>
                    <a:pt x="14310830" y="5283200"/>
                  </a:lnTo>
                  <a:lnTo>
                    <a:pt x="14293389" y="5321300"/>
                  </a:lnTo>
                  <a:lnTo>
                    <a:pt x="14275521" y="5346700"/>
                  </a:lnTo>
                  <a:lnTo>
                    <a:pt x="14257226" y="5372100"/>
                  </a:lnTo>
                  <a:lnTo>
                    <a:pt x="14238508" y="5410200"/>
                  </a:lnTo>
                  <a:lnTo>
                    <a:pt x="14219367" y="5435600"/>
                  </a:lnTo>
                  <a:lnTo>
                    <a:pt x="14199807" y="5473700"/>
                  </a:lnTo>
                  <a:lnTo>
                    <a:pt x="14179829" y="5499100"/>
                  </a:lnTo>
                  <a:lnTo>
                    <a:pt x="14159434" y="5524500"/>
                  </a:lnTo>
                  <a:lnTo>
                    <a:pt x="14138626" y="5562600"/>
                  </a:lnTo>
                  <a:lnTo>
                    <a:pt x="14117405" y="5588000"/>
                  </a:lnTo>
                  <a:lnTo>
                    <a:pt x="14095774" y="5613400"/>
                  </a:lnTo>
                  <a:lnTo>
                    <a:pt x="14073735" y="5651500"/>
                  </a:lnTo>
                  <a:lnTo>
                    <a:pt x="14051289" y="5676900"/>
                  </a:lnTo>
                  <a:lnTo>
                    <a:pt x="14028439" y="5702300"/>
                  </a:lnTo>
                  <a:lnTo>
                    <a:pt x="14005187" y="5740400"/>
                  </a:lnTo>
                  <a:lnTo>
                    <a:pt x="13981534" y="5765800"/>
                  </a:lnTo>
                  <a:lnTo>
                    <a:pt x="13957482" y="5791200"/>
                  </a:lnTo>
                  <a:lnTo>
                    <a:pt x="13933034" y="5829300"/>
                  </a:lnTo>
                  <a:lnTo>
                    <a:pt x="13908190" y="5854700"/>
                  </a:lnTo>
                  <a:lnTo>
                    <a:pt x="13882955" y="5880100"/>
                  </a:lnTo>
                  <a:lnTo>
                    <a:pt x="13857328" y="5905500"/>
                  </a:lnTo>
                  <a:lnTo>
                    <a:pt x="13831312" y="5943600"/>
                  </a:lnTo>
                  <a:lnTo>
                    <a:pt x="13804909" y="5969000"/>
                  </a:lnTo>
                  <a:lnTo>
                    <a:pt x="13778122" y="5994400"/>
                  </a:lnTo>
                  <a:lnTo>
                    <a:pt x="13750951" y="6019800"/>
                  </a:lnTo>
                  <a:lnTo>
                    <a:pt x="13723399" y="6057900"/>
                  </a:lnTo>
                  <a:lnTo>
                    <a:pt x="13667160" y="6108700"/>
                  </a:lnTo>
                  <a:lnTo>
                    <a:pt x="13638476" y="6134100"/>
                  </a:lnTo>
                  <a:lnTo>
                    <a:pt x="13609419" y="6159500"/>
                  </a:lnTo>
                  <a:lnTo>
                    <a:pt x="13579991" y="6184900"/>
                  </a:lnTo>
                  <a:lnTo>
                    <a:pt x="13550193" y="6223000"/>
                  </a:lnTo>
                  <a:lnTo>
                    <a:pt x="13520028" y="6248400"/>
                  </a:lnTo>
                  <a:lnTo>
                    <a:pt x="13458602" y="6299200"/>
                  </a:lnTo>
                  <a:lnTo>
                    <a:pt x="13395729" y="6350000"/>
                  </a:lnTo>
                  <a:lnTo>
                    <a:pt x="13331425" y="6400800"/>
                  </a:lnTo>
                  <a:lnTo>
                    <a:pt x="13265705" y="6451600"/>
                  </a:lnTo>
                  <a:lnTo>
                    <a:pt x="13198585" y="6502400"/>
                  </a:lnTo>
                  <a:lnTo>
                    <a:pt x="13130080" y="6553200"/>
                  </a:lnTo>
                  <a:lnTo>
                    <a:pt x="13060206" y="6604000"/>
                  </a:lnTo>
                  <a:lnTo>
                    <a:pt x="12988978" y="6654800"/>
                  </a:lnTo>
                  <a:lnTo>
                    <a:pt x="12879631" y="6731000"/>
                  </a:lnTo>
                  <a:lnTo>
                    <a:pt x="12767327" y="6807200"/>
                  </a:lnTo>
                  <a:lnTo>
                    <a:pt x="12729243" y="6819900"/>
                  </a:lnTo>
                  <a:lnTo>
                    <a:pt x="12690839" y="6845300"/>
                  </a:lnTo>
                  <a:lnTo>
                    <a:pt x="12573720" y="6921500"/>
                  </a:lnTo>
                  <a:lnTo>
                    <a:pt x="12534051" y="6934200"/>
                  </a:lnTo>
                  <a:lnTo>
                    <a:pt x="12413185" y="7010400"/>
                  </a:lnTo>
                  <a:lnTo>
                    <a:pt x="12372283" y="7023100"/>
                  </a:lnTo>
                  <a:lnTo>
                    <a:pt x="12247764" y="7099300"/>
                  </a:lnTo>
                  <a:lnTo>
                    <a:pt x="12205659" y="7112000"/>
                  </a:lnTo>
                  <a:lnTo>
                    <a:pt x="12120565" y="7162800"/>
                  </a:lnTo>
                  <a:lnTo>
                    <a:pt x="12077580" y="7175500"/>
                  </a:lnTo>
                  <a:lnTo>
                    <a:pt x="12034304" y="7200900"/>
                  </a:lnTo>
                  <a:lnTo>
                    <a:pt x="11990741" y="7213600"/>
                  </a:lnTo>
                  <a:lnTo>
                    <a:pt x="11902757" y="7264400"/>
                  </a:lnTo>
                  <a:lnTo>
                    <a:pt x="11858341" y="7277100"/>
                  </a:lnTo>
                  <a:lnTo>
                    <a:pt x="11813645" y="7302500"/>
                  </a:lnTo>
                  <a:lnTo>
                    <a:pt x="11768671" y="7315200"/>
                  </a:lnTo>
                  <a:lnTo>
                    <a:pt x="11723421" y="7340600"/>
                  </a:lnTo>
                  <a:lnTo>
                    <a:pt x="11677896" y="7353300"/>
                  </a:lnTo>
                  <a:lnTo>
                    <a:pt x="11632098" y="7378700"/>
                  </a:lnTo>
                  <a:lnTo>
                    <a:pt x="11586030" y="7391400"/>
                  </a:lnTo>
                  <a:lnTo>
                    <a:pt x="11539694" y="7416800"/>
                  </a:lnTo>
                  <a:lnTo>
                    <a:pt x="11446223" y="7442200"/>
                  </a:lnTo>
                  <a:lnTo>
                    <a:pt x="11399093" y="7467600"/>
                  </a:lnTo>
                  <a:lnTo>
                    <a:pt x="11351702" y="7480300"/>
                  </a:lnTo>
                  <a:lnTo>
                    <a:pt x="11304052" y="7505700"/>
                  </a:lnTo>
                  <a:lnTo>
                    <a:pt x="11207983" y="7531100"/>
                  </a:lnTo>
                  <a:lnTo>
                    <a:pt x="11159568" y="7556500"/>
                  </a:lnTo>
                  <a:lnTo>
                    <a:pt x="11061987" y="7581900"/>
                  </a:lnTo>
                  <a:lnTo>
                    <a:pt x="11012825" y="7607300"/>
                  </a:lnTo>
                  <a:lnTo>
                    <a:pt x="10863874" y="7645400"/>
                  </a:lnTo>
                  <a:lnTo>
                    <a:pt x="10813743" y="7670800"/>
                  </a:lnTo>
                  <a:lnTo>
                    <a:pt x="10508033" y="7747000"/>
                  </a:lnTo>
                  <a:lnTo>
                    <a:pt x="10456280" y="7772400"/>
                  </a:lnTo>
                  <a:lnTo>
                    <a:pt x="9980658" y="7886700"/>
                  </a:lnTo>
                  <a:close/>
                </a:path>
                <a:path w="14638019" h="7988300">
                  <a:moveTo>
                    <a:pt x="9599097" y="7962900"/>
                  </a:moveTo>
                  <a:lnTo>
                    <a:pt x="5038617" y="7962900"/>
                  </a:lnTo>
                  <a:lnTo>
                    <a:pt x="4710961" y="7886700"/>
                  </a:lnTo>
                  <a:lnTo>
                    <a:pt x="9926753" y="7886700"/>
                  </a:lnTo>
                  <a:lnTo>
                    <a:pt x="9599097" y="7962900"/>
                  </a:lnTo>
                  <a:close/>
                </a:path>
                <a:path w="14638019" h="7988300">
                  <a:moveTo>
                    <a:pt x="9435074" y="7988300"/>
                  </a:moveTo>
                  <a:lnTo>
                    <a:pt x="5202641" y="7988300"/>
                  </a:lnTo>
                  <a:lnTo>
                    <a:pt x="5093913" y="7962900"/>
                  </a:lnTo>
                  <a:lnTo>
                    <a:pt x="9543802" y="7962900"/>
                  </a:lnTo>
                  <a:lnTo>
                    <a:pt x="9435074" y="7988300"/>
                  </a:lnTo>
                  <a:close/>
                </a:path>
              </a:pathLst>
            </a:custGeom>
            <a:solidFill>
              <a:srgbClr val="2421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104692"/>
            <a:ext cx="62731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680">
                <a:solidFill>
                  <a:srgbClr val="99703D"/>
                </a:solidFill>
                <a:latin typeface="Arial"/>
                <a:cs typeface="Arial"/>
              </a:rPr>
              <a:t>INTODUCTION</a:t>
            </a:r>
            <a:endParaRPr sz="6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615" y="3269433"/>
            <a:ext cx="13397865" cy="51835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400" spc="85" b="1">
                <a:solidFill>
                  <a:srgbClr val="99703D"/>
                </a:solidFill>
                <a:latin typeface="Arial"/>
                <a:cs typeface="Arial"/>
              </a:rPr>
              <a:t>overview</a:t>
            </a:r>
            <a:r>
              <a:rPr dirty="0" sz="3400" spc="-170" b="1">
                <a:solidFill>
                  <a:srgbClr val="99703D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99703D"/>
                </a:solidFill>
                <a:latin typeface="Arial"/>
                <a:cs typeface="Arial"/>
              </a:rPr>
              <a:t>:-</a:t>
            </a:r>
            <a:endParaRPr sz="3400">
              <a:latin typeface="Arial"/>
              <a:cs typeface="Arial"/>
            </a:endParaRPr>
          </a:p>
          <a:p>
            <a:pPr algn="ctr" marL="2884805">
              <a:lnSpc>
                <a:spcPct val="100000"/>
              </a:lnSpc>
              <a:spcBef>
                <a:spcPts val="40"/>
              </a:spcBef>
            </a:pP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wanderlust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0">
                <a:solidFill>
                  <a:srgbClr val="FFFFFF"/>
                </a:solidFill>
                <a:latin typeface="Verdana"/>
                <a:cs typeface="Verdana"/>
              </a:rPr>
              <a:t>strong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desire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5">
                <a:solidFill>
                  <a:srgbClr val="FFFFFF"/>
                </a:solidFill>
                <a:latin typeface="Verdana"/>
                <a:cs typeface="Verdana"/>
              </a:rPr>
              <a:t>wander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travel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5">
                <a:solidFill>
                  <a:srgbClr val="FFFFFF"/>
                </a:solidFill>
                <a:latin typeface="Verdana"/>
                <a:cs typeface="Verdana"/>
              </a:rPr>
              <a:t>explore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2650">
              <a:latin typeface="Verdana"/>
              <a:cs typeface="Verdana"/>
            </a:endParaRPr>
          </a:p>
          <a:p>
            <a:pPr algn="ctr" marL="2956560" marR="64135">
              <a:lnSpc>
                <a:spcPct val="116300"/>
              </a:lnSpc>
            </a:pPr>
            <a:r>
              <a:rPr dirty="0" sz="2650" spc="-40">
                <a:solidFill>
                  <a:srgbClr val="FFFFFF"/>
                </a:solidFill>
                <a:latin typeface="Verdana"/>
                <a:cs typeface="Verdana"/>
              </a:rPr>
              <a:t>world.most </a:t>
            </a:r>
            <a:r>
              <a:rPr dirty="0" sz="2650" spc="6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dirty="0" sz="2650" spc="-40">
                <a:solidFill>
                  <a:srgbClr val="FFFFFF"/>
                </a:solidFill>
                <a:latin typeface="Verdana"/>
                <a:cs typeface="Verdana"/>
              </a:rPr>
              <a:t>experience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650" spc="-50">
                <a:solidFill>
                  <a:srgbClr val="FFFFFF"/>
                </a:solidFill>
                <a:latin typeface="Verdana"/>
                <a:cs typeface="Verdana"/>
              </a:rPr>
              <a:t>wish 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visit 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faraway </a:t>
            </a:r>
            <a:r>
              <a:rPr dirty="0" sz="2650" spc="-5">
                <a:solidFill>
                  <a:srgbClr val="FFFFFF"/>
                </a:solidFill>
                <a:latin typeface="Verdana"/>
                <a:cs typeface="Verdana"/>
              </a:rPr>
              <a:t>places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6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-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5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8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650" spc="-4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650" spc="-50">
                <a:solidFill>
                  <a:srgbClr val="FFFFFF"/>
                </a:solidFill>
                <a:latin typeface="Verdana"/>
                <a:cs typeface="Verdana"/>
              </a:rPr>
              <a:t>being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5">
                <a:solidFill>
                  <a:srgbClr val="FFFFFF"/>
                </a:solidFill>
                <a:latin typeface="Verdana"/>
                <a:cs typeface="Verdana"/>
              </a:rPr>
              <a:t>cancelled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replaced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0">
                <a:solidFill>
                  <a:srgbClr val="FFFFFF"/>
                </a:solidFill>
                <a:latin typeface="Verdana"/>
                <a:cs typeface="Verdana"/>
              </a:rPr>
              <a:t>staycation!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feeling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0">
                <a:solidFill>
                  <a:srgbClr val="FFFFFF"/>
                </a:solidFill>
                <a:latin typeface="Verdana"/>
                <a:cs typeface="Verdana"/>
              </a:rPr>
              <a:t>familiar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6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Verdana"/>
                <a:cs typeface="Verdana"/>
              </a:rPr>
              <a:t>word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represent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FFFFFF"/>
                </a:solidFill>
                <a:latin typeface="Verdana"/>
                <a:cs typeface="Verdana"/>
              </a:rPr>
              <a:t>urge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650" spc="-91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FFFFFF"/>
                </a:solidFill>
                <a:latin typeface="Verdana"/>
                <a:cs typeface="Verdana"/>
              </a:rPr>
              <a:t>break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2650" spc="-50">
                <a:solidFill>
                  <a:srgbClr val="FFFFFF"/>
                </a:solidFill>
                <a:latin typeface="Verdana"/>
                <a:cs typeface="Verdana"/>
              </a:rPr>
              <a:t>everyday 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life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650" spc="-40">
                <a:solidFill>
                  <a:srgbClr val="FFFFFF"/>
                </a:solidFill>
                <a:latin typeface="Verdana"/>
                <a:cs typeface="Verdana"/>
              </a:rPr>
              <a:t>experience </a:t>
            </a:r>
            <a:r>
              <a:rPr dirty="0" sz="2650" spc="-50">
                <a:solidFill>
                  <a:srgbClr val="FFFFFF"/>
                </a:solidFill>
                <a:latin typeface="Verdana"/>
                <a:cs typeface="Verdana"/>
              </a:rPr>
              <a:t>something 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90">
                <a:solidFill>
                  <a:srgbClr val="FFFFFF"/>
                </a:solidFill>
                <a:latin typeface="Verdana"/>
                <a:cs typeface="Verdana"/>
              </a:rPr>
              <a:t>unknown.</a:t>
            </a:r>
            <a:endParaRPr sz="2650">
              <a:latin typeface="Verdana"/>
              <a:cs typeface="Verdana"/>
            </a:endParaRPr>
          </a:p>
          <a:p>
            <a:pPr algn="ctr" marL="3000375" marR="107314">
              <a:lnSpc>
                <a:spcPct val="116300"/>
              </a:lnSpc>
            </a:pPr>
            <a:r>
              <a:rPr dirty="0" sz="2650" spc="-50">
                <a:solidFill>
                  <a:srgbClr val="FFFFFF"/>
                </a:solidFill>
                <a:latin typeface="Verdana"/>
                <a:cs typeface="Verdana"/>
              </a:rPr>
              <a:t>orgins </a:t>
            </a:r>
            <a:r>
              <a:rPr dirty="0" sz="2650" spc="6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650" spc="-5">
                <a:solidFill>
                  <a:srgbClr val="FFFFFF"/>
                </a:solidFill>
                <a:latin typeface="Verdana"/>
                <a:cs typeface="Verdana"/>
              </a:rPr>
              <a:t>word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wanderlust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650" spc="-45">
                <a:solidFill>
                  <a:srgbClr val="FFFFFF"/>
                </a:solidFill>
                <a:latin typeface="Verdana"/>
                <a:cs typeface="Verdana"/>
              </a:rPr>
              <a:t>term originates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95">
                <a:solidFill>
                  <a:srgbClr val="FFFFFF"/>
                </a:solidFill>
                <a:latin typeface="Verdana"/>
                <a:cs typeface="Verdana"/>
              </a:rPr>
              <a:t>german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words </a:t>
            </a:r>
            <a:r>
              <a:rPr dirty="0" sz="2650" spc="-45">
                <a:solidFill>
                  <a:srgbClr val="FFFFFF"/>
                </a:solidFill>
                <a:latin typeface="Verdana"/>
                <a:cs typeface="Verdana"/>
              </a:rPr>
              <a:t>wandern 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650" spc="-85">
                <a:solidFill>
                  <a:srgbClr val="FFFFFF"/>
                </a:solidFill>
                <a:latin typeface="Verdana"/>
                <a:cs typeface="Verdana"/>
              </a:rPr>
              <a:t>hike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according 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merriam </a:t>
            </a:r>
            <a:r>
              <a:rPr dirty="0" sz="2650" spc="-20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dirty="0" sz="26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webster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5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known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6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Verdana"/>
                <a:cs typeface="Verdana"/>
              </a:rPr>
              <a:t>word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wanderlust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5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2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6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15">
                <a:solidFill>
                  <a:srgbClr val="FFFFFF"/>
                </a:solidFill>
                <a:latin typeface="Verdana"/>
                <a:cs typeface="Verdana"/>
              </a:rPr>
              <a:t>1875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04737"/>
              <a:ext cx="7225030" cy="1908810"/>
            </a:xfrm>
            <a:custGeom>
              <a:avLst/>
              <a:gdLst/>
              <a:ahLst/>
              <a:cxnLst/>
              <a:rect l="l" t="t" r="r" b="b"/>
              <a:pathLst>
                <a:path w="7225030" h="1908810">
                  <a:moveTo>
                    <a:pt x="7224665" y="1908380"/>
                  </a:moveTo>
                  <a:lnTo>
                    <a:pt x="0" y="1908380"/>
                  </a:lnTo>
                  <a:lnTo>
                    <a:pt x="0" y="0"/>
                  </a:lnTo>
                  <a:lnTo>
                    <a:pt x="7224665" y="0"/>
                  </a:lnTo>
                  <a:lnTo>
                    <a:pt x="7224665" y="190838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972" y="0"/>
              <a:ext cx="6651961" cy="3251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572654" cy="34416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487" y="3252096"/>
              <a:ext cx="4476749" cy="2438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2413117"/>
              <a:ext cx="4474210" cy="636905"/>
            </a:xfrm>
            <a:custGeom>
              <a:avLst/>
              <a:gdLst/>
              <a:ahLst/>
              <a:cxnLst/>
              <a:rect l="l" t="t" r="r" b="b"/>
              <a:pathLst>
                <a:path w="4474210" h="636905">
                  <a:moveTo>
                    <a:pt x="4473738" y="636747"/>
                  </a:moveTo>
                  <a:lnTo>
                    <a:pt x="0" y="636747"/>
                  </a:lnTo>
                  <a:lnTo>
                    <a:pt x="0" y="0"/>
                  </a:lnTo>
                  <a:lnTo>
                    <a:pt x="4473738" y="0"/>
                  </a:lnTo>
                  <a:lnTo>
                    <a:pt x="4473738" y="63674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0" y="2413117"/>
            <a:ext cx="4474210" cy="6369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2950" spc="145" i="1">
                <a:solidFill>
                  <a:srgbClr val="FFFFFF"/>
                </a:solidFill>
                <a:latin typeface="Trebuchet MS"/>
                <a:cs typeface="Trebuchet MS"/>
              </a:rPr>
              <a:t>Mission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0" y="504737"/>
            <a:ext cx="7225030" cy="1908810"/>
          </a:xfrm>
          <a:prstGeom prst="rect"/>
        </p:spPr>
        <p:txBody>
          <a:bodyPr wrap="square" lIns="0" tIns="400050" rIns="0" bIns="0" rtlCol="0" vert="horz">
            <a:spAutoFit/>
          </a:bodyPr>
          <a:lstStyle/>
          <a:p>
            <a:pPr algn="ctr" marR="1085215">
              <a:lnSpc>
                <a:spcPct val="100000"/>
              </a:lnSpc>
              <a:spcBef>
                <a:spcPts val="3150"/>
              </a:spcBef>
            </a:pPr>
            <a:r>
              <a:rPr dirty="0" sz="8000" spc="265">
                <a:solidFill>
                  <a:srgbClr val="FFFFFF"/>
                </a:solidFill>
              </a:rPr>
              <a:t>PURPOSE</a:t>
            </a:r>
            <a:endParaRPr sz="8000"/>
          </a:p>
        </p:txBody>
      </p:sp>
      <p:sp>
        <p:nvSpPr>
          <p:cNvPr id="11" name="object 11"/>
          <p:cNvSpPr/>
          <p:nvPr/>
        </p:nvSpPr>
        <p:spPr>
          <a:xfrm>
            <a:off x="4747274" y="2731492"/>
            <a:ext cx="11953875" cy="6829425"/>
          </a:xfrm>
          <a:custGeom>
            <a:avLst/>
            <a:gdLst/>
            <a:ahLst/>
            <a:cxnLst/>
            <a:rect l="l" t="t" r="r" b="b"/>
            <a:pathLst>
              <a:path w="11953875" h="6829425">
                <a:moveTo>
                  <a:pt x="0" y="0"/>
                </a:moveTo>
                <a:lnTo>
                  <a:pt x="11953777" y="0"/>
                </a:lnTo>
                <a:lnTo>
                  <a:pt x="11953777" y="6829424"/>
                </a:lnTo>
                <a:lnTo>
                  <a:pt x="0" y="6829424"/>
                </a:lnTo>
                <a:lnTo>
                  <a:pt x="0" y="0"/>
                </a:lnTo>
              </a:path>
            </a:pathLst>
          </a:custGeom>
          <a:ln w="761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9381" y="2915689"/>
            <a:ext cx="11527790" cy="6506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20"/>
              </a:spcBef>
            </a:pPr>
            <a:r>
              <a:rPr dirty="0" sz="4250" spc="-635" b="1">
                <a:solidFill>
                  <a:srgbClr val="99703D"/>
                </a:solidFill>
                <a:latin typeface="Trebuchet MS"/>
                <a:cs typeface="Trebuchet MS"/>
              </a:rPr>
              <a:t>F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35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65" b="1">
                <a:solidFill>
                  <a:srgbClr val="99703D"/>
                </a:solidFill>
                <a:latin typeface="Trebuchet MS"/>
                <a:cs typeface="Trebuchet MS"/>
              </a:rPr>
              <a:t>P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15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65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540" b="1">
                <a:solidFill>
                  <a:srgbClr val="99703D"/>
                </a:solidFill>
                <a:latin typeface="Trebuchet MS"/>
                <a:cs typeface="Trebuchet MS"/>
              </a:rPr>
              <a:t>Z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229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00" b="1">
                <a:solidFill>
                  <a:srgbClr val="99703D"/>
                </a:solidFill>
                <a:latin typeface="Trebuchet MS"/>
                <a:cs typeface="Trebuchet MS"/>
              </a:rPr>
              <a:t>V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459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65" b="1">
                <a:solidFill>
                  <a:srgbClr val="99703D"/>
                </a:solidFill>
                <a:latin typeface="Trebuchet MS"/>
                <a:cs typeface="Trebuchet MS"/>
              </a:rPr>
              <a:t>P</a:t>
            </a:r>
            <a:r>
              <a:rPr dirty="0" sz="4250" spc="-465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NN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370" b="1">
                <a:solidFill>
                  <a:srgbClr val="99703D"/>
                </a:solidFill>
                <a:latin typeface="Trebuchet MS"/>
                <a:cs typeface="Trebuchet MS"/>
              </a:rPr>
              <a:t>G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150" b="1">
                <a:solidFill>
                  <a:srgbClr val="99703D"/>
                </a:solidFill>
                <a:latin typeface="Trebuchet MS"/>
                <a:cs typeface="Trebuchet MS"/>
              </a:rPr>
              <a:t>D  </a:t>
            </a:r>
            <a:r>
              <a:rPr dirty="0" sz="4250" spc="-310" b="1">
                <a:solidFill>
                  <a:srgbClr val="99703D"/>
                </a:solidFill>
                <a:latin typeface="Trebuchet MS"/>
                <a:cs typeface="Trebuchet MS"/>
              </a:rPr>
              <a:t>TRACKING, </a:t>
            </a:r>
            <a:r>
              <a:rPr dirty="0" sz="4250" spc="-455" b="1">
                <a:solidFill>
                  <a:srgbClr val="99703D"/>
                </a:solidFill>
                <a:latin typeface="Trebuchet MS"/>
                <a:cs typeface="Trebuchet MS"/>
              </a:rPr>
              <a:t>YOU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30" b="1">
                <a:solidFill>
                  <a:srgbClr val="99703D"/>
                </a:solidFill>
                <a:latin typeface="Trebuchet MS"/>
                <a:cs typeface="Trebuchet MS"/>
              </a:rPr>
              <a:t>CAN </a:t>
            </a:r>
            <a:r>
              <a:rPr dirty="0" sz="4250" spc="-229" b="1">
                <a:solidFill>
                  <a:srgbClr val="99703D"/>
                </a:solidFill>
                <a:latin typeface="Trebuchet MS"/>
                <a:cs typeface="Trebuchet MS"/>
              </a:rPr>
              <a:t>CONSIDER </a:t>
            </a:r>
            <a:r>
              <a:rPr dirty="0" sz="4250" spc="-215" b="1">
                <a:solidFill>
                  <a:srgbClr val="99703D"/>
                </a:solidFill>
                <a:latin typeface="Trebuchet MS"/>
                <a:cs typeface="Trebuchet MS"/>
              </a:rPr>
              <a:t>USING </a:t>
            </a:r>
            <a:r>
              <a:rPr dirty="0" sz="4250" spc="-409" b="1">
                <a:solidFill>
                  <a:srgbClr val="99703D"/>
                </a:solidFill>
                <a:latin typeface="Trebuchet MS"/>
                <a:cs typeface="Trebuchet MS"/>
              </a:rPr>
              <a:t>TRAVEL </a:t>
            </a:r>
            <a:r>
              <a:rPr dirty="0" sz="4250" spc="-114" b="1">
                <a:solidFill>
                  <a:srgbClr val="99703D"/>
                </a:solidFill>
                <a:latin typeface="Trebuchet MS"/>
                <a:cs typeface="Trebuchet MS"/>
              </a:rPr>
              <a:t>APPS </a:t>
            </a:r>
            <a:r>
              <a:rPr dirty="0" sz="4250" spc="-127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305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70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635" b="1">
                <a:solidFill>
                  <a:srgbClr val="99703D"/>
                </a:solidFill>
                <a:latin typeface="Trebuchet MS"/>
                <a:cs typeface="Trebuchet MS"/>
              </a:rPr>
              <a:t>FF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35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635" b="1">
                <a:solidFill>
                  <a:srgbClr val="99703D"/>
                </a:solidFill>
                <a:latin typeface="Trebuchet MS"/>
                <a:cs typeface="Trebuchet MS"/>
              </a:rPr>
              <a:t>F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375" b="1">
                <a:solidFill>
                  <a:srgbClr val="99703D"/>
                </a:solidFill>
                <a:latin typeface="Trebuchet MS"/>
                <a:cs typeface="Trebuchet MS"/>
              </a:rPr>
              <a:t>U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20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465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210" b="1">
                <a:solidFill>
                  <a:srgbClr val="99703D"/>
                </a:solidFill>
                <a:latin typeface="Trebuchet MS"/>
                <a:cs typeface="Trebuchet MS"/>
              </a:rPr>
              <a:t>K</a:t>
            </a:r>
            <a:r>
              <a:rPr dirty="0" sz="4250" spc="-5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505" b="1">
                <a:solidFill>
                  <a:srgbClr val="99703D"/>
                </a:solidFill>
                <a:latin typeface="Trebuchet MS"/>
                <a:cs typeface="Trebuchet MS"/>
              </a:rPr>
              <a:t>Y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204" b="1">
                <a:solidFill>
                  <a:srgbClr val="99703D"/>
                </a:solidFill>
                <a:latin typeface="Trebuchet MS"/>
                <a:cs typeface="Trebuchet MS"/>
              </a:rPr>
              <a:t>C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480" b="1">
                <a:solidFill>
                  <a:srgbClr val="99703D"/>
                </a:solidFill>
                <a:latin typeface="Trebuchet MS"/>
                <a:cs typeface="Trebuchet MS"/>
              </a:rPr>
              <a:t>,  </a:t>
            </a:r>
            <a:r>
              <a:rPr dirty="0" sz="4250" spc="-635" b="1">
                <a:solidFill>
                  <a:srgbClr val="99703D"/>
                </a:solidFill>
                <a:latin typeface="Trebuchet MS"/>
                <a:cs typeface="Trebuchet MS"/>
              </a:rPr>
              <a:t>F</a:t>
            </a:r>
            <a:r>
              <a:rPr dirty="0" sz="4250" spc="-465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375" b="1">
                <a:solidFill>
                  <a:srgbClr val="99703D"/>
                </a:solidFill>
                <a:latin typeface="Trebuchet MS"/>
                <a:cs typeface="Trebuchet MS"/>
              </a:rPr>
              <a:t>G</a:t>
            </a:r>
            <a:r>
              <a:rPr dirty="0" sz="4250" spc="-305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4250" spc="-70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229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05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459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25" b="1">
                <a:solidFill>
                  <a:srgbClr val="99703D"/>
                </a:solidFill>
                <a:latin typeface="Trebuchet MS"/>
                <a:cs typeface="Trebuchet MS"/>
              </a:rPr>
              <a:t>B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OO</a:t>
            </a:r>
            <a:r>
              <a:rPr dirty="0" sz="4250" spc="-210" b="1">
                <a:solidFill>
                  <a:srgbClr val="99703D"/>
                </a:solidFill>
                <a:latin typeface="Trebuchet MS"/>
                <a:cs typeface="Trebuchet MS"/>
              </a:rPr>
              <a:t>K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375" b="1">
                <a:solidFill>
                  <a:srgbClr val="99703D"/>
                </a:solidFill>
                <a:latin typeface="Trebuchet MS"/>
                <a:cs typeface="Trebuchet MS"/>
              </a:rPr>
              <a:t>G</a:t>
            </a:r>
            <a:r>
              <a:rPr dirty="0" sz="4250" spc="15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4250" spc="-545" b="1">
                <a:solidFill>
                  <a:srgbClr val="99703D"/>
                </a:solidFill>
                <a:latin typeface="Trebuchet MS"/>
                <a:cs typeface="Trebuchet MS"/>
              </a:rPr>
              <a:t>,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204" b="1">
                <a:solidFill>
                  <a:srgbClr val="99703D"/>
                </a:solidFill>
                <a:latin typeface="Trebuchet MS"/>
                <a:cs typeface="Trebuchet MS"/>
              </a:rPr>
              <a:t>C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400" b="1">
                <a:solidFill>
                  <a:srgbClr val="99703D"/>
                </a:solidFill>
                <a:latin typeface="Trebuchet MS"/>
                <a:cs typeface="Trebuchet MS"/>
              </a:rPr>
              <a:t>V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335" b="1">
                <a:solidFill>
                  <a:srgbClr val="99703D"/>
                </a:solidFill>
                <a:latin typeface="Trebuchet MS"/>
                <a:cs typeface="Trebuchet MS"/>
              </a:rPr>
              <a:t>Y  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204" b="1">
                <a:solidFill>
                  <a:srgbClr val="99703D"/>
                </a:solidFill>
                <a:latin typeface="Trebuchet MS"/>
                <a:cs typeface="Trebuchet MS"/>
              </a:rPr>
              <a:t>C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165" b="1">
                <a:solidFill>
                  <a:srgbClr val="99703D"/>
                </a:solidFill>
                <a:latin typeface="Trebuchet MS"/>
                <a:cs typeface="Trebuchet MS"/>
              </a:rPr>
              <a:t>MM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235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15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4250" spc="-545" b="1">
                <a:solidFill>
                  <a:srgbClr val="99703D"/>
                </a:solidFill>
                <a:latin typeface="Trebuchet MS"/>
                <a:cs typeface="Trebuchet MS"/>
              </a:rPr>
              <a:t>,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229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65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4250" spc="80" b="1">
                <a:solidFill>
                  <a:srgbClr val="99703D"/>
                </a:solidFill>
                <a:latin typeface="Trebuchet MS"/>
                <a:cs typeface="Trebuchet MS"/>
              </a:rPr>
              <a:t>-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165" b="1">
                <a:solidFill>
                  <a:srgbClr val="99703D"/>
                </a:solidFill>
                <a:latin typeface="Trebuchet MS"/>
                <a:cs typeface="Trebuchet MS"/>
              </a:rPr>
              <a:t>M</a:t>
            </a:r>
            <a:r>
              <a:rPr dirty="0" sz="4250" spc="-5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P  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204" b="1">
                <a:solidFill>
                  <a:srgbClr val="99703D"/>
                </a:solidFill>
                <a:latin typeface="Trebuchet MS"/>
                <a:cs typeface="Trebuchet MS"/>
              </a:rPr>
              <a:t>C</a:t>
            </a:r>
            <a:r>
              <a:rPr dirty="0" sz="4250" spc="-210" b="1">
                <a:solidFill>
                  <a:srgbClr val="99703D"/>
                </a:solidFill>
                <a:latin typeface="Trebuchet MS"/>
                <a:cs typeface="Trebuchet MS"/>
              </a:rPr>
              <a:t>K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375" b="1">
                <a:solidFill>
                  <a:srgbClr val="99703D"/>
                </a:solidFill>
                <a:latin typeface="Trebuchet MS"/>
                <a:cs typeface="Trebuchet MS"/>
              </a:rPr>
              <a:t>G</a:t>
            </a:r>
            <a:r>
              <a:rPr dirty="0" sz="4250" spc="-520" b="1">
                <a:solidFill>
                  <a:srgbClr val="99703D"/>
                </a:solidFill>
                <a:latin typeface="Trebuchet MS"/>
                <a:cs typeface="Trebuchet MS"/>
              </a:rPr>
              <a:t>.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305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15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4250" spc="-5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65" b="1">
                <a:solidFill>
                  <a:srgbClr val="99703D"/>
                </a:solidFill>
                <a:latin typeface="Trebuchet MS"/>
                <a:cs typeface="Trebuchet MS"/>
              </a:rPr>
              <a:t>PP</a:t>
            </a:r>
            <a:r>
              <a:rPr dirty="0" sz="4250" spc="20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204" b="1">
                <a:solidFill>
                  <a:srgbClr val="99703D"/>
                </a:solidFill>
                <a:latin typeface="Trebuchet MS"/>
                <a:cs typeface="Trebuchet MS"/>
              </a:rPr>
              <a:t>C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45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05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465" b="1">
                <a:solidFill>
                  <a:srgbClr val="99703D"/>
                </a:solidFill>
                <a:latin typeface="Trebuchet MS"/>
                <a:cs typeface="Trebuchet MS"/>
              </a:rPr>
              <a:t>L</a:t>
            </a:r>
            <a:r>
              <a:rPr dirty="0" sz="4250" spc="-60" b="1">
                <a:solidFill>
                  <a:srgbClr val="99703D"/>
                </a:solidFill>
                <a:latin typeface="Trebuchet MS"/>
                <a:cs typeface="Trebuchet MS"/>
              </a:rPr>
              <a:t>P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509" b="1">
                <a:solidFill>
                  <a:srgbClr val="99703D"/>
                </a:solidFill>
                <a:latin typeface="Trebuchet MS"/>
                <a:cs typeface="Trebuchet MS"/>
              </a:rPr>
              <a:t>Y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370" b="1">
                <a:solidFill>
                  <a:srgbClr val="99703D"/>
                </a:solidFill>
                <a:latin typeface="Trebuchet MS"/>
                <a:cs typeface="Trebuchet MS"/>
              </a:rPr>
              <a:t>U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15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335" b="1">
                <a:solidFill>
                  <a:srgbClr val="99703D"/>
                </a:solidFill>
                <a:latin typeface="Trebuchet MS"/>
                <a:cs typeface="Trebuchet MS"/>
              </a:rPr>
              <a:t>Y  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375" b="1">
                <a:solidFill>
                  <a:srgbClr val="99703D"/>
                </a:solidFill>
                <a:latin typeface="Trebuchet MS"/>
                <a:cs typeface="Trebuchet MS"/>
              </a:rPr>
              <a:t>G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540" b="1">
                <a:solidFill>
                  <a:srgbClr val="99703D"/>
                </a:solidFill>
                <a:latin typeface="Trebuchet MS"/>
                <a:cs typeface="Trebuchet MS"/>
              </a:rPr>
              <a:t>Z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229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229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165" b="1">
                <a:solidFill>
                  <a:srgbClr val="99703D"/>
                </a:solidFill>
                <a:latin typeface="Trebuchet MS"/>
                <a:cs typeface="Trebuchet MS"/>
              </a:rPr>
              <a:t>M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210" b="1">
                <a:solidFill>
                  <a:srgbClr val="99703D"/>
                </a:solidFill>
                <a:latin typeface="Trebuchet MS"/>
                <a:cs typeface="Trebuchet MS"/>
              </a:rPr>
              <a:t>K</a:t>
            </a:r>
            <a:r>
              <a:rPr dirty="0" sz="4250" spc="-5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305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4250" spc="-5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165" b="1">
                <a:solidFill>
                  <a:srgbClr val="99703D"/>
                </a:solidFill>
                <a:latin typeface="Trebuchet MS"/>
                <a:cs typeface="Trebuchet MS"/>
              </a:rPr>
              <a:t>M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15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4250" spc="-700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630" b="1">
                <a:solidFill>
                  <a:srgbClr val="99703D"/>
                </a:solidFill>
                <a:latin typeface="Trebuchet MS"/>
                <a:cs typeface="Trebuchet MS"/>
              </a:rPr>
              <a:t>F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509" b="1">
                <a:solidFill>
                  <a:srgbClr val="99703D"/>
                </a:solidFill>
                <a:latin typeface="Trebuchet MS"/>
                <a:cs typeface="Trebuchet MS"/>
              </a:rPr>
              <a:t>Y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375" b="1">
                <a:solidFill>
                  <a:srgbClr val="99703D"/>
                </a:solidFill>
                <a:latin typeface="Trebuchet MS"/>
                <a:cs typeface="Trebuchet MS"/>
              </a:rPr>
              <a:t>U</a:t>
            </a:r>
            <a:r>
              <a:rPr dirty="0" sz="4250" spc="-35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00" b="1">
                <a:solidFill>
                  <a:srgbClr val="99703D"/>
                </a:solidFill>
                <a:latin typeface="Trebuchet MS"/>
                <a:cs typeface="Trebuchet MS"/>
              </a:rPr>
              <a:t>V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320" b="1">
                <a:solidFill>
                  <a:srgbClr val="99703D"/>
                </a:solidFill>
                <a:latin typeface="Trebuchet MS"/>
                <a:cs typeface="Trebuchet MS"/>
              </a:rPr>
              <a:t>L  </a:t>
            </a:r>
            <a:r>
              <a:rPr dirty="0" sz="4250" spc="-300" b="1">
                <a:solidFill>
                  <a:srgbClr val="99703D"/>
                </a:solidFill>
                <a:latin typeface="Trebuchet MS"/>
                <a:cs typeface="Trebuchet MS"/>
              </a:rPr>
              <a:t>EXPERIENCES. </a:t>
            </a:r>
            <a:r>
              <a:rPr dirty="0" sz="4250" spc="-560" b="1">
                <a:solidFill>
                  <a:srgbClr val="99703D"/>
                </a:solidFill>
                <a:latin typeface="Trebuchet MS"/>
                <a:cs typeface="Trebuchet MS"/>
              </a:rPr>
              <a:t>LET</a:t>
            </a:r>
            <a:r>
              <a:rPr dirty="0" sz="4250" spc="-555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40" b="1">
                <a:solidFill>
                  <a:srgbClr val="99703D"/>
                </a:solidFill>
                <a:latin typeface="Trebuchet MS"/>
                <a:cs typeface="Trebuchet MS"/>
              </a:rPr>
              <a:t>ME </a:t>
            </a:r>
            <a:r>
              <a:rPr dirty="0" sz="4250" spc="-484" b="1">
                <a:solidFill>
                  <a:srgbClr val="99703D"/>
                </a:solidFill>
                <a:latin typeface="Trebuchet MS"/>
                <a:cs typeface="Trebuchet MS"/>
              </a:rPr>
              <a:t>KNOW</a:t>
            </a:r>
            <a:r>
              <a:rPr dirty="0" sz="4250" spc="-48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265" b="1">
                <a:solidFill>
                  <a:srgbClr val="99703D"/>
                </a:solidFill>
                <a:latin typeface="Trebuchet MS"/>
                <a:cs typeface="Trebuchet MS"/>
              </a:rPr>
              <a:t>IF </a:t>
            </a:r>
            <a:r>
              <a:rPr dirty="0" sz="4250" spc="-455" b="1">
                <a:solidFill>
                  <a:srgbClr val="99703D"/>
                </a:solidFill>
                <a:latin typeface="Trebuchet MS"/>
                <a:cs typeface="Trebuchet MS"/>
              </a:rPr>
              <a:t>YOU </a:t>
            </a:r>
            <a:r>
              <a:rPr dirty="0" sz="4250" spc="-430" b="1">
                <a:solidFill>
                  <a:srgbClr val="99703D"/>
                </a:solidFill>
                <a:latin typeface="Trebuchet MS"/>
                <a:cs typeface="Trebuchet MS"/>
              </a:rPr>
              <a:t>NEED </a:t>
            </a:r>
            <a:r>
              <a:rPr dirty="0" sz="4250" spc="-175" b="1">
                <a:solidFill>
                  <a:srgbClr val="99703D"/>
                </a:solidFill>
                <a:latin typeface="Trebuchet MS"/>
                <a:cs typeface="Trebuchet MS"/>
              </a:rPr>
              <a:t>SPECIFIC </a:t>
            </a:r>
            <a:r>
              <a:rPr dirty="0" sz="4250" spc="-17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65" b="1">
                <a:solidFill>
                  <a:srgbClr val="99703D"/>
                </a:solidFill>
                <a:latin typeface="Trebuchet MS"/>
                <a:cs typeface="Trebuchet MS"/>
              </a:rPr>
              <a:t>P</a:t>
            </a:r>
            <a:r>
              <a:rPr dirty="0" sz="4250" spc="-60" b="1">
                <a:solidFill>
                  <a:srgbClr val="99703D"/>
                </a:solidFill>
                <a:latin typeface="Trebuchet MS"/>
                <a:cs typeface="Trebuchet MS"/>
              </a:rPr>
              <a:t>P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40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204" b="1">
                <a:solidFill>
                  <a:srgbClr val="99703D"/>
                </a:solidFill>
                <a:latin typeface="Trebuchet MS"/>
                <a:cs typeface="Trebuchet MS"/>
              </a:rPr>
              <a:t>C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165" b="1">
                <a:solidFill>
                  <a:srgbClr val="99703D"/>
                </a:solidFill>
                <a:latin typeface="Trebuchet MS"/>
                <a:cs typeface="Trebuchet MS"/>
              </a:rPr>
              <a:t>MM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235" b="1">
                <a:solidFill>
                  <a:srgbClr val="99703D"/>
                </a:solidFill>
                <a:latin typeface="Trebuchet MS"/>
                <a:cs typeface="Trebuchet MS"/>
              </a:rPr>
              <a:t>D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95" b="1">
                <a:solidFill>
                  <a:srgbClr val="99703D"/>
                </a:solidFill>
                <a:latin typeface="Trebuchet MS"/>
                <a:cs typeface="Trebuchet MS"/>
              </a:rPr>
              <a:t>I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20" b="1">
                <a:solidFill>
                  <a:srgbClr val="99703D"/>
                </a:solidFill>
                <a:latin typeface="Trebuchet MS"/>
                <a:cs typeface="Trebuchet MS"/>
              </a:rPr>
              <a:t>S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35" b="1">
                <a:solidFill>
                  <a:srgbClr val="99703D"/>
                </a:solidFill>
                <a:latin typeface="Trebuchet MS"/>
                <a:cs typeface="Trebuchet MS"/>
              </a:rPr>
              <a:t>R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05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00" b="1">
                <a:solidFill>
                  <a:srgbClr val="99703D"/>
                </a:solidFill>
                <a:latin typeface="Trebuchet MS"/>
                <a:cs typeface="Trebuchet MS"/>
              </a:rPr>
              <a:t>V</a:t>
            </a:r>
            <a:r>
              <a:rPr dirty="0" sz="4250" spc="-509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345" b="1">
                <a:solidFill>
                  <a:srgbClr val="99703D"/>
                </a:solidFill>
                <a:latin typeface="Trebuchet MS"/>
                <a:cs typeface="Trebuchet MS"/>
              </a:rPr>
              <a:t>A</a:t>
            </a:r>
            <a:r>
              <a:rPr dirty="0" sz="4250" spc="-450" b="1">
                <a:solidFill>
                  <a:srgbClr val="99703D"/>
                </a:solidFill>
                <a:latin typeface="Trebuchet MS"/>
                <a:cs typeface="Trebuchet MS"/>
              </a:rPr>
              <a:t>N</a:t>
            </a:r>
            <a:r>
              <a:rPr dirty="0" sz="4250" spc="-505" b="1">
                <a:solidFill>
                  <a:srgbClr val="99703D"/>
                </a:solidFill>
                <a:latin typeface="Trebuchet MS"/>
                <a:cs typeface="Trebuchet MS"/>
              </a:rPr>
              <a:t>Y</a:t>
            </a:r>
            <a:r>
              <a:rPr dirty="0" sz="4250" spc="-190" b="1">
                <a:solidFill>
                  <a:srgbClr val="99703D"/>
                </a:solidFill>
                <a:latin typeface="Trebuchet MS"/>
                <a:cs typeface="Trebuchet MS"/>
              </a:rPr>
              <a:t> </a:t>
            </a:r>
            <a:r>
              <a:rPr dirty="0" sz="4250" spc="-495" b="1">
                <a:solidFill>
                  <a:srgbClr val="99703D"/>
                </a:solidFill>
                <a:latin typeface="Trebuchet MS"/>
                <a:cs typeface="Trebuchet MS"/>
              </a:rPr>
              <a:t>O</a:t>
            </a:r>
            <a:r>
              <a:rPr dirty="0" sz="4250" spc="-705" b="1">
                <a:solidFill>
                  <a:srgbClr val="99703D"/>
                </a:solidFill>
                <a:latin typeface="Trebuchet MS"/>
                <a:cs typeface="Trebuchet MS"/>
              </a:rPr>
              <a:t>T</a:t>
            </a:r>
            <a:r>
              <a:rPr dirty="0" sz="4250" spc="-305" b="1">
                <a:solidFill>
                  <a:srgbClr val="99703D"/>
                </a:solidFill>
                <a:latin typeface="Trebuchet MS"/>
                <a:cs typeface="Trebuchet MS"/>
              </a:rPr>
              <a:t>H</a:t>
            </a:r>
            <a:r>
              <a:rPr dirty="0" sz="4250" spc="-515" b="1">
                <a:solidFill>
                  <a:srgbClr val="99703D"/>
                </a:solidFill>
                <a:latin typeface="Trebuchet MS"/>
                <a:cs typeface="Trebuchet MS"/>
              </a:rPr>
              <a:t>E</a:t>
            </a:r>
            <a:r>
              <a:rPr dirty="0" sz="4250" spc="-25" b="1">
                <a:solidFill>
                  <a:srgbClr val="99703D"/>
                </a:solidFill>
                <a:latin typeface="Trebuchet MS"/>
                <a:cs typeface="Trebuchet MS"/>
              </a:rPr>
              <a:t>R  </a:t>
            </a:r>
            <a:r>
              <a:rPr dirty="0" sz="4250" spc="-340" b="1">
                <a:solidFill>
                  <a:srgbClr val="99703D"/>
                </a:solidFill>
                <a:latin typeface="Trebuchet MS"/>
                <a:cs typeface="Trebuchet MS"/>
              </a:rPr>
              <a:t>QUESTIONS!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8795" cy="10293985"/>
            <a:chOff x="0" y="0"/>
            <a:chExt cx="18298795" cy="10293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04950" y="0"/>
              <a:ext cx="5293497" cy="78518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0" y="9620668"/>
              <a:ext cx="4876799" cy="514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363913"/>
              <a:ext cx="2692549" cy="292308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338" y="319630"/>
            <a:ext cx="6490970" cy="749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0" algn="l"/>
              </a:tabLst>
            </a:pPr>
            <a:r>
              <a:rPr dirty="0" sz="4750" spc="-60">
                <a:solidFill>
                  <a:srgbClr val="484278"/>
                </a:solidFill>
              </a:rPr>
              <a:t>L</a:t>
            </a:r>
            <a:r>
              <a:rPr dirty="0" sz="4750" spc="570">
                <a:solidFill>
                  <a:srgbClr val="484278"/>
                </a:solidFill>
              </a:rPr>
              <a:t>I</a:t>
            </a:r>
            <a:r>
              <a:rPr dirty="0" sz="4750" spc="-330">
                <a:solidFill>
                  <a:srgbClr val="484278"/>
                </a:solidFill>
              </a:rPr>
              <a:t>T</a:t>
            </a:r>
            <a:r>
              <a:rPr dirty="0" sz="4750" spc="-114">
                <a:solidFill>
                  <a:srgbClr val="484278"/>
                </a:solidFill>
              </a:rPr>
              <a:t>E</a:t>
            </a:r>
            <a:r>
              <a:rPr dirty="0" sz="4750" spc="409">
                <a:solidFill>
                  <a:srgbClr val="484278"/>
                </a:solidFill>
              </a:rPr>
              <a:t>R</a:t>
            </a:r>
            <a:r>
              <a:rPr dirty="0" sz="4750" spc="70">
                <a:solidFill>
                  <a:srgbClr val="484278"/>
                </a:solidFill>
              </a:rPr>
              <a:t>A</a:t>
            </a:r>
            <a:r>
              <a:rPr dirty="0" sz="4750" spc="-330">
                <a:solidFill>
                  <a:srgbClr val="484278"/>
                </a:solidFill>
              </a:rPr>
              <a:t>T</a:t>
            </a:r>
            <a:r>
              <a:rPr dirty="0" sz="4750" spc="35">
                <a:solidFill>
                  <a:srgbClr val="484278"/>
                </a:solidFill>
              </a:rPr>
              <a:t>U</a:t>
            </a:r>
            <a:r>
              <a:rPr dirty="0" sz="4750" spc="409">
                <a:solidFill>
                  <a:srgbClr val="484278"/>
                </a:solidFill>
              </a:rPr>
              <a:t>R</a:t>
            </a:r>
            <a:r>
              <a:rPr dirty="0" sz="4750" spc="-580">
                <a:solidFill>
                  <a:srgbClr val="484278"/>
                </a:solidFill>
              </a:rPr>
              <a:t>E</a:t>
            </a:r>
            <a:r>
              <a:rPr dirty="0" sz="4750">
                <a:solidFill>
                  <a:srgbClr val="484278"/>
                </a:solidFill>
              </a:rPr>
              <a:t>	</a:t>
            </a:r>
            <a:r>
              <a:rPr dirty="0" sz="4750" spc="475">
                <a:solidFill>
                  <a:srgbClr val="484278"/>
                </a:solidFill>
              </a:rPr>
              <a:t>S</a:t>
            </a:r>
            <a:r>
              <a:rPr dirty="0" sz="4750" spc="35">
                <a:solidFill>
                  <a:srgbClr val="484278"/>
                </a:solidFill>
              </a:rPr>
              <a:t>U</a:t>
            </a:r>
            <a:r>
              <a:rPr dirty="0" sz="4750" spc="409">
                <a:solidFill>
                  <a:srgbClr val="484278"/>
                </a:solidFill>
              </a:rPr>
              <a:t>R</a:t>
            </a:r>
            <a:r>
              <a:rPr dirty="0" sz="4750" spc="10">
                <a:solidFill>
                  <a:srgbClr val="484278"/>
                </a:solidFill>
              </a:rPr>
              <a:t>V</a:t>
            </a:r>
            <a:r>
              <a:rPr dirty="0" sz="4750" spc="-114">
                <a:solidFill>
                  <a:srgbClr val="484278"/>
                </a:solidFill>
              </a:rPr>
              <a:t>E</a:t>
            </a:r>
            <a:r>
              <a:rPr dirty="0" sz="4750" spc="-110">
                <a:solidFill>
                  <a:srgbClr val="484278"/>
                </a:solidFill>
              </a:rPr>
              <a:t>Y</a:t>
            </a:r>
            <a:r>
              <a:rPr dirty="0" sz="4750" spc="40">
                <a:solidFill>
                  <a:srgbClr val="484278"/>
                </a:solidFill>
              </a:rPr>
              <a:t>:</a:t>
            </a:r>
            <a:r>
              <a:rPr dirty="0" sz="4750" spc="85">
                <a:solidFill>
                  <a:srgbClr val="484278"/>
                </a:solidFill>
              </a:rPr>
              <a:t>-</a:t>
            </a:r>
            <a:endParaRPr sz="4750"/>
          </a:p>
        </p:txBody>
      </p:sp>
      <p:sp>
        <p:nvSpPr>
          <p:cNvPr id="8" name="object 8"/>
          <p:cNvSpPr txBox="1"/>
          <p:nvPr/>
        </p:nvSpPr>
        <p:spPr>
          <a:xfrm>
            <a:off x="789667" y="2373363"/>
            <a:ext cx="16465550" cy="59461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470534" marR="462915" indent="-635">
              <a:lnSpc>
                <a:spcPct val="100299"/>
              </a:lnSpc>
              <a:spcBef>
                <a:spcPts val="120"/>
              </a:spcBef>
            </a:pPr>
            <a:r>
              <a:rPr dirty="0" sz="4300" spc="-290" b="1">
                <a:solidFill>
                  <a:srgbClr val="484278"/>
                </a:solidFill>
                <a:latin typeface="Trebuchet MS"/>
                <a:cs typeface="Trebuchet MS"/>
              </a:rPr>
              <a:t>PERSONALIZED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409" b="1">
                <a:solidFill>
                  <a:srgbClr val="484278"/>
                </a:solidFill>
                <a:latin typeface="Trebuchet MS"/>
                <a:cs typeface="Trebuchet MS"/>
              </a:rPr>
              <a:t>TRAVEL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310" b="1">
                <a:solidFill>
                  <a:srgbClr val="484278"/>
                </a:solidFill>
                <a:latin typeface="Trebuchet MS"/>
                <a:cs typeface="Trebuchet MS"/>
              </a:rPr>
              <a:t>PLANNING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425" b="1">
                <a:solidFill>
                  <a:srgbClr val="484278"/>
                </a:solidFill>
                <a:latin typeface="Trebuchet MS"/>
                <a:cs typeface="Trebuchet MS"/>
              </a:rPr>
              <a:t>WITH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254" b="1">
                <a:solidFill>
                  <a:srgbClr val="484278"/>
                </a:solidFill>
                <a:latin typeface="Trebuchet MS"/>
                <a:cs typeface="Trebuchet MS"/>
              </a:rPr>
              <a:t>DYNAMIC</a:t>
            </a:r>
            <a:r>
              <a:rPr dirty="0" sz="4300" spc="-185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375" b="1">
                <a:solidFill>
                  <a:srgbClr val="484278"/>
                </a:solidFill>
                <a:latin typeface="Trebuchet MS"/>
                <a:cs typeface="Trebuchet MS"/>
              </a:rPr>
              <a:t>TRAVELER </a:t>
            </a:r>
            <a:r>
              <a:rPr dirty="0" sz="4300" spc="-37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290" b="1">
                <a:solidFill>
                  <a:srgbClr val="484278"/>
                </a:solidFill>
                <a:latin typeface="Trebuchet MS"/>
                <a:cs typeface="Trebuchet MS"/>
              </a:rPr>
              <a:t>PREFERENCES" </a:t>
            </a:r>
            <a:r>
              <a:rPr dirty="0" sz="4300" spc="-260" b="1">
                <a:solidFill>
                  <a:srgbClr val="484278"/>
                </a:solidFill>
                <a:latin typeface="Trebuchet MS"/>
                <a:cs typeface="Trebuchet MS"/>
              </a:rPr>
              <a:t>BY </a:t>
            </a:r>
            <a:r>
              <a:rPr dirty="0" sz="4300" spc="-365" b="1">
                <a:solidFill>
                  <a:srgbClr val="484278"/>
                </a:solidFill>
                <a:latin typeface="Trebuchet MS"/>
                <a:cs typeface="Trebuchet MS"/>
              </a:rPr>
              <a:t>CHEN </a:t>
            </a:r>
            <a:r>
              <a:rPr dirty="0" sz="4300" spc="-610" b="1">
                <a:solidFill>
                  <a:srgbClr val="484278"/>
                </a:solidFill>
                <a:latin typeface="Trebuchet MS"/>
                <a:cs typeface="Trebuchet MS"/>
              </a:rPr>
              <a:t>ET</a:t>
            </a:r>
            <a:r>
              <a:rPr dirty="0" sz="4300" spc="-605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AL.</a:t>
            </a:r>
            <a:r>
              <a:rPr dirty="0" sz="4300" spc="-44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305" b="1">
                <a:solidFill>
                  <a:srgbClr val="484278"/>
                </a:solidFill>
                <a:latin typeface="Trebuchet MS"/>
                <a:cs typeface="Trebuchet MS"/>
              </a:rPr>
              <a:t>(2019): </a:t>
            </a:r>
            <a:r>
              <a:rPr dirty="0" sz="4300" spc="-220" b="1">
                <a:solidFill>
                  <a:srgbClr val="484278"/>
                </a:solidFill>
                <a:latin typeface="Trebuchet MS"/>
                <a:cs typeface="Trebuchet MS"/>
              </a:rPr>
              <a:t>THIS </a:t>
            </a:r>
            <a:r>
              <a:rPr dirty="0" sz="4300" spc="-360" b="1">
                <a:solidFill>
                  <a:srgbClr val="484278"/>
                </a:solidFill>
                <a:latin typeface="Trebuchet MS"/>
                <a:cs typeface="Trebuchet MS"/>
              </a:rPr>
              <a:t>STUDY </a:t>
            </a:r>
            <a:r>
              <a:rPr dirty="0" sz="4300" spc="-310" b="1">
                <a:solidFill>
                  <a:srgbClr val="484278"/>
                </a:solidFill>
                <a:latin typeface="Trebuchet MS"/>
                <a:cs typeface="Trebuchet MS"/>
              </a:rPr>
              <a:t>FOCUSES </a:t>
            </a:r>
            <a:r>
              <a:rPr dirty="0" sz="4300" spc="-465" b="1">
                <a:solidFill>
                  <a:srgbClr val="484278"/>
                </a:solidFill>
                <a:latin typeface="Trebuchet MS"/>
                <a:cs typeface="Trebuchet MS"/>
              </a:rPr>
              <a:t>ON </a:t>
            </a:r>
            <a:r>
              <a:rPr dirty="0" sz="4300" spc="-459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100" b="1">
                <a:solidFill>
                  <a:srgbClr val="484278"/>
                </a:solidFill>
                <a:latin typeface="Trebuchet MS"/>
                <a:cs typeface="Trebuchet MS"/>
              </a:rPr>
              <a:t>I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4300" spc="-195" b="1">
                <a:solidFill>
                  <a:srgbClr val="484278"/>
                </a:solidFill>
                <a:latin typeface="Trebuchet MS"/>
                <a:cs typeface="Trebuchet MS"/>
              </a:rPr>
              <a:t>C</a:t>
            </a:r>
            <a:r>
              <a:rPr dirty="0" sz="4300" spc="-490" b="1">
                <a:solidFill>
                  <a:srgbClr val="484278"/>
                </a:solidFill>
                <a:latin typeface="Trebuchet MS"/>
                <a:cs typeface="Trebuchet MS"/>
              </a:rPr>
              <a:t>O</a:t>
            </a:r>
            <a:r>
              <a:rPr dirty="0" sz="4300" spc="-35" b="1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4300" spc="-55" b="1">
                <a:solidFill>
                  <a:srgbClr val="484278"/>
                </a:solidFill>
                <a:latin typeface="Trebuchet MS"/>
                <a:cs typeface="Trebuchet MS"/>
              </a:rPr>
              <a:t>P</a:t>
            </a:r>
            <a:r>
              <a:rPr dirty="0" sz="4300" spc="-490" b="1">
                <a:solidFill>
                  <a:srgbClr val="484278"/>
                </a:solidFill>
                <a:latin typeface="Trebuchet MS"/>
                <a:cs typeface="Trebuchet MS"/>
              </a:rPr>
              <a:t>O</a:t>
            </a:r>
            <a:r>
              <a:rPr dirty="0" sz="4300" spc="-35" b="1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4300" spc="-340" b="1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4300" spc="-710" b="1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4300" spc="100" b="1">
                <a:solidFill>
                  <a:srgbClr val="484278"/>
                </a:solidFill>
                <a:latin typeface="Trebuchet MS"/>
                <a:cs typeface="Trebuchet MS"/>
              </a:rPr>
              <a:t>I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4300" spc="-365" b="1">
                <a:solidFill>
                  <a:srgbClr val="484278"/>
                </a:solidFill>
                <a:latin typeface="Trebuchet MS"/>
                <a:cs typeface="Trebuchet MS"/>
              </a:rPr>
              <a:t>G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229" b="1">
                <a:solidFill>
                  <a:srgbClr val="484278"/>
                </a:solidFill>
                <a:latin typeface="Trebuchet MS"/>
                <a:cs typeface="Trebuchet MS"/>
              </a:rPr>
              <a:t>D</a:t>
            </a:r>
            <a:r>
              <a:rPr dirty="0" sz="4300" spc="-505" b="1">
                <a:solidFill>
                  <a:srgbClr val="484278"/>
                </a:solidFill>
                <a:latin typeface="Trebuchet MS"/>
                <a:cs typeface="Trebuchet MS"/>
              </a:rPr>
              <a:t>Y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4300" spc="-340" b="1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4300" spc="-160" b="1">
                <a:solidFill>
                  <a:srgbClr val="484278"/>
                </a:solidFill>
                <a:latin typeface="Trebuchet MS"/>
                <a:cs typeface="Trebuchet MS"/>
              </a:rPr>
              <a:t>M</a:t>
            </a:r>
            <a:r>
              <a:rPr dirty="0" sz="4300" spc="100" b="1">
                <a:solidFill>
                  <a:srgbClr val="484278"/>
                </a:solidFill>
                <a:latin typeface="Trebuchet MS"/>
                <a:cs typeface="Trebuchet MS"/>
              </a:rPr>
              <a:t>I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C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710" b="1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4300" spc="-35" b="1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4300" spc="-340" b="1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4300" spc="-400" b="1">
                <a:solidFill>
                  <a:srgbClr val="484278"/>
                </a:solidFill>
                <a:latin typeface="Trebuchet MS"/>
                <a:cs typeface="Trebuchet MS"/>
              </a:rPr>
              <a:t>V</a:t>
            </a:r>
            <a:r>
              <a:rPr dirty="0" sz="4300" spc="-515" b="1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4300" spc="-465" b="1">
                <a:solidFill>
                  <a:srgbClr val="484278"/>
                </a:solidFill>
                <a:latin typeface="Trebuchet MS"/>
                <a:cs typeface="Trebuchet MS"/>
              </a:rPr>
              <a:t>L</a:t>
            </a:r>
            <a:r>
              <a:rPr dirty="0" sz="4300" spc="-515" b="1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4300" spc="-30" b="1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55" b="1">
                <a:solidFill>
                  <a:srgbClr val="484278"/>
                </a:solidFill>
                <a:latin typeface="Trebuchet MS"/>
                <a:cs typeface="Trebuchet MS"/>
              </a:rPr>
              <a:t>P</a:t>
            </a:r>
            <a:r>
              <a:rPr dirty="0" sz="4300" spc="-35" b="1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4300" spc="-515" b="1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4300" spc="-635" b="1">
                <a:solidFill>
                  <a:srgbClr val="484278"/>
                </a:solidFill>
                <a:latin typeface="Trebuchet MS"/>
                <a:cs typeface="Trebuchet MS"/>
              </a:rPr>
              <a:t>F</a:t>
            </a:r>
            <a:r>
              <a:rPr dirty="0" sz="4300" spc="-515" b="1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4300" spc="-35" b="1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4300" spc="-515" b="1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4300" spc="-195" b="1">
                <a:solidFill>
                  <a:srgbClr val="484278"/>
                </a:solidFill>
                <a:latin typeface="Trebuchet MS"/>
                <a:cs typeface="Trebuchet MS"/>
              </a:rPr>
              <a:t>C</a:t>
            </a:r>
            <a:r>
              <a:rPr dirty="0" sz="4300" spc="-515" b="1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4300" spc="30" b="1">
                <a:solidFill>
                  <a:srgbClr val="484278"/>
                </a:solidFill>
                <a:latin typeface="Trebuchet MS"/>
                <a:cs typeface="Trebuchet MS"/>
              </a:rPr>
              <a:t>S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100" b="1">
                <a:solidFill>
                  <a:srgbClr val="484278"/>
                </a:solidFill>
                <a:latin typeface="Trebuchet MS"/>
                <a:cs typeface="Trebuchet MS"/>
              </a:rPr>
              <a:t>I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4300" spc="-710" b="1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4300" spc="-484" b="1">
                <a:solidFill>
                  <a:srgbClr val="484278"/>
                </a:solidFill>
                <a:latin typeface="Trebuchet MS"/>
                <a:cs typeface="Trebuchet MS"/>
              </a:rPr>
              <a:t>O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710" b="1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4300" spc="-300" b="1">
                <a:solidFill>
                  <a:srgbClr val="484278"/>
                </a:solidFill>
                <a:latin typeface="Trebuchet MS"/>
                <a:cs typeface="Trebuchet MS"/>
              </a:rPr>
              <a:t>H</a:t>
            </a:r>
            <a:r>
              <a:rPr dirty="0" sz="4300" spc="-509" b="1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710" b="1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4300" spc="-35" b="1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4300" spc="-340" b="1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4300" spc="-400" b="1">
                <a:solidFill>
                  <a:srgbClr val="484278"/>
                </a:solidFill>
                <a:latin typeface="Trebuchet MS"/>
                <a:cs typeface="Trebuchet MS"/>
              </a:rPr>
              <a:t>V</a:t>
            </a:r>
            <a:r>
              <a:rPr dirty="0" sz="4300" spc="-515" b="1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4300" spc="-320" b="1">
                <a:solidFill>
                  <a:srgbClr val="484278"/>
                </a:solidFill>
                <a:latin typeface="Trebuchet MS"/>
                <a:cs typeface="Trebuchet MS"/>
              </a:rPr>
              <a:t>L  </a:t>
            </a:r>
            <a:r>
              <a:rPr dirty="0" sz="4300" spc="-310" b="1">
                <a:solidFill>
                  <a:srgbClr val="484278"/>
                </a:solidFill>
                <a:latin typeface="Trebuchet MS"/>
                <a:cs typeface="Trebuchet MS"/>
              </a:rPr>
              <a:t>PLANNING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175" b="1">
                <a:solidFill>
                  <a:srgbClr val="484278"/>
                </a:solidFill>
                <a:latin typeface="Trebuchet MS"/>
                <a:cs typeface="Trebuchet MS"/>
              </a:rPr>
              <a:t>PROCESS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595" b="1">
                <a:solidFill>
                  <a:srgbClr val="484278"/>
                </a:solidFill>
                <a:latin typeface="Trebuchet MS"/>
                <a:cs typeface="Trebuchet MS"/>
              </a:rPr>
              <a:t>TO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395" b="1">
                <a:solidFill>
                  <a:srgbClr val="484278"/>
                </a:solidFill>
                <a:latin typeface="Trebuchet MS"/>
                <a:cs typeface="Trebuchet MS"/>
              </a:rPr>
              <a:t>ENHANCE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325" b="1">
                <a:solidFill>
                  <a:srgbClr val="484278"/>
                </a:solidFill>
                <a:latin typeface="Trebuchet MS"/>
                <a:cs typeface="Trebuchet MS"/>
              </a:rPr>
              <a:t>PERSONALIZATION.</a:t>
            </a:r>
            <a:endParaRPr sz="4300">
              <a:latin typeface="Trebuchet MS"/>
              <a:cs typeface="Trebuchet MS"/>
            </a:endParaRPr>
          </a:p>
          <a:p>
            <a:pPr algn="ctr" marL="12700" marR="5080" indent="-635">
              <a:lnSpc>
                <a:spcPct val="100299"/>
              </a:lnSpc>
            </a:pPr>
            <a:r>
              <a:rPr dirty="0" sz="4300" spc="-270" b="1">
                <a:solidFill>
                  <a:srgbClr val="484278"/>
                </a:solidFill>
                <a:latin typeface="Trebuchet MS"/>
                <a:cs typeface="Trebuchet MS"/>
              </a:rPr>
              <a:t>"PERSONALIZED </a:t>
            </a:r>
            <a:r>
              <a:rPr dirty="0" sz="4300" spc="-409" b="1">
                <a:solidFill>
                  <a:srgbClr val="484278"/>
                </a:solidFill>
                <a:latin typeface="Trebuchet MS"/>
                <a:cs typeface="Trebuchet MS"/>
              </a:rPr>
              <a:t>TRAVEL</a:t>
            </a:r>
            <a:r>
              <a:rPr dirty="0" sz="4300" spc="475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265" b="1">
                <a:solidFill>
                  <a:srgbClr val="484278"/>
                </a:solidFill>
                <a:latin typeface="Trebuchet MS"/>
                <a:cs typeface="Trebuchet MS"/>
              </a:rPr>
              <a:t>ITINERARY </a:t>
            </a:r>
            <a:r>
              <a:rPr dirty="0" sz="4300" spc="-345" b="1">
                <a:solidFill>
                  <a:srgbClr val="484278"/>
                </a:solidFill>
                <a:latin typeface="Trebuchet MS"/>
                <a:cs typeface="Trebuchet MS"/>
              </a:rPr>
              <a:t>GENERATION" </a:t>
            </a:r>
            <a:r>
              <a:rPr dirty="0" sz="4300" spc="-260" b="1">
                <a:solidFill>
                  <a:srgbClr val="484278"/>
                </a:solidFill>
                <a:latin typeface="Trebuchet MS"/>
                <a:cs typeface="Trebuchet MS"/>
              </a:rPr>
              <a:t>BY </a:t>
            </a:r>
            <a:r>
              <a:rPr dirty="0" sz="4300" spc="-434" b="1">
                <a:solidFill>
                  <a:srgbClr val="484278"/>
                </a:solidFill>
                <a:latin typeface="Trebuchet MS"/>
                <a:cs typeface="Trebuchet MS"/>
              </a:rPr>
              <a:t>ZHENG</a:t>
            </a:r>
            <a:r>
              <a:rPr dirty="0" sz="4300" spc="425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610" b="1">
                <a:solidFill>
                  <a:srgbClr val="484278"/>
                </a:solidFill>
                <a:latin typeface="Trebuchet MS"/>
                <a:cs typeface="Trebuchet MS"/>
              </a:rPr>
              <a:t>ET</a:t>
            </a:r>
            <a:r>
              <a:rPr dirty="0" sz="4300" spc="75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AL. </a:t>
            </a:r>
            <a:r>
              <a:rPr dirty="0" sz="4300" spc="-44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315" b="1">
                <a:solidFill>
                  <a:srgbClr val="484278"/>
                </a:solidFill>
                <a:latin typeface="Trebuchet MS"/>
                <a:cs typeface="Trebuchet MS"/>
              </a:rPr>
              <a:t>(2018):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505" b="1">
                <a:solidFill>
                  <a:srgbClr val="484278"/>
                </a:solidFill>
                <a:latin typeface="Trebuchet MS"/>
                <a:cs typeface="Trebuchet MS"/>
              </a:rPr>
              <a:t>THE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200" b="1">
                <a:solidFill>
                  <a:srgbClr val="484278"/>
                </a:solidFill>
                <a:latin typeface="Trebuchet MS"/>
                <a:cs typeface="Trebuchet MS"/>
              </a:rPr>
              <a:t>PAPER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200" b="1">
                <a:solidFill>
                  <a:srgbClr val="484278"/>
                </a:solidFill>
                <a:latin typeface="Trebuchet MS"/>
                <a:cs typeface="Trebuchet MS"/>
              </a:rPr>
              <a:t>PROPOSES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390" b="1">
                <a:solidFill>
                  <a:srgbClr val="484278"/>
                </a:solidFill>
                <a:latin typeface="Trebuchet MS"/>
                <a:cs typeface="Trebuchet MS"/>
              </a:rPr>
              <a:t>AN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225" b="1">
                <a:solidFill>
                  <a:srgbClr val="484278"/>
                </a:solidFill>
                <a:latin typeface="Trebuchet MS"/>
                <a:cs typeface="Trebuchet MS"/>
              </a:rPr>
              <a:t>APPROACH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385" b="1">
                <a:solidFill>
                  <a:srgbClr val="484278"/>
                </a:solidFill>
                <a:latin typeface="Trebuchet MS"/>
                <a:cs typeface="Trebuchet MS"/>
              </a:rPr>
              <a:t>FOR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365" b="1">
                <a:solidFill>
                  <a:srgbClr val="484278"/>
                </a:solidFill>
                <a:latin typeface="Trebuchet MS"/>
                <a:cs typeface="Trebuchet MS"/>
              </a:rPr>
              <a:t>GENERATING </a:t>
            </a:r>
            <a:r>
              <a:rPr dirty="0" sz="4300" spc="-36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290" b="1">
                <a:solidFill>
                  <a:srgbClr val="484278"/>
                </a:solidFill>
                <a:latin typeface="Trebuchet MS"/>
                <a:cs typeface="Trebuchet MS"/>
              </a:rPr>
              <a:t>PERSONALIZED </a:t>
            </a:r>
            <a:r>
              <a:rPr dirty="0" sz="4300" spc="-409" b="1">
                <a:solidFill>
                  <a:srgbClr val="484278"/>
                </a:solidFill>
                <a:latin typeface="Trebuchet MS"/>
                <a:cs typeface="Trebuchet MS"/>
              </a:rPr>
              <a:t>TRAVEL </a:t>
            </a:r>
            <a:r>
              <a:rPr dirty="0" sz="4300" spc="-204" b="1">
                <a:solidFill>
                  <a:srgbClr val="484278"/>
                </a:solidFill>
                <a:latin typeface="Trebuchet MS"/>
                <a:cs typeface="Trebuchet MS"/>
              </a:rPr>
              <a:t>ITINERARIES </a:t>
            </a:r>
            <a:r>
              <a:rPr dirty="0" sz="4300" spc="-215" b="1">
                <a:solidFill>
                  <a:srgbClr val="484278"/>
                </a:solidFill>
                <a:latin typeface="Trebuchet MS"/>
                <a:cs typeface="Trebuchet MS"/>
              </a:rPr>
              <a:t>BASED </a:t>
            </a:r>
            <a:r>
              <a:rPr dirty="0" sz="4300" spc="-465" b="1">
                <a:solidFill>
                  <a:srgbClr val="484278"/>
                </a:solidFill>
                <a:latin typeface="Trebuchet MS"/>
                <a:cs typeface="Trebuchet MS"/>
              </a:rPr>
              <a:t>ON</a:t>
            </a:r>
            <a:r>
              <a:rPr dirty="0" sz="4300" spc="-459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220" b="1">
                <a:solidFill>
                  <a:srgbClr val="484278"/>
                </a:solidFill>
                <a:latin typeface="Trebuchet MS"/>
                <a:cs typeface="Trebuchet MS"/>
              </a:rPr>
              <a:t>INDIVIDUAL </a:t>
            </a:r>
            <a:r>
              <a:rPr dirty="0" sz="4300" spc="-310" b="1">
                <a:solidFill>
                  <a:srgbClr val="484278"/>
                </a:solidFill>
                <a:latin typeface="Trebuchet MS"/>
                <a:cs typeface="Trebuchet MS"/>
              </a:rPr>
              <a:t>PREFERENCES </a:t>
            </a:r>
            <a:r>
              <a:rPr dirty="0" sz="4300" spc="-1285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340" b="1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4300" spc="-225" b="1">
                <a:solidFill>
                  <a:srgbClr val="484278"/>
                </a:solidFill>
                <a:latin typeface="Trebuchet MS"/>
                <a:cs typeface="Trebuchet MS"/>
              </a:rPr>
              <a:t>D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195" b="1">
                <a:solidFill>
                  <a:srgbClr val="484278"/>
                </a:solidFill>
                <a:latin typeface="Trebuchet MS"/>
                <a:cs typeface="Trebuchet MS"/>
              </a:rPr>
              <a:t>C</a:t>
            </a:r>
            <a:r>
              <a:rPr dirty="0" sz="4300" spc="-490" b="1">
                <a:solidFill>
                  <a:srgbClr val="484278"/>
                </a:solidFill>
                <a:latin typeface="Trebuchet MS"/>
                <a:cs typeface="Trebuchet MS"/>
              </a:rPr>
              <a:t>O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4300" spc="25" b="1">
                <a:solidFill>
                  <a:srgbClr val="484278"/>
                </a:solidFill>
                <a:latin typeface="Trebuchet MS"/>
                <a:cs typeface="Trebuchet MS"/>
              </a:rPr>
              <a:t>S</a:t>
            </a:r>
            <a:r>
              <a:rPr dirty="0" sz="4300" spc="-710" b="1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4300" spc="-35" b="1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4300" spc="-340" b="1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4300" spc="100" b="1">
                <a:solidFill>
                  <a:srgbClr val="484278"/>
                </a:solidFill>
                <a:latin typeface="Trebuchet MS"/>
                <a:cs typeface="Trebuchet MS"/>
              </a:rPr>
              <a:t>I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4300" spc="-710" b="1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4300" spc="25" b="1">
                <a:solidFill>
                  <a:srgbClr val="484278"/>
                </a:solidFill>
                <a:latin typeface="Trebuchet MS"/>
                <a:cs typeface="Trebuchet MS"/>
              </a:rPr>
              <a:t>S</a:t>
            </a:r>
            <a:r>
              <a:rPr dirty="0" sz="4300" spc="-525" b="1">
                <a:solidFill>
                  <a:srgbClr val="484278"/>
                </a:solidFill>
                <a:latin typeface="Trebuchet MS"/>
                <a:cs typeface="Trebuchet MS"/>
              </a:rPr>
              <a:t>.</a:t>
            </a:r>
            <a:endParaRPr sz="4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4300" spc="-55" b="1">
                <a:solidFill>
                  <a:srgbClr val="484278"/>
                </a:solidFill>
                <a:latin typeface="Trebuchet MS"/>
                <a:cs typeface="Trebuchet MS"/>
              </a:rPr>
              <a:t>P</a:t>
            </a:r>
            <a:r>
              <a:rPr dirty="0" sz="4300" spc="-515" b="1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4300" spc="-35" b="1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4300" spc="25" b="1">
                <a:solidFill>
                  <a:srgbClr val="484278"/>
                </a:solidFill>
                <a:latin typeface="Trebuchet MS"/>
                <a:cs typeface="Trebuchet MS"/>
              </a:rPr>
              <a:t>S</a:t>
            </a:r>
            <a:r>
              <a:rPr dirty="0" sz="4300" spc="-490" b="1">
                <a:solidFill>
                  <a:srgbClr val="484278"/>
                </a:solidFill>
                <a:latin typeface="Trebuchet MS"/>
                <a:cs typeface="Trebuchet MS"/>
              </a:rPr>
              <a:t>O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4300" spc="-340" b="1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4300" spc="-465" b="1">
                <a:solidFill>
                  <a:srgbClr val="484278"/>
                </a:solidFill>
                <a:latin typeface="Trebuchet MS"/>
                <a:cs typeface="Trebuchet MS"/>
              </a:rPr>
              <a:t>L</a:t>
            </a:r>
            <a:r>
              <a:rPr dirty="0" sz="4300" spc="100" b="1">
                <a:solidFill>
                  <a:srgbClr val="484278"/>
                </a:solidFill>
                <a:latin typeface="Trebuchet MS"/>
                <a:cs typeface="Trebuchet MS"/>
              </a:rPr>
              <a:t>I</a:t>
            </a:r>
            <a:r>
              <a:rPr dirty="0" sz="4300" spc="-540" b="1">
                <a:solidFill>
                  <a:srgbClr val="484278"/>
                </a:solidFill>
                <a:latin typeface="Trebuchet MS"/>
                <a:cs typeface="Trebuchet MS"/>
              </a:rPr>
              <a:t>Z</a:t>
            </a:r>
            <a:r>
              <a:rPr dirty="0" sz="4300" spc="-515" b="1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4300" spc="-225" b="1">
                <a:solidFill>
                  <a:srgbClr val="484278"/>
                </a:solidFill>
                <a:latin typeface="Trebuchet MS"/>
                <a:cs typeface="Trebuchet MS"/>
              </a:rPr>
              <a:t>D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710" b="1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4300" spc="-35" b="1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4300" spc="-340" b="1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4300" spc="-400" b="1">
                <a:solidFill>
                  <a:srgbClr val="484278"/>
                </a:solidFill>
                <a:latin typeface="Trebuchet MS"/>
                <a:cs typeface="Trebuchet MS"/>
              </a:rPr>
              <a:t>V</a:t>
            </a:r>
            <a:r>
              <a:rPr dirty="0" sz="4300" spc="-515" b="1">
                <a:solidFill>
                  <a:srgbClr val="484278"/>
                </a:solidFill>
                <a:latin typeface="Trebuchet MS"/>
                <a:cs typeface="Trebuchet MS"/>
              </a:rPr>
              <a:t>E</a:t>
            </a:r>
            <a:r>
              <a:rPr dirty="0" sz="4300" spc="-459" b="1">
                <a:solidFill>
                  <a:srgbClr val="484278"/>
                </a:solidFill>
                <a:latin typeface="Trebuchet MS"/>
                <a:cs typeface="Trebuchet MS"/>
              </a:rPr>
              <a:t>L</a:t>
            </a:r>
            <a:r>
              <a:rPr dirty="0" sz="4300" spc="-190" b="1">
                <a:solidFill>
                  <a:srgbClr val="484278"/>
                </a:solidFill>
                <a:latin typeface="Trebuchet MS"/>
                <a:cs typeface="Trebuchet MS"/>
              </a:rPr>
              <a:t> </a:t>
            </a:r>
            <a:r>
              <a:rPr dirty="0" sz="4300" spc="-710" b="1">
                <a:solidFill>
                  <a:srgbClr val="484278"/>
                </a:solidFill>
                <a:latin typeface="Trebuchet MS"/>
                <a:cs typeface="Trebuchet MS"/>
              </a:rPr>
              <a:t>T</a:t>
            </a:r>
            <a:r>
              <a:rPr dirty="0" sz="4300" spc="-35" b="1">
                <a:solidFill>
                  <a:srgbClr val="484278"/>
                </a:solidFill>
                <a:latin typeface="Trebuchet MS"/>
                <a:cs typeface="Trebuchet MS"/>
              </a:rPr>
              <a:t>R</a:t>
            </a:r>
            <a:r>
              <a:rPr dirty="0" sz="4300" spc="-340" b="1">
                <a:solidFill>
                  <a:srgbClr val="484278"/>
                </a:solidFill>
                <a:latin typeface="Trebuchet MS"/>
                <a:cs typeface="Trebuchet MS"/>
              </a:rPr>
              <a:t>A</a:t>
            </a:r>
            <a:r>
              <a:rPr dirty="0" sz="4300" spc="-195" b="1">
                <a:solidFill>
                  <a:srgbClr val="484278"/>
                </a:solidFill>
                <a:latin typeface="Trebuchet MS"/>
                <a:cs typeface="Trebuchet MS"/>
              </a:rPr>
              <a:t>C</a:t>
            </a:r>
            <a:r>
              <a:rPr dirty="0" sz="4300" spc="-204" b="1">
                <a:solidFill>
                  <a:srgbClr val="484278"/>
                </a:solidFill>
                <a:latin typeface="Trebuchet MS"/>
                <a:cs typeface="Trebuchet MS"/>
              </a:rPr>
              <a:t>K</a:t>
            </a:r>
            <a:r>
              <a:rPr dirty="0" sz="4300" spc="100" b="1">
                <a:solidFill>
                  <a:srgbClr val="484278"/>
                </a:solidFill>
                <a:latin typeface="Trebuchet MS"/>
                <a:cs typeface="Trebuchet MS"/>
              </a:rPr>
              <a:t>I</a:t>
            </a:r>
            <a:r>
              <a:rPr dirty="0" sz="4300" spc="-445" b="1">
                <a:solidFill>
                  <a:srgbClr val="484278"/>
                </a:solidFill>
                <a:latin typeface="Trebuchet MS"/>
                <a:cs typeface="Trebuchet MS"/>
              </a:rPr>
              <a:t>N</a:t>
            </a:r>
            <a:r>
              <a:rPr dirty="0" sz="4300" spc="-370" b="1">
                <a:solidFill>
                  <a:srgbClr val="484278"/>
                </a:solidFill>
                <a:latin typeface="Trebuchet MS"/>
                <a:cs typeface="Trebuchet MS"/>
              </a:rPr>
              <a:t>G</a:t>
            </a:r>
            <a:r>
              <a:rPr dirty="0" sz="4300" spc="-375" b="1">
                <a:solidFill>
                  <a:srgbClr val="484278"/>
                </a:solidFill>
                <a:latin typeface="Trebuchet MS"/>
                <a:cs typeface="Trebuchet MS"/>
              </a:rPr>
              <a:t>:</a:t>
            </a:r>
            <a:endParaRPr sz="4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33217" y="2315358"/>
            <a:ext cx="6864350" cy="6883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400" spc="120">
                <a:solidFill>
                  <a:srgbClr val="3C3C3C"/>
                </a:solidFill>
                <a:latin typeface="Verdana"/>
                <a:cs typeface="Verdana"/>
              </a:rPr>
              <a:t>One </a:t>
            </a:r>
            <a:r>
              <a:rPr dirty="0" sz="2400" spc="50">
                <a:solidFill>
                  <a:srgbClr val="3C3C3C"/>
                </a:solidFill>
                <a:latin typeface="Verdana"/>
                <a:cs typeface="Verdana"/>
              </a:rPr>
              <a:t>existing </a:t>
            </a:r>
            <a:r>
              <a:rPr dirty="0" sz="2400" spc="110">
                <a:solidFill>
                  <a:srgbClr val="3C3C3C"/>
                </a:solidFill>
                <a:latin typeface="Verdana"/>
                <a:cs typeface="Verdana"/>
              </a:rPr>
              <a:t>problem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with </a:t>
            </a:r>
            <a:r>
              <a:rPr dirty="0" sz="2400" spc="65">
                <a:solidFill>
                  <a:srgbClr val="3C3C3C"/>
                </a:solidFill>
                <a:latin typeface="Verdana"/>
                <a:cs typeface="Verdana"/>
              </a:rPr>
              <a:t>personalized </a:t>
            </a:r>
            <a:r>
              <a:rPr dirty="0" sz="2400" spc="7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3C3C3C"/>
                </a:solidFill>
                <a:latin typeface="Verdana"/>
                <a:cs typeface="Verdana"/>
              </a:rPr>
              <a:t>travel</a:t>
            </a:r>
            <a:r>
              <a:rPr dirty="0" sz="2400" spc="-1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3C3C3C"/>
                </a:solidFill>
                <a:latin typeface="Verdana"/>
                <a:cs typeface="Verdana"/>
              </a:rPr>
              <a:t>planning</a:t>
            </a:r>
            <a:r>
              <a:rPr dirty="0" sz="2400" spc="-114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and</a:t>
            </a:r>
            <a:r>
              <a:rPr dirty="0" sz="2400" spc="-114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3C3C3C"/>
                </a:solidFill>
                <a:latin typeface="Verdana"/>
                <a:cs typeface="Verdana"/>
              </a:rPr>
              <a:t>tracking</a:t>
            </a:r>
            <a:r>
              <a:rPr dirty="0" sz="2400" spc="-114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3C3C3C"/>
                </a:solidFill>
                <a:latin typeface="Verdana"/>
                <a:cs typeface="Verdana"/>
              </a:rPr>
              <a:t>is</a:t>
            </a:r>
            <a:r>
              <a:rPr dirty="0" sz="2400" spc="-114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3C3C3C"/>
                </a:solidFill>
                <a:latin typeface="Verdana"/>
                <a:cs typeface="Verdana"/>
              </a:rPr>
              <a:t>the</a:t>
            </a:r>
            <a:r>
              <a:rPr dirty="0" sz="2400" spc="-114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3C3C3C"/>
                </a:solidFill>
                <a:latin typeface="Verdana"/>
                <a:cs typeface="Verdana"/>
              </a:rPr>
              <a:t>reliance </a:t>
            </a:r>
            <a:r>
              <a:rPr dirty="0" sz="2400" spc="-83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on </a:t>
            </a:r>
            <a:r>
              <a:rPr dirty="0" sz="2400" spc="100">
                <a:solidFill>
                  <a:srgbClr val="3C3C3C"/>
                </a:solidFill>
                <a:latin typeface="Verdana"/>
                <a:cs typeface="Verdana"/>
              </a:rPr>
              <a:t>multiple </a:t>
            </a:r>
            <a:r>
              <a:rPr dirty="0" sz="2400" spc="65">
                <a:solidFill>
                  <a:srgbClr val="3C3C3C"/>
                </a:solidFill>
                <a:latin typeface="Verdana"/>
                <a:cs typeface="Verdana"/>
              </a:rPr>
              <a:t>platforms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and </a:t>
            </a:r>
            <a:r>
              <a:rPr dirty="0" sz="2400">
                <a:solidFill>
                  <a:srgbClr val="3C3C3C"/>
                </a:solidFill>
                <a:latin typeface="Verdana"/>
                <a:cs typeface="Verdana"/>
              </a:rPr>
              <a:t>apps. </a:t>
            </a:r>
            <a:r>
              <a:rPr dirty="0" sz="2400" spc="30">
                <a:solidFill>
                  <a:srgbClr val="3C3C3C"/>
                </a:solidFill>
                <a:latin typeface="Verdana"/>
                <a:cs typeface="Verdana"/>
              </a:rPr>
              <a:t>Users </a:t>
            </a:r>
            <a:r>
              <a:rPr dirty="0" sz="2400" spc="3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3C3C3C"/>
                </a:solidFill>
                <a:latin typeface="Verdana"/>
                <a:cs typeface="Verdana"/>
              </a:rPr>
              <a:t>often </a:t>
            </a:r>
            <a:r>
              <a:rPr dirty="0" sz="2400" spc="110">
                <a:solidFill>
                  <a:srgbClr val="3C3C3C"/>
                </a:solidFill>
                <a:latin typeface="Verdana"/>
                <a:cs typeface="Verdana"/>
              </a:rPr>
              <a:t>need </a:t>
            </a:r>
            <a:r>
              <a:rPr dirty="0" sz="2400" spc="65">
                <a:solidFill>
                  <a:srgbClr val="3C3C3C"/>
                </a:solidFill>
                <a:latin typeface="Verdana"/>
                <a:cs typeface="Verdana"/>
              </a:rPr>
              <a:t>to </a:t>
            </a:r>
            <a:r>
              <a:rPr dirty="0" sz="2400" spc="90">
                <a:solidFill>
                  <a:srgbClr val="3C3C3C"/>
                </a:solidFill>
                <a:latin typeface="Verdana"/>
                <a:cs typeface="Verdana"/>
              </a:rPr>
              <a:t>switch </a:t>
            </a:r>
            <a:r>
              <a:rPr dirty="0" sz="2400" spc="110">
                <a:solidFill>
                  <a:srgbClr val="3C3C3C"/>
                </a:solidFill>
                <a:latin typeface="Verdana"/>
                <a:cs typeface="Verdana"/>
              </a:rPr>
              <a:t>between </a:t>
            </a:r>
            <a:r>
              <a:rPr dirty="0" sz="2400" spc="20">
                <a:solidFill>
                  <a:srgbClr val="3C3C3C"/>
                </a:solidFill>
                <a:latin typeface="Verdana"/>
                <a:cs typeface="Verdana"/>
              </a:rPr>
              <a:t>various </a:t>
            </a:r>
            <a:r>
              <a:rPr dirty="0" sz="2400" spc="2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3C3C3C"/>
                </a:solidFill>
                <a:latin typeface="Verdana"/>
                <a:cs typeface="Verdana"/>
              </a:rPr>
              <a:t>travel</a:t>
            </a:r>
            <a:r>
              <a:rPr dirty="0" sz="2400" spc="-1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14">
                <a:solidFill>
                  <a:srgbClr val="3C3C3C"/>
                </a:solidFill>
                <a:latin typeface="Verdana"/>
                <a:cs typeface="Verdana"/>
              </a:rPr>
              <a:t>booking</a:t>
            </a:r>
            <a:r>
              <a:rPr dirty="0" sz="2400" spc="-1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3C3C3C"/>
                </a:solidFill>
                <a:latin typeface="Verdana"/>
                <a:cs typeface="Verdana"/>
              </a:rPr>
              <a:t>sites,</a:t>
            </a:r>
            <a:r>
              <a:rPr dirty="0" sz="2400" spc="-1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3C3C3C"/>
                </a:solidFill>
                <a:latin typeface="Verdana"/>
                <a:cs typeface="Verdana"/>
              </a:rPr>
              <a:t>itinerary</a:t>
            </a:r>
            <a:r>
              <a:rPr dirty="0" sz="2400" spc="-1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3C3C3C"/>
                </a:solidFill>
                <a:latin typeface="Verdana"/>
                <a:cs typeface="Verdana"/>
              </a:rPr>
              <a:t>planners,</a:t>
            </a:r>
            <a:r>
              <a:rPr dirty="0" sz="2400" spc="-1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and </a:t>
            </a:r>
            <a:r>
              <a:rPr dirty="0" sz="2400" spc="-83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3C3C3C"/>
                </a:solidFill>
                <a:latin typeface="Verdana"/>
                <a:cs typeface="Verdana"/>
              </a:rPr>
              <a:t>tracking </a:t>
            </a:r>
            <a:r>
              <a:rPr dirty="0" sz="2400">
                <a:solidFill>
                  <a:srgbClr val="3C3C3C"/>
                </a:solidFill>
                <a:latin typeface="Verdana"/>
                <a:cs typeface="Verdana"/>
              </a:rPr>
              <a:t>apps, </a:t>
            </a:r>
            <a:r>
              <a:rPr dirty="0" sz="2400" spc="95">
                <a:solidFill>
                  <a:srgbClr val="3C3C3C"/>
                </a:solidFill>
                <a:latin typeface="Verdana"/>
                <a:cs typeface="Verdana"/>
              </a:rPr>
              <a:t>leading </a:t>
            </a:r>
            <a:r>
              <a:rPr dirty="0" sz="2400" spc="65">
                <a:solidFill>
                  <a:srgbClr val="3C3C3C"/>
                </a:solidFill>
                <a:latin typeface="Verdana"/>
                <a:cs typeface="Verdana"/>
              </a:rPr>
              <a:t>to </a:t>
            </a:r>
            <a:r>
              <a:rPr dirty="0" sz="2400" spc="100">
                <a:solidFill>
                  <a:srgbClr val="3C3C3C"/>
                </a:solidFill>
                <a:latin typeface="Verdana"/>
                <a:cs typeface="Verdana"/>
              </a:rPr>
              <a:t>fragmented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3C3C3C"/>
                </a:solidFill>
                <a:latin typeface="Verdana"/>
                <a:cs typeface="Verdana"/>
              </a:rPr>
              <a:t>information</a:t>
            </a:r>
            <a:r>
              <a:rPr dirty="0" sz="2400" spc="-1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and</a:t>
            </a:r>
            <a:r>
              <a:rPr dirty="0" sz="2400" spc="-1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3C3C3C"/>
                </a:solidFill>
                <a:latin typeface="Verdana"/>
                <a:cs typeface="Verdana"/>
              </a:rPr>
              <a:t>inconvenience.</a:t>
            </a:r>
            <a:endParaRPr sz="2400">
              <a:latin typeface="Verdana"/>
              <a:cs typeface="Verdana"/>
            </a:endParaRPr>
          </a:p>
          <a:p>
            <a:pPr marL="12700" marR="422909">
              <a:lnSpc>
                <a:spcPct val="125000"/>
              </a:lnSpc>
            </a:pPr>
            <a:r>
              <a:rPr dirty="0" sz="2400" spc="55">
                <a:solidFill>
                  <a:srgbClr val="3C3C3C"/>
                </a:solidFill>
                <a:latin typeface="Verdana"/>
                <a:cs typeface="Verdana"/>
              </a:rPr>
              <a:t>Integration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and </a:t>
            </a:r>
            <a:r>
              <a:rPr dirty="0" sz="2400" spc="65">
                <a:solidFill>
                  <a:srgbClr val="3C3C3C"/>
                </a:solidFill>
                <a:latin typeface="Verdana"/>
                <a:cs typeface="Verdana"/>
              </a:rPr>
              <a:t>synchronization </a:t>
            </a:r>
            <a:r>
              <a:rPr dirty="0" sz="2400" spc="25">
                <a:solidFill>
                  <a:srgbClr val="3C3C3C"/>
                </a:solidFill>
                <a:latin typeface="Verdana"/>
                <a:cs typeface="Verdana"/>
              </a:rPr>
              <a:t>across </a:t>
            </a:r>
            <a:r>
              <a:rPr dirty="0" sz="2400" spc="3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3C3C3C"/>
                </a:solidFill>
                <a:latin typeface="Verdana"/>
                <a:cs typeface="Verdana"/>
              </a:rPr>
              <a:t>platforms </a:t>
            </a:r>
            <a:r>
              <a:rPr dirty="0" sz="2400" spc="114">
                <a:solidFill>
                  <a:srgbClr val="3C3C3C"/>
                </a:solidFill>
                <a:latin typeface="Verdana"/>
                <a:cs typeface="Verdana"/>
              </a:rPr>
              <a:t>could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enhance </a:t>
            </a:r>
            <a:r>
              <a:rPr dirty="0" sz="2400" spc="85">
                <a:solidFill>
                  <a:srgbClr val="3C3C3C"/>
                </a:solidFill>
                <a:latin typeface="Verdana"/>
                <a:cs typeface="Verdana"/>
              </a:rPr>
              <a:t>the </a:t>
            </a:r>
            <a:r>
              <a:rPr dirty="0" sz="2400" spc="30">
                <a:solidFill>
                  <a:srgbClr val="3C3C3C"/>
                </a:solidFill>
                <a:latin typeface="Verdana"/>
                <a:cs typeface="Verdana"/>
              </a:rPr>
              <a:t>user </a:t>
            </a:r>
            <a:r>
              <a:rPr dirty="0" sz="2400" spc="3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3C3C3C"/>
                </a:solidFill>
                <a:latin typeface="Verdana"/>
                <a:cs typeface="Verdana"/>
              </a:rPr>
              <a:t>experience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and </a:t>
            </a:r>
            <a:r>
              <a:rPr dirty="0" sz="2400" spc="65">
                <a:solidFill>
                  <a:srgbClr val="3C3C3C"/>
                </a:solidFill>
                <a:latin typeface="Verdana"/>
                <a:cs typeface="Verdana"/>
              </a:rPr>
              <a:t>streamline </a:t>
            </a:r>
            <a:r>
              <a:rPr dirty="0" sz="2400" spc="85">
                <a:solidFill>
                  <a:srgbClr val="3C3C3C"/>
                </a:solidFill>
                <a:latin typeface="Verdana"/>
                <a:cs typeface="Verdana"/>
              </a:rPr>
              <a:t>the </a:t>
            </a:r>
            <a:r>
              <a:rPr dirty="0" sz="2400" spc="10">
                <a:solidFill>
                  <a:srgbClr val="3C3C3C"/>
                </a:solidFill>
                <a:latin typeface="Verdana"/>
                <a:cs typeface="Verdana"/>
              </a:rPr>
              <a:t>process. </a:t>
            </a:r>
            <a:r>
              <a:rPr dirty="0" sz="2400" spc="-83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3C3C3C"/>
                </a:solidFill>
                <a:latin typeface="Verdana"/>
                <a:cs typeface="Verdana"/>
              </a:rPr>
              <a:t>Additionally,</a:t>
            </a:r>
            <a:r>
              <a:rPr dirty="0" sz="2400" spc="-114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3C3C3C"/>
                </a:solidFill>
                <a:latin typeface="Verdana"/>
                <a:cs typeface="Verdana"/>
              </a:rPr>
              <a:t>privacy</a:t>
            </a:r>
            <a:r>
              <a:rPr dirty="0" sz="2400" spc="-11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3C3C3C"/>
                </a:solidFill>
                <a:latin typeface="Verdana"/>
                <a:cs typeface="Verdana"/>
              </a:rPr>
              <a:t>concerns</a:t>
            </a:r>
            <a:r>
              <a:rPr dirty="0" sz="2400" spc="-114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3C3C3C"/>
                </a:solidFill>
                <a:latin typeface="Verdana"/>
                <a:cs typeface="Verdana"/>
              </a:rPr>
              <a:t>may</a:t>
            </a:r>
            <a:r>
              <a:rPr dirty="0" sz="2400" spc="-11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3C3C3C"/>
                </a:solidFill>
                <a:latin typeface="Verdana"/>
                <a:cs typeface="Verdana"/>
              </a:rPr>
              <a:t>arise </a:t>
            </a:r>
            <a:r>
              <a:rPr dirty="0" sz="2400" spc="-83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35">
                <a:solidFill>
                  <a:srgbClr val="3C3C3C"/>
                </a:solidFill>
                <a:latin typeface="Verdana"/>
                <a:cs typeface="Verdana"/>
              </a:rPr>
              <a:t>when </a:t>
            </a:r>
            <a:r>
              <a:rPr dirty="0" sz="2400" spc="20">
                <a:solidFill>
                  <a:srgbClr val="3C3C3C"/>
                </a:solidFill>
                <a:latin typeface="Verdana"/>
                <a:cs typeface="Verdana"/>
              </a:rPr>
              <a:t>users </a:t>
            </a:r>
            <a:r>
              <a:rPr dirty="0" sz="2400" spc="30">
                <a:solidFill>
                  <a:srgbClr val="3C3C3C"/>
                </a:solidFill>
                <a:latin typeface="Verdana"/>
                <a:cs typeface="Verdana"/>
              </a:rPr>
              <a:t>share </a:t>
            </a:r>
            <a:r>
              <a:rPr dirty="0" sz="2400" spc="60">
                <a:solidFill>
                  <a:srgbClr val="3C3C3C"/>
                </a:solidFill>
                <a:latin typeface="Verdana"/>
                <a:cs typeface="Verdana"/>
              </a:rPr>
              <a:t>personal </a:t>
            </a:r>
            <a:r>
              <a:rPr dirty="0" sz="2400" spc="65">
                <a:solidFill>
                  <a:srgbClr val="3C3C3C"/>
                </a:solidFill>
                <a:latin typeface="Verdana"/>
                <a:cs typeface="Verdana"/>
              </a:rPr>
              <a:t>data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with </a:t>
            </a:r>
            <a:r>
              <a:rPr dirty="0" sz="2400" spc="11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3C3C3C"/>
                </a:solidFill>
                <a:latin typeface="Verdana"/>
                <a:cs typeface="Verdana"/>
              </a:rPr>
              <a:t>multiple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3C3C3C"/>
                </a:solidFill>
                <a:latin typeface="Verdana"/>
                <a:cs typeface="Verdana"/>
              </a:rPr>
              <a:t>services,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3C3C3C"/>
                </a:solidFill>
                <a:latin typeface="Verdana"/>
                <a:cs typeface="Verdana"/>
              </a:rPr>
              <a:t>emphasizing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3C3C3C"/>
                </a:solidFill>
                <a:latin typeface="Verdana"/>
                <a:cs typeface="Verdana"/>
              </a:rPr>
              <a:t>the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3C3C3C"/>
                </a:solidFill>
                <a:latin typeface="Verdana"/>
                <a:cs typeface="Verdana"/>
              </a:rPr>
              <a:t>need </a:t>
            </a:r>
            <a:r>
              <a:rPr dirty="0" sz="2400" spc="-83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3C3C3C"/>
                </a:solidFill>
                <a:latin typeface="Verdana"/>
                <a:cs typeface="Verdana"/>
              </a:rPr>
              <a:t>for </a:t>
            </a:r>
            <a:r>
              <a:rPr dirty="0" sz="2400" spc="60">
                <a:solidFill>
                  <a:srgbClr val="3C3C3C"/>
                </a:solidFill>
                <a:latin typeface="Verdana"/>
                <a:cs typeface="Verdana"/>
              </a:rPr>
              <a:t>secure </a:t>
            </a:r>
            <a:r>
              <a:rPr dirty="0" sz="2400" spc="65">
                <a:solidFill>
                  <a:srgbClr val="3C3C3C"/>
                </a:solidFill>
                <a:latin typeface="Verdana"/>
                <a:cs typeface="Verdana"/>
              </a:rPr>
              <a:t>data </a:t>
            </a:r>
            <a:r>
              <a:rPr dirty="0" sz="2400" spc="110">
                <a:solidFill>
                  <a:srgbClr val="3C3C3C"/>
                </a:solidFill>
                <a:latin typeface="Verdana"/>
                <a:cs typeface="Verdana"/>
              </a:rPr>
              <a:t>handling </a:t>
            </a:r>
            <a:r>
              <a:rPr dirty="0" sz="2400" spc="105">
                <a:solidFill>
                  <a:srgbClr val="3C3C3C"/>
                </a:solidFill>
                <a:latin typeface="Verdana"/>
                <a:cs typeface="Verdana"/>
              </a:rPr>
              <a:t>and </a:t>
            </a:r>
            <a:r>
              <a:rPr dirty="0" sz="2400" spc="90">
                <a:solidFill>
                  <a:srgbClr val="3C3C3C"/>
                </a:solidFill>
                <a:latin typeface="Verdana"/>
                <a:cs typeface="Verdana"/>
              </a:rPr>
              <a:t>consent </a:t>
            </a:r>
            <a:r>
              <a:rPr dirty="0" sz="2400" spc="9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3C3C3C"/>
                </a:solidFill>
                <a:latin typeface="Verdana"/>
                <a:cs typeface="Verdana"/>
              </a:rPr>
              <a:t>mechanisms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7720" y="2229866"/>
            <a:ext cx="3181350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0" spc="-305" b="0">
                <a:solidFill>
                  <a:srgbClr val="3C3C3C"/>
                </a:solidFill>
                <a:latin typeface="Times New Roman"/>
                <a:cs typeface="Times New Roman"/>
              </a:rPr>
              <a:t>Existing </a:t>
            </a:r>
            <a:r>
              <a:rPr dirty="0" sz="8000" spc="-1985" b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8000" spc="-325" b="0">
                <a:solidFill>
                  <a:srgbClr val="3C3C3C"/>
                </a:solidFill>
                <a:latin typeface="Times New Roman"/>
                <a:cs typeface="Times New Roman"/>
              </a:rPr>
              <a:t>p</a:t>
            </a:r>
            <a:r>
              <a:rPr dirty="0" sz="8000" spc="210" b="0">
                <a:solidFill>
                  <a:srgbClr val="3C3C3C"/>
                </a:solidFill>
                <a:latin typeface="Times New Roman"/>
                <a:cs typeface="Times New Roman"/>
              </a:rPr>
              <a:t>r</a:t>
            </a:r>
            <a:r>
              <a:rPr dirty="0" sz="8000" spc="-750" b="0">
                <a:solidFill>
                  <a:srgbClr val="3C3C3C"/>
                </a:solidFill>
                <a:latin typeface="Times New Roman"/>
                <a:cs typeface="Times New Roman"/>
              </a:rPr>
              <a:t>o</a:t>
            </a:r>
            <a:r>
              <a:rPr dirty="0" sz="8000" spc="-185" b="0">
                <a:solidFill>
                  <a:srgbClr val="3C3C3C"/>
                </a:solidFill>
                <a:latin typeface="Times New Roman"/>
                <a:cs typeface="Times New Roman"/>
              </a:rPr>
              <a:t>b</a:t>
            </a:r>
            <a:r>
              <a:rPr dirty="0" sz="8000" spc="-270" b="0">
                <a:solidFill>
                  <a:srgbClr val="3C3C3C"/>
                </a:solidFill>
                <a:latin typeface="Times New Roman"/>
                <a:cs typeface="Times New Roman"/>
              </a:rPr>
              <a:t>l</a:t>
            </a:r>
            <a:r>
              <a:rPr dirty="0" sz="8000" spc="-405" b="0">
                <a:solidFill>
                  <a:srgbClr val="3C3C3C"/>
                </a:solidFill>
                <a:latin typeface="Times New Roman"/>
                <a:cs typeface="Times New Roman"/>
              </a:rPr>
              <a:t>e</a:t>
            </a:r>
            <a:r>
              <a:rPr dirty="0" sz="8000" spc="-130" b="0">
                <a:solidFill>
                  <a:srgbClr val="3C3C3C"/>
                </a:solidFill>
                <a:latin typeface="Times New Roman"/>
                <a:cs typeface="Times New Roman"/>
              </a:rPr>
              <a:t>m</a:t>
            </a:r>
            <a:endParaRPr sz="8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Kunduru dhanush Reddy</dc:creator>
  <cp:keywords>DAFquyOU4MA,BAFhrHKzCXY</cp:keywords>
  <dc:title>07 08</dc:title>
  <dcterms:created xsi:type="dcterms:W3CDTF">2023-08-06T11:30:25Z</dcterms:created>
  <dcterms:modified xsi:type="dcterms:W3CDTF">2023-08-06T11:30:25Z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2023-08-06T00:00:00Z</vt:filetime>
  </property>
</Properties>
</file>