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Bell MT" panose="02020503060305020303" pitchFamily="18"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Constantia" panose="02030602050306030303" pitchFamily="18" charset="0"/>
      <p:regular r:id="rId25"/>
      <p:bold r:id="rId26"/>
      <p:italic r:id="rId27"/>
      <p:boldItalic r:id="rId28"/>
    </p:embeddedFont>
    <p:embeddedFont>
      <p:font typeface="EB Garamond"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0" name="Google Shape;7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c4e9dc30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6c4e9dc30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5994e8e9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c5994e8e9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685800" y="1028702"/>
            <a:ext cx="7848600" cy="1445419"/>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dk2"/>
              </a:buClr>
              <a:buSzPts val="4100"/>
              <a:buFont typeface="Arial"/>
              <a:buNone/>
              <a:defRPr sz="41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ubTitle" idx="1"/>
          </p:nvPr>
        </p:nvSpPr>
        <p:spPr>
          <a:xfrm>
            <a:off x="685800" y="2628900"/>
            <a:ext cx="6400800" cy="131445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400"/>
              </a:spcBef>
              <a:spcAft>
                <a:spcPts val="0"/>
              </a:spcAft>
              <a:buSzPts val="1500"/>
              <a:buNone/>
              <a:defRPr>
                <a:solidFill>
                  <a:srgbClr val="3F3F3F"/>
                </a:solidFill>
              </a:defRPr>
            </a:lvl1pPr>
            <a:lvl2pPr lvl="1" algn="ctr">
              <a:lnSpc>
                <a:spcPct val="100000"/>
              </a:lnSpc>
              <a:spcBef>
                <a:spcPts val="300"/>
              </a:spcBef>
              <a:spcAft>
                <a:spcPts val="0"/>
              </a:spcAft>
              <a:buSzPts val="1300"/>
              <a:buNone/>
              <a:defRPr>
                <a:solidFill>
                  <a:srgbClr val="888888"/>
                </a:solidFill>
              </a:defRPr>
            </a:lvl2pPr>
            <a:lvl3pPr lvl="2" algn="ctr">
              <a:lnSpc>
                <a:spcPct val="100000"/>
              </a:lnSpc>
              <a:spcBef>
                <a:spcPts val="300"/>
              </a:spcBef>
              <a:spcAft>
                <a:spcPts val="0"/>
              </a:spcAft>
              <a:buSzPts val="1200"/>
              <a:buNone/>
              <a:defRPr>
                <a:solidFill>
                  <a:srgbClr val="888888"/>
                </a:solidFill>
              </a:defRPr>
            </a:lvl3pPr>
            <a:lvl4pPr lvl="3" algn="ctr">
              <a:lnSpc>
                <a:spcPct val="100000"/>
              </a:lnSpc>
              <a:spcBef>
                <a:spcPts val="200"/>
              </a:spcBef>
              <a:spcAft>
                <a:spcPts val="0"/>
              </a:spcAft>
              <a:buSzPts val="1200"/>
              <a:buNone/>
              <a:defRPr>
                <a:solidFill>
                  <a:srgbClr val="888888"/>
                </a:solidFill>
              </a:defRPr>
            </a:lvl4pPr>
            <a:lvl5pPr lvl="4" algn="ctr">
              <a:lnSpc>
                <a:spcPct val="100000"/>
              </a:lnSpc>
              <a:spcBef>
                <a:spcPts val="200"/>
              </a:spcBef>
              <a:spcAft>
                <a:spcPts val="0"/>
              </a:spcAft>
              <a:buSzPts val="1100"/>
              <a:buNone/>
              <a:defRPr>
                <a:solidFill>
                  <a:srgbClr val="888888"/>
                </a:solidFill>
              </a:defRPr>
            </a:lvl5pPr>
            <a:lvl6pPr lvl="5" algn="ctr">
              <a:lnSpc>
                <a:spcPct val="100000"/>
              </a:lnSpc>
              <a:spcBef>
                <a:spcPts val="200"/>
              </a:spcBef>
              <a:spcAft>
                <a:spcPts val="0"/>
              </a:spcAft>
              <a:buSzPts val="1000"/>
              <a:buNone/>
              <a:defRPr>
                <a:solidFill>
                  <a:srgbClr val="888888"/>
                </a:solidFill>
              </a:defRPr>
            </a:lvl6pPr>
            <a:lvl7pPr lvl="6" algn="ctr">
              <a:lnSpc>
                <a:spcPct val="100000"/>
              </a:lnSpc>
              <a:spcBef>
                <a:spcPts val="200"/>
              </a:spcBef>
              <a:spcAft>
                <a:spcPts val="0"/>
              </a:spcAft>
              <a:buSzPts val="1000"/>
              <a:buNone/>
              <a:defRPr>
                <a:solidFill>
                  <a:srgbClr val="888888"/>
                </a:solidFill>
              </a:defRPr>
            </a:lvl7pPr>
            <a:lvl8pPr lvl="7" algn="ctr">
              <a:lnSpc>
                <a:spcPct val="100000"/>
              </a:lnSpc>
              <a:spcBef>
                <a:spcPts val="200"/>
              </a:spcBef>
              <a:spcAft>
                <a:spcPts val="0"/>
              </a:spcAft>
              <a:buSzPts val="1000"/>
              <a:buNone/>
              <a:defRPr>
                <a:solidFill>
                  <a:srgbClr val="888888"/>
                </a:solidFill>
              </a:defRPr>
            </a:lvl8pPr>
            <a:lvl9pPr lvl="8" algn="ctr">
              <a:lnSpc>
                <a:spcPct val="100000"/>
              </a:lnSpc>
              <a:spcBef>
                <a:spcPts val="200"/>
              </a:spcBef>
              <a:spcAft>
                <a:spcPts val="0"/>
              </a:spcAft>
              <a:buSzPts val="1000"/>
              <a:buNone/>
              <a:defRPr>
                <a:solidFill>
                  <a:srgbClr val="888888"/>
                </a:solidFill>
              </a:defRPr>
            </a:lvl9pPr>
          </a:lstStyle>
          <a:p>
            <a:endParaRPr/>
          </a:p>
        </p:txBody>
      </p:sp>
      <p:sp>
        <p:nvSpPr>
          <p:cNvPr id="17" name="Google Shape;17;p2"/>
          <p:cNvSpPr txBox="1">
            <a:spLocks noGrp="1"/>
          </p:cNvSpPr>
          <p:nvPr>
            <p:ph type="sldNum" idx="12"/>
          </p:nvPr>
        </p:nvSpPr>
        <p:spPr>
          <a:xfrm>
            <a:off x="8686800" y="0"/>
            <a:ext cx="453838"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18" name="Google Shape;18;p2"/>
          <p:cNvCxnSpPr/>
          <p:nvPr/>
        </p:nvCxnSpPr>
        <p:spPr>
          <a:xfrm>
            <a:off x="685800" y="2548890"/>
            <a:ext cx="7848600" cy="1191"/>
          </a:xfrm>
          <a:prstGeom prst="straightConnector1">
            <a:avLst/>
          </a:prstGeom>
          <a:noFill/>
          <a:ln w="19050" cap="flat" cmpd="sng">
            <a:solidFill>
              <a:schemeClr val="dk2"/>
            </a:solidFill>
            <a:prstDash val="solid"/>
            <a:round/>
            <a:headEnd type="none" w="sm" len="sm"/>
            <a:tailEnd type="none" w="sm" len="sm"/>
          </a:ln>
        </p:spPr>
      </p:cxnSp>
      <p:grpSp>
        <p:nvGrpSpPr>
          <p:cNvPr id="19" name="Google Shape;19;p2"/>
          <p:cNvGrpSpPr/>
          <p:nvPr/>
        </p:nvGrpSpPr>
        <p:grpSpPr>
          <a:xfrm>
            <a:off x="0" y="4857750"/>
            <a:ext cx="9144000" cy="285750"/>
            <a:chOff x="0" y="6477000"/>
            <a:chExt cx="12192000" cy="381000"/>
          </a:xfrm>
        </p:grpSpPr>
        <p:sp>
          <p:nvSpPr>
            <p:cNvPr id="20" name="Google Shape;20;p2"/>
            <p:cNvSpPr txBox="1"/>
            <p:nvPr/>
          </p:nvSpPr>
          <p:spPr>
            <a:xfrm>
              <a:off x="0" y="6488668"/>
              <a:ext cx="12192000" cy="369332"/>
            </a:xfrm>
            <a:prstGeom prst="rect">
              <a:avLst/>
            </a:prstGeom>
            <a:solidFill>
              <a:srgbClr val="538CD5"/>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 name="Google Shape;21;p2"/>
            <p:cNvSpPr txBox="1"/>
            <p:nvPr/>
          </p:nvSpPr>
          <p:spPr>
            <a:xfrm>
              <a:off x="685800" y="6477000"/>
              <a:ext cx="11201400" cy="369332"/>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Bell MT"/>
                  <a:ea typeface="Bell MT"/>
                  <a:cs typeface="Bell MT"/>
                  <a:sym typeface="Bell MT"/>
                </a:rPr>
                <a:t>Department of Computer Science and Engineering, Canara Engineering College, Benjanapadavu</a:t>
              </a:r>
              <a:endParaRPr sz="1400" b="0" i="0" u="none" strike="noStrike" cap="none">
                <a:solidFill>
                  <a:schemeClr val="dk1"/>
                </a:solidFill>
                <a:latin typeface="Bell MT"/>
                <a:ea typeface="Bell MT"/>
                <a:cs typeface="Bell MT"/>
                <a:sym typeface="Bell M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rot="5400000">
            <a:off x="5457825" y="1628775"/>
            <a:ext cx="4400550" cy="20574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1"/>
          <p:cNvSpPr txBox="1">
            <a:spLocks noGrp="1"/>
          </p:cNvSpPr>
          <p:nvPr>
            <p:ph type="body" idx="1"/>
          </p:nvPr>
        </p:nvSpPr>
        <p:spPr>
          <a:xfrm rot="5400000">
            <a:off x="1266825" y="-352425"/>
            <a:ext cx="4400550" cy="60198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300"/>
              </a:spcBef>
              <a:spcAft>
                <a:spcPts val="0"/>
              </a:spcAft>
              <a:buSzPts val="1100"/>
              <a:buChar char="•"/>
              <a:defRPr/>
            </a:lvl1pPr>
            <a:lvl2pPr marL="914400" lvl="1" indent="-298450" algn="l">
              <a:lnSpc>
                <a:spcPct val="100000"/>
              </a:lnSpc>
              <a:spcBef>
                <a:spcPts val="300"/>
              </a:spcBef>
              <a:spcAft>
                <a:spcPts val="0"/>
              </a:spcAft>
              <a:buSzPts val="1100"/>
              <a:buChar char="•"/>
              <a:defRPr/>
            </a:lvl2pPr>
            <a:lvl3pPr marL="1371600" lvl="2" indent="-304800" algn="l">
              <a:lnSpc>
                <a:spcPct val="100000"/>
              </a:lnSpc>
              <a:spcBef>
                <a:spcPts val="300"/>
              </a:spcBef>
              <a:spcAft>
                <a:spcPts val="0"/>
              </a:spcAft>
              <a:buSzPts val="1200"/>
              <a:buChar char="•"/>
              <a:defRPr/>
            </a:lvl3pPr>
            <a:lvl4pPr marL="1828800" lvl="3" indent="-317500" algn="l">
              <a:lnSpc>
                <a:spcPct val="100000"/>
              </a:lnSpc>
              <a:spcBef>
                <a:spcPts val="300"/>
              </a:spcBef>
              <a:spcAft>
                <a:spcPts val="0"/>
              </a:spcAft>
              <a:buSzPts val="1400"/>
              <a:buChar char="•"/>
              <a:defRPr/>
            </a:lvl4pPr>
            <a:lvl5pPr marL="2286000" lvl="4" indent="-317500" algn="l">
              <a:lnSpc>
                <a:spcPct val="100000"/>
              </a:lnSpc>
              <a:spcBef>
                <a:spcPts val="300"/>
              </a:spcBef>
              <a:spcAft>
                <a:spcPts val="0"/>
              </a:spcAft>
              <a:buSzPts val="1400"/>
              <a:buChar char="•"/>
              <a:defRPr/>
            </a:lvl5pPr>
            <a:lvl6pPr marL="2743200" lvl="5" indent="-317500" algn="l">
              <a:lnSpc>
                <a:spcPct val="100000"/>
              </a:lnSpc>
              <a:spcBef>
                <a:spcPts val="300"/>
              </a:spcBef>
              <a:spcAft>
                <a:spcPts val="0"/>
              </a:spcAft>
              <a:buSzPts val="1400"/>
              <a:buChar char="•"/>
              <a:defRPr/>
            </a:lvl6pPr>
            <a:lvl7pPr marL="3200400" lvl="6" indent="-317500" algn="l">
              <a:lnSpc>
                <a:spcPct val="100000"/>
              </a:lnSpc>
              <a:spcBef>
                <a:spcPts val="300"/>
              </a:spcBef>
              <a:spcAft>
                <a:spcPts val="0"/>
              </a:spcAft>
              <a:buSzPts val="1400"/>
              <a:buChar char="•"/>
              <a:defRPr/>
            </a:lvl7pPr>
            <a:lvl8pPr marL="3657600" lvl="7" indent="-317500" algn="l">
              <a:lnSpc>
                <a:spcPct val="100000"/>
              </a:lnSpc>
              <a:spcBef>
                <a:spcPts val="300"/>
              </a:spcBef>
              <a:spcAft>
                <a:spcPts val="0"/>
              </a:spcAft>
              <a:buSzPts val="1400"/>
              <a:buChar char="•"/>
              <a:defRPr/>
            </a:lvl8pPr>
            <a:lvl9pPr marL="4114800" lvl="8" indent="-317500" algn="l">
              <a:lnSpc>
                <a:spcPct val="100000"/>
              </a:lnSpc>
              <a:spcBef>
                <a:spcPts val="300"/>
              </a:spcBef>
              <a:spcAft>
                <a:spcPts val="0"/>
              </a:spcAft>
              <a:buSzPts val="1400"/>
              <a:buChar char="•"/>
              <a:defRPr/>
            </a:lvl9pPr>
          </a:lstStyle>
          <a:p>
            <a:endParaRPr/>
          </a:p>
        </p:txBody>
      </p:sp>
      <p:sp>
        <p:nvSpPr>
          <p:cNvPr id="66" name="Google Shape;66;p11"/>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3"/>
          <p:cNvSpPr txBox="1">
            <a:spLocks noGrp="1"/>
          </p:cNvSpPr>
          <p:nvPr>
            <p:ph type="body" idx="1"/>
          </p:nvPr>
        </p:nvSpPr>
        <p:spPr>
          <a:xfrm>
            <a:off x="457200" y="1200150"/>
            <a:ext cx="8229600" cy="36576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300"/>
              </a:spcBef>
              <a:spcAft>
                <a:spcPts val="0"/>
              </a:spcAft>
              <a:buSzPts val="1100"/>
              <a:buChar char="•"/>
              <a:defRPr/>
            </a:lvl1pPr>
            <a:lvl2pPr marL="914400" lvl="1" indent="-298450" algn="l">
              <a:lnSpc>
                <a:spcPct val="100000"/>
              </a:lnSpc>
              <a:spcBef>
                <a:spcPts val="300"/>
              </a:spcBef>
              <a:spcAft>
                <a:spcPts val="0"/>
              </a:spcAft>
              <a:buSzPts val="1100"/>
              <a:buChar char="•"/>
              <a:defRPr/>
            </a:lvl2pPr>
            <a:lvl3pPr marL="1371600" lvl="2" indent="-304800" algn="l">
              <a:lnSpc>
                <a:spcPct val="100000"/>
              </a:lnSpc>
              <a:spcBef>
                <a:spcPts val="300"/>
              </a:spcBef>
              <a:spcAft>
                <a:spcPts val="0"/>
              </a:spcAft>
              <a:buSzPts val="1200"/>
              <a:buChar char="•"/>
              <a:defRPr/>
            </a:lvl3pPr>
            <a:lvl4pPr marL="1828800" lvl="3" indent="-317500" algn="l">
              <a:lnSpc>
                <a:spcPct val="100000"/>
              </a:lnSpc>
              <a:spcBef>
                <a:spcPts val="300"/>
              </a:spcBef>
              <a:spcAft>
                <a:spcPts val="0"/>
              </a:spcAft>
              <a:buSzPts val="1400"/>
              <a:buChar char="•"/>
              <a:defRPr/>
            </a:lvl4pPr>
            <a:lvl5pPr marL="2286000" lvl="4" indent="-317500" algn="l">
              <a:lnSpc>
                <a:spcPct val="100000"/>
              </a:lnSpc>
              <a:spcBef>
                <a:spcPts val="300"/>
              </a:spcBef>
              <a:spcAft>
                <a:spcPts val="0"/>
              </a:spcAft>
              <a:buSzPts val="1400"/>
              <a:buChar char="•"/>
              <a:defRPr/>
            </a:lvl5pPr>
            <a:lvl6pPr marL="2743200" lvl="5" indent="-317500" algn="l">
              <a:lnSpc>
                <a:spcPct val="100000"/>
              </a:lnSpc>
              <a:spcBef>
                <a:spcPts val="300"/>
              </a:spcBef>
              <a:spcAft>
                <a:spcPts val="0"/>
              </a:spcAft>
              <a:buSzPts val="1400"/>
              <a:buChar char="•"/>
              <a:defRPr/>
            </a:lvl6pPr>
            <a:lvl7pPr marL="3200400" lvl="6" indent="-317500" algn="l">
              <a:lnSpc>
                <a:spcPct val="100000"/>
              </a:lnSpc>
              <a:spcBef>
                <a:spcPts val="300"/>
              </a:spcBef>
              <a:spcAft>
                <a:spcPts val="0"/>
              </a:spcAft>
              <a:buSzPts val="1400"/>
              <a:buChar char="•"/>
              <a:defRPr/>
            </a:lvl7pPr>
            <a:lvl8pPr marL="3657600" lvl="7" indent="-317500" algn="l">
              <a:lnSpc>
                <a:spcPct val="100000"/>
              </a:lnSpc>
              <a:spcBef>
                <a:spcPts val="300"/>
              </a:spcBef>
              <a:spcAft>
                <a:spcPts val="0"/>
              </a:spcAft>
              <a:buSzPts val="1400"/>
              <a:buChar char="•"/>
              <a:defRPr/>
            </a:lvl8pPr>
            <a:lvl9pPr marL="4114800" lvl="8" indent="-317500" algn="l">
              <a:lnSpc>
                <a:spcPct val="100000"/>
              </a:lnSpc>
              <a:spcBef>
                <a:spcPts val="300"/>
              </a:spcBef>
              <a:spcAft>
                <a:spcPts val="0"/>
              </a:spcAft>
              <a:buSzPts val="1400"/>
              <a:buChar char="•"/>
              <a:defRPr/>
            </a:lvl9pPr>
          </a:lstStyle>
          <a:p>
            <a:endParaRPr/>
          </a:p>
        </p:txBody>
      </p:sp>
      <p:sp>
        <p:nvSpPr>
          <p:cNvPr id="25" name="Google Shape;25;p3"/>
          <p:cNvSpPr txBox="1">
            <a:spLocks noGrp="1"/>
          </p:cNvSpPr>
          <p:nvPr>
            <p:ph type="sldNum" idx="12"/>
          </p:nvPr>
        </p:nvSpPr>
        <p:spPr>
          <a:xfrm>
            <a:off x="8686800" y="10085"/>
            <a:ext cx="45720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1771651"/>
            <a:ext cx="7772400" cy="1650206"/>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lt2"/>
              </a:buClr>
              <a:buSzPts val="3600"/>
              <a:buFont typeface="Arial"/>
              <a:buNone/>
              <a:defRPr sz="3600" b="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722313" y="3470150"/>
            <a:ext cx="77724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400"/>
              </a:spcBef>
              <a:spcAft>
                <a:spcPts val="0"/>
              </a:spcAft>
              <a:buSzPts val="1500"/>
              <a:buNone/>
              <a:defRPr sz="1800">
                <a:solidFill>
                  <a:schemeClr val="lt2"/>
                </a:solidFill>
              </a:defRPr>
            </a:lvl1pPr>
            <a:lvl2pPr marL="914400" lvl="1" indent="-228600" algn="l">
              <a:lnSpc>
                <a:spcPct val="100000"/>
              </a:lnSpc>
              <a:spcBef>
                <a:spcPts val="300"/>
              </a:spcBef>
              <a:spcAft>
                <a:spcPts val="0"/>
              </a:spcAft>
              <a:buSzPts val="1100"/>
              <a:buNone/>
              <a:defRPr sz="1400">
                <a:solidFill>
                  <a:schemeClr val="lt1"/>
                </a:solidFill>
              </a:defRPr>
            </a:lvl2pPr>
            <a:lvl3pPr marL="1371600" lvl="2" indent="-228600" algn="l">
              <a:lnSpc>
                <a:spcPct val="100000"/>
              </a:lnSpc>
              <a:spcBef>
                <a:spcPts val="200"/>
              </a:spcBef>
              <a:spcAft>
                <a:spcPts val="0"/>
              </a:spcAft>
              <a:buSzPts val="1100"/>
              <a:buNone/>
              <a:defRPr sz="1200">
                <a:solidFill>
                  <a:schemeClr val="lt1"/>
                </a:solidFill>
              </a:defRPr>
            </a:lvl3pPr>
            <a:lvl4pPr marL="1828800" lvl="3" indent="-228600" algn="l">
              <a:lnSpc>
                <a:spcPct val="100000"/>
              </a:lnSpc>
              <a:spcBef>
                <a:spcPts val="200"/>
              </a:spcBef>
              <a:spcAft>
                <a:spcPts val="0"/>
              </a:spcAft>
              <a:buSzPts val="1100"/>
              <a:buNone/>
              <a:defRPr sz="1100">
                <a:solidFill>
                  <a:schemeClr val="lt1"/>
                </a:solidFill>
              </a:defRPr>
            </a:lvl4pPr>
            <a:lvl5pPr marL="2286000" lvl="4" indent="-228600" algn="l">
              <a:lnSpc>
                <a:spcPct val="100000"/>
              </a:lnSpc>
              <a:spcBef>
                <a:spcPts val="200"/>
              </a:spcBef>
              <a:spcAft>
                <a:spcPts val="0"/>
              </a:spcAft>
              <a:buSzPts val="1100"/>
              <a:buNone/>
              <a:defRPr sz="1100">
                <a:solidFill>
                  <a:schemeClr val="lt1"/>
                </a:solidFill>
              </a:defRPr>
            </a:lvl5pPr>
            <a:lvl6pPr marL="2743200" lvl="5" indent="-228600" algn="l">
              <a:lnSpc>
                <a:spcPct val="100000"/>
              </a:lnSpc>
              <a:spcBef>
                <a:spcPts val="200"/>
              </a:spcBef>
              <a:spcAft>
                <a:spcPts val="0"/>
              </a:spcAft>
              <a:buSzPts val="1100"/>
              <a:buNone/>
              <a:defRPr sz="1100">
                <a:solidFill>
                  <a:schemeClr val="lt1"/>
                </a:solidFill>
              </a:defRPr>
            </a:lvl6pPr>
            <a:lvl7pPr marL="3200400" lvl="6" indent="-228600" algn="l">
              <a:lnSpc>
                <a:spcPct val="100000"/>
              </a:lnSpc>
              <a:spcBef>
                <a:spcPts val="200"/>
              </a:spcBef>
              <a:spcAft>
                <a:spcPts val="0"/>
              </a:spcAft>
              <a:buSzPts val="1100"/>
              <a:buNone/>
              <a:defRPr sz="1100">
                <a:solidFill>
                  <a:schemeClr val="lt1"/>
                </a:solidFill>
              </a:defRPr>
            </a:lvl7pPr>
            <a:lvl8pPr marL="3657600" lvl="7" indent="-228600" algn="l">
              <a:lnSpc>
                <a:spcPct val="100000"/>
              </a:lnSpc>
              <a:spcBef>
                <a:spcPts val="200"/>
              </a:spcBef>
              <a:spcAft>
                <a:spcPts val="0"/>
              </a:spcAft>
              <a:buSzPts val="1100"/>
              <a:buNone/>
              <a:defRPr sz="1100">
                <a:solidFill>
                  <a:schemeClr val="lt1"/>
                </a:solidFill>
              </a:defRPr>
            </a:lvl8pPr>
            <a:lvl9pPr marL="4114800" lvl="8" indent="-228600" algn="l">
              <a:lnSpc>
                <a:spcPct val="100000"/>
              </a:lnSpc>
              <a:spcBef>
                <a:spcPts val="200"/>
              </a:spcBef>
              <a:spcAft>
                <a:spcPts val="0"/>
              </a:spcAft>
              <a:buSzPts val="1100"/>
              <a:buNone/>
              <a:defRPr sz="1100">
                <a:solidFill>
                  <a:schemeClr val="lt1"/>
                </a:solidFill>
              </a:defRPr>
            </a:lvl9pPr>
          </a:lstStyle>
          <a:p>
            <a:endParaRPr/>
          </a:p>
        </p:txBody>
      </p:sp>
      <p:cxnSp>
        <p:nvCxnSpPr>
          <p:cNvPr id="29" name="Google Shape;29;p4"/>
          <p:cNvCxnSpPr/>
          <p:nvPr/>
        </p:nvCxnSpPr>
        <p:spPr>
          <a:xfrm>
            <a:off x="731520" y="3449574"/>
            <a:ext cx="7848600" cy="1191"/>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body" idx="1"/>
          </p:nvPr>
        </p:nvSpPr>
        <p:spPr>
          <a:xfrm>
            <a:off x="457200" y="1255014"/>
            <a:ext cx="4038600" cy="3538728"/>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SzPts val="1800"/>
              <a:buChar char="•"/>
              <a:defRPr sz="2100"/>
            </a:lvl1pPr>
            <a:lvl2pPr marL="914400" lvl="1" indent="-323850" algn="l">
              <a:lnSpc>
                <a:spcPct val="100000"/>
              </a:lnSpc>
              <a:spcBef>
                <a:spcPts val="400"/>
              </a:spcBef>
              <a:spcAft>
                <a:spcPts val="0"/>
              </a:spcAft>
              <a:buSzPts val="1500"/>
              <a:buChar char="•"/>
              <a:defRPr sz="1800"/>
            </a:lvl2pPr>
            <a:lvl3pPr marL="1371600" lvl="2" indent="-317500" algn="l">
              <a:lnSpc>
                <a:spcPct val="100000"/>
              </a:lnSpc>
              <a:spcBef>
                <a:spcPts val="300"/>
              </a:spcBef>
              <a:spcAft>
                <a:spcPts val="0"/>
              </a:spcAft>
              <a:buSzPts val="1400"/>
              <a:buChar char="•"/>
              <a:defRPr sz="1500"/>
            </a:lvl3pPr>
            <a:lvl4pPr marL="1828800" lvl="3" indent="-317500" algn="l">
              <a:lnSpc>
                <a:spcPct val="100000"/>
              </a:lnSpc>
              <a:spcBef>
                <a:spcPts val="300"/>
              </a:spcBef>
              <a:spcAft>
                <a:spcPts val="0"/>
              </a:spcAft>
              <a:buSzPts val="1400"/>
              <a:buChar char="•"/>
              <a:defRPr sz="1400"/>
            </a:lvl4pPr>
            <a:lvl5pPr marL="2286000" lvl="4" indent="-317500" algn="l">
              <a:lnSpc>
                <a:spcPct val="100000"/>
              </a:lnSpc>
              <a:spcBef>
                <a:spcPts val="300"/>
              </a:spcBef>
              <a:spcAft>
                <a:spcPts val="0"/>
              </a:spcAft>
              <a:buSzPts val="1400"/>
              <a:buChar char="•"/>
              <a:defRPr sz="14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33" name="Google Shape;33;p5"/>
          <p:cNvSpPr txBox="1">
            <a:spLocks noGrp="1"/>
          </p:cNvSpPr>
          <p:nvPr>
            <p:ph type="body" idx="2"/>
          </p:nvPr>
        </p:nvSpPr>
        <p:spPr>
          <a:xfrm>
            <a:off x="4648200" y="1255014"/>
            <a:ext cx="4038600" cy="3538728"/>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SzPts val="1800"/>
              <a:buChar char="•"/>
              <a:defRPr sz="2100"/>
            </a:lvl1pPr>
            <a:lvl2pPr marL="914400" lvl="1" indent="-323850" algn="l">
              <a:lnSpc>
                <a:spcPct val="100000"/>
              </a:lnSpc>
              <a:spcBef>
                <a:spcPts val="400"/>
              </a:spcBef>
              <a:spcAft>
                <a:spcPts val="0"/>
              </a:spcAft>
              <a:buSzPts val="1500"/>
              <a:buChar char="•"/>
              <a:defRPr sz="1800"/>
            </a:lvl2pPr>
            <a:lvl3pPr marL="1371600" lvl="2" indent="-317500" algn="l">
              <a:lnSpc>
                <a:spcPct val="100000"/>
              </a:lnSpc>
              <a:spcBef>
                <a:spcPts val="300"/>
              </a:spcBef>
              <a:spcAft>
                <a:spcPts val="0"/>
              </a:spcAft>
              <a:buSzPts val="1400"/>
              <a:buChar char="•"/>
              <a:defRPr sz="1500"/>
            </a:lvl3pPr>
            <a:lvl4pPr marL="1828800" lvl="3" indent="-317500" algn="l">
              <a:lnSpc>
                <a:spcPct val="100000"/>
              </a:lnSpc>
              <a:spcBef>
                <a:spcPts val="300"/>
              </a:spcBef>
              <a:spcAft>
                <a:spcPts val="0"/>
              </a:spcAft>
              <a:buSzPts val="1400"/>
              <a:buChar char="•"/>
              <a:defRPr sz="1400"/>
            </a:lvl4pPr>
            <a:lvl5pPr marL="2286000" lvl="4" indent="-317500" algn="l">
              <a:lnSpc>
                <a:spcPct val="100000"/>
              </a:lnSpc>
              <a:spcBef>
                <a:spcPts val="300"/>
              </a:spcBef>
              <a:spcAft>
                <a:spcPts val="0"/>
              </a:spcAft>
              <a:buSzPts val="1400"/>
              <a:buChar char="•"/>
              <a:defRPr sz="14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34" name="Google Shape;34;p5"/>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dk2"/>
              </a:buClr>
              <a:buSzPts val="3000"/>
              <a:buFont typeface="Arial"/>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6"/>
          <p:cNvSpPr txBox="1">
            <a:spLocks noGrp="1"/>
          </p:cNvSpPr>
          <p:nvPr>
            <p:ph type="body" idx="1"/>
          </p:nvPr>
        </p:nvSpPr>
        <p:spPr>
          <a:xfrm>
            <a:off x="457200" y="1257300"/>
            <a:ext cx="3931920" cy="479822"/>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300"/>
              </a:spcBef>
              <a:spcAft>
                <a:spcPts val="0"/>
              </a:spcAft>
              <a:buSzPts val="1300"/>
              <a:buNone/>
              <a:defRPr sz="1500" b="0">
                <a:solidFill>
                  <a:schemeClr val="dk2"/>
                </a:solidFill>
              </a:defRPr>
            </a:lvl1pPr>
            <a:lvl2pPr marL="914400" lvl="1" indent="-228600" algn="l">
              <a:lnSpc>
                <a:spcPct val="100000"/>
              </a:lnSpc>
              <a:spcBef>
                <a:spcPts val="300"/>
              </a:spcBef>
              <a:spcAft>
                <a:spcPts val="0"/>
              </a:spcAft>
              <a:buSzPts val="1300"/>
              <a:buNone/>
              <a:defRPr sz="1500" b="1"/>
            </a:lvl2pPr>
            <a:lvl3pPr marL="1371600" lvl="2" indent="-228600" algn="l">
              <a:lnSpc>
                <a:spcPct val="100000"/>
              </a:lnSpc>
              <a:spcBef>
                <a:spcPts val="300"/>
              </a:spcBef>
              <a:spcAft>
                <a:spcPts val="0"/>
              </a:spcAft>
              <a:buSzPts val="1200"/>
              <a:buNone/>
              <a:defRPr sz="1400" b="1"/>
            </a:lvl3pPr>
            <a:lvl4pPr marL="1828800" lvl="3" indent="-228600" algn="l">
              <a:lnSpc>
                <a:spcPct val="100000"/>
              </a:lnSpc>
              <a:spcBef>
                <a:spcPts val="200"/>
              </a:spcBef>
              <a:spcAft>
                <a:spcPts val="0"/>
              </a:spcAft>
              <a:buSzPts val="1200"/>
              <a:buNone/>
              <a:defRPr sz="1200" b="1"/>
            </a:lvl4pPr>
            <a:lvl5pPr marL="2286000" lvl="4" indent="-228600" algn="l">
              <a:lnSpc>
                <a:spcPct val="100000"/>
              </a:lnSpc>
              <a:spcBef>
                <a:spcPts val="200"/>
              </a:spcBef>
              <a:spcAft>
                <a:spcPts val="0"/>
              </a:spcAft>
              <a:buSzPts val="1200"/>
              <a:buNone/>
              <a:defRPr sz="1200" b="1"/>
            </a:lvl5pPr>
            <a:lvl6pPr marL="2743200" lvl="5" indent="-228600" algn="l">
              <a:lnSpc>
                <a:spcPct val="100000"/>
              </a:lnSpc>
              <a:spcBef>
                <a:spcPts val="200"/>
              </a:spcBef>
              <a:spcAft>
                <a:spcPts val="0"/>
              </a:spcAft>
              <a:buSzPts val="1200"/>
              <a:buNone/>
              <a:defRPr sz="1200" b="1"/>
            </a:lvl6pPr>
            <a:lvl7pPr marL="3200400" lvl="6" indent="-228600" algn="l">
              <a:lnSpc>
                <a:spcPct val="100000"/>
              </a:lnSpc>
              <a:spcBef>
                <a:spcPts val="200"/>
              </a:spcBef>
              <a:spcAft>
                <a:spcPts val="0"/>
              </a:spcAft>
              <a:buSzPts val="1200"/>
              <a:buNone/>
              <a:defRPr sz="1200" b="1"/>
            </a:lvl7pPr>
            <a:lvl8pPr marL="3657600" lvl="7" indent="-228600" algn="l">
              <a:lnSpc>
                <a:spcPct val="100000"/>
              </a:lnSpc>
              <a:spcBef>
                <a:spcPts val="200"/>
              </a:spcBef>
              <a:spcAft>
                <a:spcPts val="0"/>
              </a:spcAft>
              <a:buSzPts val="1200"/>
              <a:buNone/>
              <a:defRPr sz="1200" b="1"/>
            </a:lvl8pPr>
            <a:lvl9pPr marL="4114800" lvl="8" indent="-228600" algn="l">
              <a:lnSpc>
                <a:spcPct val="100000"/>
              </a:lnSpc>
              <a:spcBef>
                <a:spcPts val="200"/>
              </a:spcBef>
              <a:spcAft>
                <a:spcPts val="0"/>
              </a:spcAft>
              <a:buSzPts val="1200"/>
              <a:buNone/>
              <a:defRPr sz="1200" b="1"/>
            </a:lvl9pPr>
          </a:lstStyle>
          <a:p>
            <a:endParaRPr/>
          </a:p>
        </p:txBody>
      </p:sp>
      <p:sp>
        <p:nvSpPr>
          <p:cNvPr id="38" name="Google Shape;38;p6"/>
          <p:cNvSpPr txBox="1">
            <a:spLocks noGrp="1"/>
          </p:cNvSpPr>
          <p:nvPr>
            <p:ph type="body" idx="2"/>
          </p:nvPr>
        </p:nvSpPr>
        <p:spPr>
          <a:xfrm>
            <a:off x="457200" y="1828800"/>
            <a:ext cx="3931920" cy="2963466"/>
          </a:xfrm>
          <a:prstGeom prst="rect">
            <a:avLst/>
          </a:prstGeom>
          <a:noFill/>
          <a:ln>
            <a:noFill/>
          </a:ln>
        </p:spPr>
        <p:txBody>
          <a:bodyPr spcFirstLastPara="1" wrap="square" lIns="68575" tIns="34275" rIns="68575" bIns="34275" anchor="t" anchorCtr="0">
            <a:normAutofit/>
          </a:bodyPr>
          <a:lstStyle>
            <a:lvl1pPr marL="457200" lvl="0" indent="-323850" algn="l">
              <a:lnSpc>
                <a:spcPct val="100000"/>
              </a:lnSpc>
              <a:spcBef>
                <a:spcPts val="400"/>
              </a:spcBef>
              <a:spcAft>
                <a:spcPts val="0"/>
              </a:spcAft>
              <a:buSzPts val="1500"/>
              <a:buChar char="•"/>
              <a:defRPr sz="1800"/>
            </a:lvl1pPr>
            <a:lvl2pPr marL="914400" lvl="1" indent="-311150" algn="l">
              <a:lnSpc>
                <a:spcPct val="100000"/>
              </a:lnSpc>
              <a:spcBef>
                <a:spcPts val="300"/>
              </a:spcBef>
              <a:spcAft>
                <a:spcPts val="0"/>
              </a:spcAft>
              <a:buSzPts val="1300"/>
              <a:buChar char="•"/>
              <a:defRPr sz="1500"/>
            </a:lvl2pPr>
            <a:lvl3pPr marL="1371600" lvl="2" indent="-304800" algn="l">
              <a:lnSpc>
                <a:spcPct val="100000"/>
              </a:lnSpc>
              <a:spcBef>
                <a:spcPts val="300"/>
              </a:spcBef>
              <a:spcAft>
                <a:spcPts val="0"/>
              </a:spcAft>
              <a:buSzPts val="1200"/>
              <a:buChar char="•"/>
              <a:defRPr sz="1400"/>
            </a:lvl3pPr>
            <a:lvl4pPr marL="1828800" lvl="3" indent="-304800" algn="l">
              <a:lnSpc>
                <a:spcPct val="100000"/>
              </a:lnSpc>
              <a:spcBef>
                <a:spcPts val="200"/>
              </a:spcBef>
              <a:spcAft>
                <a:spcPts val="0"/>
              </a:spcAft>
              <a:buSzPts val="1200"/>
              <a:buChar char="•"/>
              <a:defRPr sz="1200"/>
            </a:lvl4pPr>
            <a:lvl5pPr marL="2286000" lvl="4" indent="-304800" algn="l">
              <a:lnSpc>
                <a:spcPct val="100000"/>
              </a:lnSpc>
              <a:spcBef>
                <a:spcPts val="200"/>
              </a:spcBef>
              <a:spcAft>
                <a:spcPts val="0"/>
              </a:spcAft>
              <a:buSzPts val="1200"/>
              <a:buChar char="•"/>
              <a:defRPr sz="1200"/>
            </a:lvl5pPr>
            <a:lvl6pPr marL="2743200" lvl="5" indent="-304800" algn="l">
              <a:lnSpc>
                <a:spcPct val="100000"/>
              </a:lnSpc>
              <a:spcBef>
                <a:spcPts val="200"/>
              </a:spcBef>
              <a:spcAft>
                <a:spcPts val="0"/>
              </a:spcAft>
              <a:buSzPts val="1200"/>
              <a:buChar char="•"/>
              <a:defRPr sz="1200"/>
            </a:lvl6pPr>
            <a:lvl7pPr marL="3200400" lvl="6" indent="-304800" algn="l">
              <a:lnSpc>
                <a:spcPct val="100000"/>
              </a:lnSpc>
              <a:spcBef>
                <a:spcPts val="200"/>
              </a:spcBef>
              <a:spcAft>
                <a:spcPts val="0"/>
              </a:spcAft>
              <a:buSzPts val="1200"/>
              <a:buChar char="•"/>
              <a:defRPr sz="1200"/>
            </a:lvl7pPr>
            <a:lvl8pPr marL="3657600" lvl="7" indent="-304800" algn="l">
              <a:lnSpc>
                <a:spcPct val="100000"/>
              </a:lnSpc>
              <a:spcBef>
                <a:spcPts val="200"/>
              </a:spcBef>
              <a:spcAft>
                <a:spcPts val="0"/>
              </a:spcAft>
              <a:buSzPts val="1200"/>
              <a:buChar char="•"/>
              <a:defRPr sz="1200"/>
            </a:lvl8pPr>
            <a:lvl9pPr marL="4114800" lvl="8" indent="-304800" algn="l">
              <a:lnSpc>
                <a:spcPct val="100000"/>
              </a:lnSpc>
              <a:spcBef>
                <a:spcPts val="200"/>
              </a:spcBef>
              <a:spcAft>
                <a:spcPts val="0"/>
              </a:spcAft>
              <a:buSzPts val="1200"/>
              <a:buChar char="•"/>
              <a:defRPr sz="1200"/>
            </a:lvl9pPr>
          </a:lstStyle>
          <a:p>
            <a:endParaRPr/>
          </a:p>
        </p:txBody>
      </p:sp>
      <p:sp>
        <p:nvSpPr>
          <p:cNvPr id="39" name="Google Shape;39;p6"/>
          <p:cNvSpPr txBox="1">
            <a:spLocks noGrp="1"/>
          </p:cNvSpPr>
          <p:nvPr>
            <p:ph type="body" idx="3"/>
          </p:nvPr>
        </p:nvSpPr>
        <p:spPr>
          <a:xfrm>
            <a:off x="4754880" y="1257300"/>
            <a:ext cx="3931920" cy="479822"/>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300"/>
              </a:spcBef>
              <a:spcAft>
                <a:spcPts val="0"/>
              </a:spcAft>
              <a:buSzPts val="1300"/>
              <a:buNone/>
              <a:defRPr sz="1500" b="0">
                <a:solidFill>
                  <a:schemeClr val="dk2"/>
                </a:solidFill>
                <a:latin typeface="Arial"/>
                <a:ea typeface="Arial"/>
                <a:cs typeface="Arial"/>
                <a:sym typeface="Arial"/>
              </a:defRPr>
            </a:lvl1pPr>
            <a:lvl2pPr marL="914400" lvl="1" indent="-228600" algn="l">
              <a:lnSpc>
                <a:spcPct val="100000"/>
              </a:lnSpc>
              <a:spcBef>
                <a:spcPts val="300"/>
              </a:spcBef>
              <a:spcAft>
                <a:spcPts val="0"/>
              </a:spcAft>
              <a:buSzPts val="1300"/>
              <a:buNone/>
              <a:defRPr sz="1500" b="1"/>
            </a:lvl2pPr>
            <a:lvl3pPr marL="1371600" lvl="2" indent="-228600" algn="l">
              <a:lnSpc>
                <a:spcPct val="100000"/>
              </a:lnSpc>
              <a:spcBef>
                <a:spcPts val="300"/>
              </a:spcBef>
              <a:spcAft>
                <a:spcPts val="0"/>
              </a:spcAft>
              <a:buSzPts val="1200"/>
              <a:buNone/>
              <a:defRPr sz="1400" b="1"/>
            </a:lvl3pPr>
            <a:lvl4pPr marL="1828800" lvl="3" indent="-228600" algn="l">
              <a:lnSpc>
                <a:spcPct val="100000"/>
              </a:lnSpc>
              <a:spcBef>
                <a:spcPts val="200"/>
              </a:spcBef>
              <a:spcAft>
                <a:spcPts val="0"/>
              </a:spcAft>
              <a:buSzPts val="1200"/>
              <a:buNone/>
              <a:defRPr sz="1200" b="1"/>
            </a:lvl4pPr>
            <a:lvl5pPr marL="2286000" lvl="4" indent="-228600" algn="l">
              <a:lnSpc>
                <a:spcPct val="100000"/>
              </a:lnSpc>
              <a:spcBef>
                <a:spcPts val="200"/>
              </a:spcBef>
              <a:spcAft>
                <a:spcPts val="0"/>
              </a:spcAft>
              <a:buSzPts val="1200"/>
              <a:buNone/>
              <a:defRPr sz="1200" b="1"/>
            </a:lvl5pPr>
            <a:lvl6pPr marL="2743200" lvl="5" indent="-228600" algn="l">
              <a:lnSpc>
                <a:spcPct val="100000"/>
              </a:lnSpc>
              <a:spcBef>
                <a:spcPts val="200"/>
              </a:spcBef>
              <a:spcAft>
                <a:spcPts val="0"/>
              </a:spcAft>
              <a:buSzPts val="1200"/>
              <a:buNone/>
              <a:defRPr sz="1200" b="1"/>
            </a:lvl6pPr>
            <a:lvl7pPr marL="3200400" lvl="6" indent="-228600" algn="l">
              <a:lnSpc>
                <a:spcPct val="100000"/>
              </a:lnSpc>
              <a:spcBef>
                <a:spcPts val="200"/>
              </a:spcBef>
              <a:spcAft>
                <a:spcPts val="0"/>
              </a:spcAft>
              <a:buSzPts val="1200"/>
              <a:buNone/>
              <a:defRPr sz="1200" b="1"/>
            </a:lvl7pPr>
            <a:lvl8pPr marL="3657600" lvl="7" indent="-228600" algn="l">
              <a:lnSpc>
                <a:spcPct val="100000"/>
              </a:lnSpc>
              <a:spcBef>
                <a:spcPts val="200"/>
              </a:spcBef>
              <a:spcAft>
                <a:spcPts val="0"/>
              </a:spcAft>
              <a:buSzPts val="1200"/>
              <a:buNone/>
              <a:defRPr sz="1200" b="1"/>
            </a:lvl8pPr>
            <a:lvl9pPr marL="4114800" lvl="8" indent="-228600" algn="l">
              <a:lnSpc>
                <a:spcPct val="100000"/>
              </a:lnSpc>
              <a:spcBef>
                <a:spcPts val="200"/>
              </a:spcBef>
              <a:spcAft>
                <a:spcPts val="0"/>
              </a:spcAft>
              <a:buSzPts val="1200"/>
              <a:buNone/>
              <a:defRPr sz="1200" b="1"/>
            </a:lvl9pPr>
          </a:lstStyle>
          <a:p>
            <a:endParaRPr/>
          </a:p>
        </p:txBody>
      </p:sp>
      <p:sp>
        <p:nvSpPr>
          <p:cNvPr id="40" name="Google Shape;40;p6"/>
          <p:cNvSpPr txBox="1">
            <a:spLocks noGrp="1"/>
          </p:cNvSpPr>
          <p:nvPr>
            <p:ph type="body" idx="4"/>
          </p:nvPr>
        </p:nvSpPr>
        <p:spPr>
          <a:xfrm>
            <a:off x="4754880" y="1828800"/>
            <a:ext cx="3931920" cy="2963466"/>
          </a:xfrm>
          <a:prstGeom prst="rect">
            <a:avLst/>
          </a:prstGeom>
          <a:noFill/>
          <a:ln>
            <a:noFill/>
          </a:ln>
        </p:spPr>
        <p:txBody>
          <a:bodyPr spcFirstLastPara="1" wrap="square" lIns="68575" tIns="34275" rIns="68575" bIns="34275" anchor="t" anchorCtr="0">
            <a:normAutofit/>
          </a:bodyPr>
          <a:lstStyle>
            <a:lvl1pPr marL="457200" lvl="0" indent="-323850" algn="l">
              <a:lnSpc>
                <a:spcPct val="100000"/>
              </a:lnSpc>
              <a:spcBef>
                <a:spcPts val="400"/>
              </a:spcBef>
              <a:spcAft>
                <a:spcPts val="0"/>
              </a:spcAft>
              <a:buSzPts val="1500"/>
              <a:buChar char="•"/>
              <a:defRPr sz="1800"/>
            </a:lvl1pPr>
            <a:lvl2pPr marL="914400" lvl="1" indent="-311150" algn="l">
              <a:lnSpc>
                <a:spcPct val="100000"/>
              </a:lnSpc>
              <a:spcBef>
                <a:spcPts val="300"/>
              </a:spcBef>
              <a:spcAft>
                <a:spcPts val="0"/>
              </a:spcAft>
              <a:buSzPts val="1300"/>
              <a:buChar char="•"/>
              <a:defRPr sz="1500"/>
            </a:lvl2pPr>
            <a:lvl3pPr marL="1371600" lvl="2" indent="-304800" algn="l">
              <a:lnSpc>
                <a:spcPct val="100000"/>
              </a:lnSpc>
              <a:spcBef>
                <a:spcPts val="300"/>
              </a:spcBef>
              <a:spcAft>
                <a:spcPts val="0"/>
              </a:spcAft>
              <a:buSzPts val="1200"/>
              <a:buChar char="•"/>
              <a:defRPr sz="1400"/>
            </a:lvl3pPr>
            <a:lvl4pPr marL="1828800" lvl="3" indent="-304800" algn="l">
              <a:lnSpc>
                <a:spcPct val="100000"/>
              </a:lnSpc>
              <a:spcBef>
                <a:spcPts val="200"/>
              </a:spcBef>
              <a:spcAft>
                <a:spcPts val="0"/>
              </a:spcAft>
              <a:buSzPts val="1200"/>
              <a:buChar char="•"/>
              <a:defRPr sz="1200"/>
            </a:lvl4pPr>
            <a:lvl5pPr marL="2286000" lvl="4" indent="-304800" algn="l">
              <a:lnSpc>
                <a:spcPct val="100000"/>
              </a:lnSpc>
              <a:spcBef>
                <a:spcPts val="200"/>
              </a:spcBef>
              <a:spcAft>
                <a:spcPts val="0"/>
              </a:spcAft>
              <a:buSzPts val="1200"/>
              <a:buChar char="•"/>
              <a:defRPr sz="1200"/>
            </a:lvl5pPr>
            <a:lvl6pPr marL="2743200" lvl="5" indent="-304800" algn="l">
              <a:lnSpc>
                <a:spcPct val="100000"/>
              </a:lnSpc>
              <a:spcBef>
                <a:spcPts val="200"/>
              </a:spcBef>
              <a:spcAft>
                <a:spcPts val="0"/>
              </a:spcAft>
              <a:buSzPts val="1200"/>
              <a:buChar char="•"/>
              <a:defRPr sz="1200"/>
            </a:lvl6pPr>
            <a:lvl7pPr marL="3200400" lvl="6" indent="-304800" algn="l">
              <a:lnSpc>
                <a:spcPct val="100000"/>
              </a:lnSpc>
              <a:spcBef>
                <a:spcPts val="200"/>
              </a:spcBef>
              <a:spcAft>
                <a:spcPts val="0"/>
              </a:spcAft>
              <a:buSzPts val="1200"/>
              <a:buChar char="•"/>
              <a:defRPr sz="1200"/>
            </a:lvl7pPr>
            <a:lvl8pPr marL="3657600" lvl="7" indent="-304800" algn="l">
              <a:lnSpc>
                <a:spcPct val="100000"/>
              </a:lnSpc>
              <a:spcBef>
                <a:spcPts val="200"/>
              </a:spcBef>
              <a:spcAft>
                <a:spcPts val="0"/>
              </a:spcAft>
              <a:buSzPts val="1200"/>
              <a:buChar char="•"/>
              <a:defRPr sz="1200"/>
            </a:lvl8pPr>
            <a:lvl9pPr marL="4114800" lvl="8" indent="-304800" algn="l">
              <a:lnSpc>
                <a:spcPct val="100000"/>
              </a:lnSpc>
              <a:spcBef>
                <a:spcPts val="200"/>
              </a:spcBef>
              <a:spcAft>
                <a:spcPts val="0"/>
              </a:spcAft>
              <a:buSzPts val="1200"/>
              <a:buChar char="•"/>
              <a:defRPr sz="1200"/>
            </a:lvl9pPr>
          </a:lstStyle>
          <a:p>
            <a:endParaRPr/>
          </a:p>
        </p:txBody>
      </p:sp>
      <p:sp>
        <p:nvSpPr>
          <p:cNvPr id="41" name="Google Shape;41;p6"/>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42" name="Google Shape;42;p6"/>
          <p:cNvCxnSpPr/>
          <p:nvPr/>
        </p:nvCxnSpPr>
        <p:spPr>
          <a:xfrm rot="5400000">
            <a:off x="2806462" y="3034268"/>
            <a:ext cx="353187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7"/>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457200" y="594060"/>
            <a:ext cx="2139696" cy="946404"/>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dk2"/>
              </a:buClr>
              <a:buSzPts val="1800"/>
              <a:buFont typeface="Arial"/>
              <a:buNone/>
              <a:defRPr sz="18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8"/>
          <p:cNvSpPr txBox="1">
            <a:spLocks noGrp="1"/>
          </p:cNvSpPr>
          <p:nvPr>
            <p:ph type="body" idx="1"/>
          </p:nvPr>
        </p:nvSpPr>
        <p:spPr>
          <a:xfrm>
            <a:off x="2971800" y="594060"/>
            <a:ext cx="5715000" cy="4183380"/>
          </a:xfrm>
          <a:prstGeom prst="rect">
            <a:avLst/>
          </a:prstGeom>
          <a:noFill/>
          <a:ln>
            <a:noFill/>
          </a:ln>
        </p:spPr>
        <p:txBody>
          <a:bodyPr spcFirstLastPara="1" wrap="square" lIns="68575" tIns="34275" rIns="68575" bIns="34275" anchor="t" anchorCtr="0">
            <a:normAutofit/>
          </a:bodyPr>
          <a:lstStyle>
            <a:lvl1pPr marL="457200" lvl="0" indent="-355600" algn="l">
              <a:lnSpc>
                <a:spcPct val="100000"/>
              </a:lnSpc>
              <a:spcBef>
                <a:spcPts val="500"/>
              </a:spcBef>
              <a:spcAft>
                <a:spcPts val="0"/>
              </a:spcAft>
              <a:buSzPts val="2000"/>
              <a:buChar char="•"/>
              <a:defRPr sz="2400"/>
            </a:lvl1pPr>
            <a:lvl2pPr marL="914400" lvl="1" indent="-342900" algn="l">
              <a:lnSpc>
                <a:spcPct val="100000"/>
              </a:lnSpc>
              <a:spcBef>
                <a:spcPts val="400"/>
              </a:spcBef>
              <a:spcAft>
                <a:spcPts val="0"/>
              </a:spcAft>
              <a:buSzPts val="1800"/>
              <a:buChar char="•"/>
              <a:defRPr sz="2100"/>
            </a:lvl2pPr>
            <a:lvl3pPr marL="1371600" lvl="2" indent="-330200" algn="l">
              <a:lnSpc>
                <a:spcPct val="100000"/>
              </a:lnSpc>
              <a:spcBef>
                <a:spcPts val="400"/>
              </a:spcBef>
              <a:spcAft>
                <a:spcPts val="0"/>
              </a:spcAft>
              <a:buSzPts val="1600"/>
              <a:buChar char="•"/>
              <a:defRPr sz="1800"/>
            </a:lvl3pPr>
            <a:lvl4pPr marL="1828800" lvl="3" indent="-323850" algn="l">
              <a:lnSpc>
                <a:spcPct val="100000"/>
              </a:lnSpc>
              <a:spcBef>
                <a:spcPts val="300"/>
              </a:spcBef>
              <a:spcAft>
                <a:spcPts val="0"/>
              </a:spcAft>
              <a:buSzPts val="1500"/>
              <a:buChar char="•"/>
              <a:defRPr sz="1500"/>
            </a:lvl4pPr>
            <a:lvl5pPr marL="2286000" lvl="4" indent="-323850" algn="l">
              <a:lnSpc>
                <a:spcPct val="100000"/>
              </a:lnSpc>
              <a:spcBef>
                <a:spcPts val="300"/>
              </a:spcBef>
              <a:spcAft>
                <a:spcPts val="0"/>
              </a:spcAft>
              <a:buSzPts val="1500"/>
              <a:buChar char="•"/>
              <a:defRPr sz="1500"/>
            </a:lvl5pPr>
            <a:lvl6pPr marL="2743200" lvl="5" indent="-323850" algn="l">
              <a:lnSpc>
                <a:spcPct val="100000"/>
              </a:lnSpc>
              <a:spcBef>
                <a:spcPts val="300"/>
              </a:spcBef>
              <a:spcAft>
                <a:spcPts val="0"/>
              </a:spcAft>
              <a:buSzPts val="1500"/>
              <a:buChar char="•"/>
              <a:defRPr sz="1500"/>
            </a:lvl6pPr>
            <a:lvl7pPr marL="3200400" lvl="6" indent="-323850" algn="l">
              <a:lnSpc>
                <a:spcPct val="100000"/>
              </a:lnSpc>
              <a:spcBef>
                <a:spcPts val="300"/>
              </a:spcBef>
              <a:spcAft>
                <a:spcPts val="0"/>
              </a:spcAft>
              <a:buSzPts val="1500"/>
              <a:buChar char="•"/>
              <a:defRPr sz="1500"/>
            </a:lvl7pPr>
            <a:lvl8pPr marL="3657600" lvl="7" indent="-323850" algn="l">
              <a:lnSpc>
                <a:spcPct val="100000"/>
              </a:lnSpc>
              <a:spcBef>
                <a:spcPts val="300"/>
              </a:spcBef>
              <a:spcAft>
                <a:spcPts val="0"/>
              </a:spcAft>
              <a:buSzPts val="1500"/>
              <a:buChar char="•"/>
              <a:defRPr sz="1500"/>
            </a:lvl8pPr>
            <a:lvl9pPr marL="4114800" lvl="8" indent="-323850" algn="l">
              <a:lnSpc>
                <a:spcPct val="100000"/>
              </a:lnSpc>
              <a:spcBef>
                <a:spcPts val="300"/>
              </a:spcBef>
              <a:spcAft>
                <a:spcPts val="0"/>
              </a:spcAft>
              <a:buSzPts val="1500"/>
              <a:buChar char="•"/>
              <a:defRPr sz="1500"/>
            </a:lvl9pPr>
          </a:lstStyle>
          <a:p>
            <a:endParaRPr/>
          </a:p>
        </p:txBody>
      </p:sp>
      <p:sp>
        <p:nvSpPr>
          <p:cNvPr id="49" name="Google Shape;49;p8"/>
          <p:cNvSpPr txBox="1">
            <a:spLocks noGrp="1"/>
          </p:cNvSpPr>
          <p:nvPr>
            <p:ph type="body" idx="2"/>
          </p:nvPr>
        </p:nvSpPr>
        <p:spPr>
          <a:xfrm>
            <a:off x="457201" y="1597916"/>
            <a:ext cx="2139696" cy="318271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SzPts val="900"/>
              <a:buNone/>
              <a:defRPr sz="1100"/>
            </a:lvl1pPr>
            <a:lvl2pPr marL="914400" lvl="1" indent="-228600" algn="l">
              <a:lnSpc>
                <a:spcPct val="100000"/>
              </a:lnSpc>
              <a:spcBef>
                <a:spcPts val="200"/>
              </a:spcBef>
              <a:spcAft>
                <a:spcPts val="0"/>
              </a:spcAft>
              <a:buSzPts val="800"/>
              <a:buNone/>
              <a:defRPr sz="900"/>
            </a:lvl2pPr>
            <a:lvl3pPr marL="1371600" lvl="2" indent="-228600" algn="l">
              <a:lnSpc>
                <a:spcPct val="100000"/>
              </a:lnSpc>
              <a:spcBef>
                <a:spcPts val="200"/>
              </a:spcBef>
              <a:spcAft>
                <a:spcPts val="0"/>
              </a:spcAft>
              <a:buSzPts val="700"/>
              <a:buNone/>
              <a:defRPr sz="800"/>
            </a:lvl3pPr>
            <a:lvl4pPr marL="1828800" lvl="3" indent="-228600" algn="l">
              <a:lnSpc>
                <a:spcPct val="100000"/>
              </a:lnSpc>
              <a:spcBef>
                <a:spcPts val="100"/>
              </a:spcBef>
              <a:spcAft>
                <a:spcPts val="0"/>
              </a:spcAft>
              <a:buSzPts val="700"/>
              <a:buNone/>
              <a:defRPr sz="700"/>
            </a:lvl4pPr>
            <a:lvl5pPr marL="2286000" lvl="4" indent="-228600" algn="l">
              <a:lnSpc>
                <a:spcPct val="100000"/>
              </a:lnSpc>
              <a:spcBef>
                <a:spcPts val="100"/>
              </a:spcBef>
              <a:spcAft>
                <a:spcPts val="0"/>
              </a:spcAft>
              <a:buSzPts val="700"/>
              <a:buNone/>
              <a:defRPr sz="700"/>
            </a:lvl5pPr>
            <a:lvl6pPr marL="2743200" lvl="5" indent="-228600" algn="l">
              <a:lnSpc>
                <a:spcPct val="100000"/>
              </a:lnSpc>
              <a:spcBef>
                <a:spcPts val="100"/>
              </a:spcBef>
              <a:spcAft>
                <a:spcPts val="0"/>
              </a:spcAft>
              <a:buSzPts val="700"/>
              <a:buNone/>
              <a:defRPr sz="700"/>
            </a:lvl6pPr>
            <a:lvl7pPr marL="3200400" lvl="6" indent="-228600" algn="l">
              <a:lnSpc>
                <a:spcPct val="100000"/>
              </a:lnSpc>
              <a:spcBef>
                <a:spcPts val="100"/>
              </a:spcBef>
              <a:spcAft>
                <a:spcPts val="0"/>
              </a:spcAft>
              <a:buSzPts val="700"/>
              <a:buNone/>
              <a:defRPr sz="700"/>
            </a:lvl7pPr>
            <a:lvl8pPr marL="3657600" lvl="7" indent="-228600" algn="l">
              <a:lnSpc>
                <a:spcPct val="100000"/>
              </a:lnSpc>
              <a:spcBef>
                <a:spcPts val="100"/>
              </a:spcBef>
              <a:spcAft>
                <a:spcPts val="0"/>
              </a:spcAft>
              <a:buSzPts val="700"/>
              <a:buNone/>
              <a:defRPr sz="700"/>
            </a:lvl8pPr>
            <a:lvl9pPr marL="4114800" lvl="8" indent="-228600" algn="l">
              <a:lnSpc>
                <a:spcPct val="100000"/>
              </a:lnSpc>
              <a:spcBef>
                <a:spcPts val="100"/>
              </a:spcBef>
              <a:spcAft>
                <a:spcPts val="0"/>
              </a:spcAft>
              <a:buSzPts val="700"/>
              <a:buNone/>
              <a:defRPr sz="700"/>
            </a:lvl9pPr>
          </a:lstStyle>
          <a:p>
            <a:endParaRPr/>
          </a:p>
        </p:txBody>
      </p:sp>
      <p:sp>
        <p:nvSpPr>
          <p:cNvPr id="50" name="Google Shape;50;p8"/>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51" name="Google Shape;51;p8"/>
          <p:cNvCxnSpPr/>
          <p:nvPr/>
        </p:nvCxnSpPr>
        <p:spPr>
          <a:xfrm rot="5400000">
            <a:off x="684114" y="2684957"/>
            <a:ext cx="418338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1" y="594360"/>
            <a:ext cx="2142680" cy="94869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2"/>
              </a:buClr>
              <a:buSzPts val="1800"/>
              <a:buFont typeface="Arial"/>
              <a:buNone/>
              <a:defRPr sz="18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4" name="Google Shape;54;p9"/>
          <p:cNvSpPr>
            <a:spLocks noGrp="1"/>
          </p:cNvSpPr>
          <p:nvPr>
            <p:ph type="pic" idx="2"/>
          </p:nvPr>
        </p:nvSpPr>
        <p:spPr>
          <a:xfrm>
            <a:off x="2858610" y="628651"/>
            <a:ext cx="5904390" cy="4125342"/>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431"/>
              </a:srgbClr>
            </a:outerShdw>
          </a:effectLst>
        </p:spPr>
      </p:sp>
      <p:sp>
        <p:nvSpPr>
          <p:cNvPr id="55" name="Google Shape;55;p9"/>
          <p:cNvSpPr txBox="1">
            <a:spLocks noGrp="1"/>
          </p:cNvSpPr>
          <p:nvPr>
            <p:ph type="body" idx="1"/>
          </p:nvPr>
        </p:nvSpPr>
        <p:spPr>
          <a:xfrm>
            <a:off x="457200" y="1600200"/>
            <a:ext cx="2139696" cy="318211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SzPts val="900"/>
              <a:buNone/>
              <a:defRPr sz="1100"/>
            </a:lvl1pPr>
            <a:lvl2pPr marL="914400" lvl="1" indent="-228600" algn="l">
              <a:lnSpc>
                <a:spcPct val="100000"/>
              </a:lnSpc>
              <a:spcBef>
                <a:spcPts val="200"/>
              </a:spcBef>
              <a:spcAft>
                <a:spcPts val="0"/>
              </a:spcAft>
              <a:buSzPts val="800"/>
              <a:buNone/>
              <a:defRPr sz="900"/>
            </a:lvl2pPr>
            <a:lvl3pPr marL="1371600" lvl="2" indent="-228600" algn="l">
              <a:lnSpc>
                <a:spcPct val="100000"/>
              </a:lnSpc>
              <a:spcBef>
                <a:spcPts val="200"/>
              </a:spcBef>
              <a:spcAft>
                <a:spcPts val="0"/>
              </a:spcAft>
              <a:buSzPts val="700"/>
              <a:buNone/>
              <a:defRPr sz="800"/>
            </a:lvl3pPr>
            <a:lvl4pPr marL="1828800" lvl="3" indent="-228600" algn="l">
              <a:lnSpc>
                <a:spcPct val="100000"/>
              </a:lnSpc>
              <a:spcBef>
                <a:spcPts val="100"/>
              </a:spcBef>
              <a:spcAft>
                <a:spcPts val="0"/>
              </a:spcAft>
              <a:buSzPts val="700"/>
              <a:buNone/>
              <a:defRPr sz="700"/>
            </a:lvl4pPr>
            <a:lvl5pPr marL="2286000" lvl="4" indent="-228600" algn="l">
              <a:lnSpc>
                <a:spcPct val="100000"/>
              </a:lnSpc>
              <a:spcBef>
                <a:spcPts val="100"/>
              </a:spcBef>
              <a:spcAft>
                <a:spcPts val="0"/>
              </a:spcAft>
              <a:buSzPts val="700"/>
              <a:buNone/>
              <a:defRPr sz="700"/>
            </a:lvl5pPr>
            <a:lvl6pPr marL="2743200" lvl="5" indent="-228600" algn="l">
              <a:lnSpc>
                <a:spcPct val="100000"/>
              </a:lnSpc>
              <a:spcBef>
                <a:spcPts val="100"/>
              </a:spcBef>
              <a:spcAft>
                <a:spcPts val="0"/>
              </a:spcAft>
              <a:buSzPts val="700"/>
              <a:buNone/>
              <a:defRPr sz="700"/>
            </a:lvl6pPr>
            <a:lvl7pPr marL="3200400" lvl="6" indent="-228600" algn="l">
              <a:lnSpc>
                <a:spcPct val="100000"/>
              </a:lnSpc>
              <a:spcBef>
                <a:spcPts val="100"/>
              </a:spcBef>
              <a:spcAft>
                <a:spcPts val="0"/>
              </a:spcAft>
              <a:buSzPts val="700"/>
              <a:buNone/>
              <a:defRPr sz="700"/>
            </a:lvl7pPr>
            <a:lvl8pPr marL="3657600" lvl="7" indent="-228600" algn="l">
              <a:lnSpc>
                <a:spcPct val="100000"/>
              </a:lnSpc>
              <a:spcBef>
                <a:spcPts val="100"/>
              </a:spcBef>
              <a:spcAft>
                <a:spcPts val="0"/>
              </a:spcAft>
              <a:buSzPts val="700"/>
              <a:buNone/>
              <a:defRPr sz="700"/>
            </a:lvl8pPr>
            <a:lvl9pPr marL="4114800" lvl="8" indent="-228600" algn="l">
              <a:lnSpc>
                <a:spcPct val="100000"/>
              </a:lnSpc>
              <a:spcBef>
                <a:spcPts val="100"/>
              </a:spcBef>
              <a:spcAft>
                <a:spcPts val="0"/>
              </a:spcAft>
              <a:buSzPts val="700"/>
              <a:buNone/>
              <a:defRPr sz="700"/>
            </a:lvl9pPr>
          </a:lstStyle>
          <a:p>
            <a:endParaRPr/>
          </a:p>
        </p:txBody>
      </p:sp>
      <p:sp>
        <p:nvSpPr>
          <p:cNvPr id="56" name="Google Shape;56;p9"/>
          <p:cNvSpPr txBox="1">
            <a:spLocks noGrp="1"/>
          </p:cNvSpPr>
          <p:nvPr>
            <p:ph type="dt" idx="10"/>
          </p:nvPr>
        </p:nvSpPr>
        <p:spPr>
          <a:xfrm>
            <a:off x="457200" y="4896612"/>
            <a:ext cx="2895600" cy="246888"/>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57" name="Google Shape;57;p9"/>
          <p:cNvSpPr txBox="1">
            <a:spLocks noGrp="1"/>
          </p:cNvSpPr>
          <p:nvPr>
            <p:ph type="ftr" idx="11"/>
          </p:nvPr>
        </p:nvSpPr>
        <p:spPr>
          <a:xfrm>
            <a:off x="3429000" y="4857750"/>
            <a:ext cx="4114800" cy="26060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58" name="Google Shape;58;p9"/>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0"/>
          <p:cNvSpPr txBox="1">
            <a:spLocks noGrp="1"/>
          </p:cNvSpPr>
          <p:nvPr>
            <p:ph type="body" idx="1"/>
          </p:nvPr>
        </p:nvSpPr>
        <p:spPr>
          <a:xfrm rot="5400000">
            <a:off x="2743200" y="-1085850"/>
            <a:ext cx="3657600" cy="82296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300"/>
              </a:spcBef>
              <a:spcAft>
                <a:spcPts val="0"/>
              </a:spcAft>
              <a:buSzPts val="1100"/>
              <a:buChar char="•"/>
              <a:defRPr/>
            </a:lvl1pPr>
            <a:lvl2pPr marL="914400" lvl="1" indent="-298450" algn="l">
              <a:lnSpc>
                <a:spcPct val="100000"/>
              </a:lnSpc>
              <a:spcBef>
                <a:spcPts val="300"/>
              </a:spcBef>
              <a:spcAft>
                <a:spcPts val="0"/>
              </a:spcAft>
              <a:buSzPts val="1100"/>
              <a:buChar char="•"/>
              <a:defRPr/>
            </a:lvl2pPr>
            <a:lvl3pPr marL="1371600" lvl="2" indent="-304800" algn="l">
              <a:lnSpc>
                <a:spcPct val="100000"/>
              </a:lnSpc>
              <a:spcBef>
                <a:spcPts val="300"/>
              </a:spcBef>
              <a:spcAft>
                <a:spcPts val="0"/>
              </a:spcAft>
              <a:buSzPts val="1200"/>
              <a:buChar char="•"/>
              <a:defRPr/>
            </a:lvl3pPr>
            <a:lvl4pPr marL="1828800" lvl="3" indent="-317500" algn="l">
              <a:lnSpc>
                <a:spcPct val="100000"/>
              </a:lnSpc>
              <a:spcBef>
                <a:spcPts val="300"/>
              </a:spcBef>
              <a:spcAft>
                <a:spcPts val="0"/>
              </a:spcAft>
              <a:buSzPts val="1400"/>
              <a:buChar char="•"/>
              <a:defRPr/>
            </a:lvl4pPr>
            <a:lvl5pPr marL="2286000" lvl="4" indent="-317500" algn="l">
              <a:lnSpc>
                <a:spcPct val="100000"/>
              </a:lnSpc>
              <a:spcBef>
                <a:spcPts val="300"/>
              </a:spcBef>
              <a:spcAft>
                <a:spcPts val="0"/>
              </a:spcAft>
              <a:buSzPts val="1400"/>
              <a:buChar char="•"/>
              <a:defRPr/>
            </a:lvl5pPr>
            <a:lvl6pPr marL="2743200" lvl="5" indent="-317500" algn="l">
              <a:lnSpc>
                <a:spcPct val="100000"/>
              </a:lnSpc>
              <a:spcBef>
                <a:spcPts val="300"/>
              </a:spcBef>
              <a:spcAft>
                <a:spcPts val="0"/>
              </a:spcAft>
              <a:buSzPts val="1400"/>
              <a:buChar char="•"/>
              <a:defRPr/>
            </a:lvl6pPr>
            <a:lvl7pPr marL="3200400" lvl="6" indent="-317500" algn="l">
              <a:lnSpc>
                <a:spcPct val="100000"/>
              </a:lnSpc>
              <a:spcBef>
                <a:spcPts val="300"/>
              </a:spcBef>
              <a:spcAft>
                <a:spcPts val="0"/>
              </a:spcAft>
              <a:buSzPts val="1400"/>
              <a:buChar char="•"/>
              <a:defRPr/>
            </a:lvl7pPr>
            <a:lvl8pPr marL="3657600" lvl="7" indent="-317500" algn="l">
              <a:lnSpc>
                <a:spcPct val="100000"/>
              </a:lnSpc>
              <a:spcBef>
                <a:spcPts val="300"/>
              </a:spcBef>
              <a:spcAft>
                <a:spcPts val="0"/>
              </a:spcAft>
              <a:buSzPts val="1400"/>
              <a:buChar char="•"/>
              <a:defRPr/>
            </a:lvl8pPr>
            <a:lvl9pPr marL="4114800" lvl="8" indent="-317500" algn="l">
              <a:lnSpc>
                <a:spcPct val="100000"/>
              </a:lnSpc>
              <a:spcBef>
                <a:spcPts val="300"/>
              </a:spcBef>
              <a:spcAft>
                <a:spcPts val="0"/>
              </a:spcAft>
              <a:buSzPts val="1400"/>
              <a:buChar char="•"/>
              <a:defRPr/>
            </a:lvl9pPr>
          </a:lstStyle>
          <a:p>
            <a:endParaRPr/>
          </a:p>
        </p:txBody>
      </p:sp>
      <p:sp>
        <p:nvSpPr>
          <p:cNvPr id="62" name="Google Shape;62;p10"/>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165589"/>
            <a:ext cx="9144000" cy="17145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7;p1"/>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lvl1pPr marR="0" lvl="0"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6576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00000"/>
              </a:lnSpc>
              <a:spcBef>
                <a:spcPts val="400"/>
              </a:spcBef>
              <a:spcAft>
                <a:spcPts val="0"/>
              </a:spcAft>
              <a:buClr>
                <a:schemeClr val="accent1"/>
              </a:buClr>
              <a:buSzPts val="1500"/>
              <a:buFont typeface="Arial"/>
              <a:buChar char="•"/>
              <a:defRPr sz="1800" b="0" i="0" u="none" strike="noStrike" cap="none">
                <a:solidFill>
                  <a:schemeClr val="dk1"/>
                </a:solidFill>
                <a:latin typeface="Arial"/>
                <a:ea typeface="Arial"/>
                <a:cs typeface="Arial"/>
                <a:sym typeface="Arial"/>
              </a:defRPr>
            </a:lvl1pPr>
            <a:lvl2pPr marL="914400" marR="0" lvl="1" indent="-311150" algn="l" rtl="0">
              <a:lnSpc>
                <a:spcPct val="100000"/>
              </a:lnSpc>
              <a:spcBef>
                <a:spcPts val="300"/>
              </a:spcBef>
              <a:spcAft>
                <a:spcPts val="0"/>
              </a:spcAft>
              <a:buClr>
                <a:schemeClr val="accent1"/>
              </a:buClr>
              <a:buSzPts val="1300"/>
              <a:buFont typeface="Arial"/>
              <a:buChar char="•"/>
              <a:defRPr sz="1500" b="0" i="0" u="none" strike="noStrike" cap="none">
                <a:solidFill>
                  <a:schemeClr val="dk1"/>
                </a:solidFill>
                <a:latin typeface="Arial"/>
                <a:ea typeface="Arial"/>
                <a:cs typeface="Arial"/>
                <a:sym typeface="Arial"/>
              </a:defRPr>
            </a:lvl2pPr>
            <a:lvl3pPr marL="1371600" marR="0" lvl="2" indent="-304800" algn="l" rtl="0">
              <a:lnSpc>
                <a:spcPct val="100000"/>
              </a:lnSpc>
              <a:spcBef>
                <a:spcPts val="300"/>
              </a:spcBef>
              <a:spcAft>
                <a:spcPts val="0"/>
              </a:spcAft>
              <a:buClr>
                <a:schemeClr val="accent1"/>
              </a:buClr>
              <a:buSzPts val="12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2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8450" algn="l" rtl="0">
              <a:lnSpc>
                <a:spcPct val="100000"/>
              </a:lnSpc>
              <a:spcBef>
                <a:spcPts val="200"/>
              </a:spcBef>
              <a:spcAft>
                <a:spcPts val="0"/>
              </a:spcAft>
              <a:buClr>
                <a:schemeClr val="accent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2100" algn="l" rtl="0">
              <a:lnSpc>
                <a:spcPct val="100000"/>
              </a:lnSpc>
              <a:spcBef>
                <a:spcPts val="200"/>
              </a:spcBef>
              <a:spcAft>
                <a:spcPts val="0"/>
              </a:spcAft>
              <a:buClr>
                <a:schemeClr val="accent1"/>
              </a:buClr>
              <a:buSzPts val="1000"/>
              <a:buFont typeface="Arial"/>
              <a:buChar char="•"/>
              <a:defRPr sz="1000" b="0" i="0" u="none" strike="noStrike" cap="none">
                <a:solidFill>
                  <a:schemeClr val="dk1"/>
                </a:solidFill>
                <a:latin typeface="Arial"/>
                <a:ea typeface="Arial"/>
                <a:cs typeface="Arial"/>
                <a:sym typeface="Arial"/>
              </a:defRPr>
            </a:lvl6pPr>
            <a:lvl7pPr marL="3200400" marR="0" lvl="6" indent="-292100" algn="l" rtl="0">
              <a:lnSpc>
                <a:spcPct val="100000"/>
              </a:lnSpc>
              <a:spcBef>
                <a:spcPts val="200"/>
              </a:spcBef>
              <a:spcAft>
                <a:spcPts val="0"/>
              </a:spcAft>
              <a:buClr>
                <a:schemeClr val="accent1"/>
              </a:buClr>
              <a:buSzPts val="1000"/>
              <a:buFont typeface="Arial"/>
              <a:buChar char="•"/>
              <a:defRPr sz="1000" b="0" i="0" u="none" strike="noStrike" cap="none">
                <a:solidFill>
                  <a:schemeClr val="dk1"/>
                </a:solidFill>
                <a:latin typeface="Arial"/>
                <a:ea typeface="Arial"/>
                <a:cs typeface="Arial"/>
                <a:sym typeface="Arial"/>
              </a:defRPr>
            </a:lvl7pPr>
            <a:lvl8pPr marL="3657600" marR="0" lvl="7" indent="-292100" algn="l" rtl="0">
              <a:lnSpc>
                <a:spcPct val="100000"/>
              </a:lnSpc>
              <a:spcBef>
                <a:spcPts val="200"/>
              </a:spcBef>
              <a:spcAft>
                <a:spcPts val="0"/>
              </a:spcAft>
              <a:buClr>
                <a:schemeClr val="accent1"/>
              </a:buClr>
              <a:buSzPts val="1000"/>
              <a:buFont typeface="Arial"/>
              <a:buChar char="•"/>
              <a:defRPr sz="1000" b="0" i="0" u="none" strike="noStrike" cap="none">
                <a:solidFill>
                  <a:schemeClr val="dk1"/>
                </a:solidFill>
                <a:latin typeface="Arial"/>
                <a:ea typeface="Arial"/>
                <a:cs typeface="Arial"/>
                <a:sym typeface="Arial"/>
              </a:defRPr>
            </a:lvl8pPr>
            <a:lvl9pPr marL="4114800" marR="0" lvl="8" indent="-292100" algn="l" rtl="0">
              <a:lnSpc>
                <a:spcPct val="100000"/>
              </a:lnSpc>
              <a:spcBef>
                <a:spcPts val="200"/>
              </a:spcBef>
              <a:spcAft>
                <a:spcPts val="0"/>
              </a:spcAft>
              <a:buClr>
                <a:schemeClr val="accent1"/>
              </a:buClr>
              <a:buSzPts val="1000"/>
              <a:buFont typeface="Arial"/>
              <a:buChar char="•"/>
              <a:defRPr sz="1000" b="0" i="0" u="none" strike="noStrike" cap="none">
                <a:solidFill>
                  <a:schemeClr val="dk1"/>
                </a:solidFill>
                <a:latin typeface="Arial"/>
                <a:ea typeface="Arial"/>
                <a:cs typeface="Arial"/>
                <a:sym typeface="Arial"/>
              </a:defRPr>
            </a:lvl9pPr>
          </a:lstStyle>
          <a:p>
            <a:endParaRPr/>
          </a:p>
        </p:txBody>
      </p:sp>
      <p:sp>
        <p:nvSpPr>
          <p:cNvPr id="9" name="Google Shape;9;p1"/>
          <p:cNvSpPr/>
          <p:nvPr/>
        </p:nvSpPr>
        <p:spPr>
          <a:xfrm>
            <a:off x="0" y="0"/>
            <a:ext cx="9144000" cy="27432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1"/>
          <p:cNvSpPr txBox="1">
            <a:spLocks noGrp="1"/>
          </p:cNvSpPr>
          <p:nvPr>
            <p:ph type="sldNum" idx="12"/>
          </p:nvPr>
        </p:nvSpPr>
        <p:spPr>
          <a:xfrm>
            <a:off x="8401050" y="14002"/>
            <a:ext cx="742950" cy="246888"/>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100"/>
              <a:buFont typeface="Arial"/>
              <a:buNone/>
              <a:defRPr sz="11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grpSp>
        <p:nvGrpSpPr>
          <p:cNvPr id="11" name="Google Shape;11;p1"/>
          <p:cNvGrpSpPr/>
          <p:nvPr/>
        </p:nvGrpSpPr>
        <p:grpSpPr>
          <a:xfrm>
            <a:off x="0" y="4857750"/>
            <a:ext cx="9144000" cy="285750"/>
            <a:chOff x="0" y="6477000"/>
            <a:chExt cx="12192000" cy="381000"/>
          </a:xfrm>
        </p:grpSpPr>
        <p:sp>
          <p:nvSpPr>
            <p:cNvPr id="12" name="Google Shape;12;p1"/>
            <p:cNvSpPr txBox="1"/>
            <p:nvPr/>
          </p:nvSpPr>
          <p:spPr>
            <a:xfrm>
              <a:off x="0" y="6488668"/>
              <a:ext cx="12192000" cy="369332"/>
            </a:xfrm>
            <a:prstGeom prst="rect">
              <a:avLst/>
            </a:prstGeom>
            <a:solidFill>
              <a:srgbClr val="538CD5"/>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 name="Google Shape;13;p1"/>
            <p:cNvSpPr txBox="1"/>
            <p:nvPr/>
          </p:nvSpPr>
          <p:spPr>
            <a:xfrm>
              <a:off x="685800" y="6477000"/>
              <a:ext cx="11201400" cy="369332"/>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Bell MT"/>
                  <a:ea typeface="Bell MT"/>
                  <a:cs typeface="Bell MT"/>
                  <a:sym typeface="Bell MT"/>
                </a:rPr>
                <a:t>Department of Computer Science and Engineering, Canara Engineering College, Benjanapadavu</a:t>
              </a:r>
              <a:endParaRPr sz="1400" b="0" i="0" u="none" strike="noStrike" cap="none">
                <a:solidFill>
                  <a:schemeClr val="dk1"/>
                </a:solidFill>
                <a:latin typeface="Bell MT"/>
                <a:ea typeface="Bell MT"/>
                <a:cs typeface="Bell MT"/>
                <a:sym typeface="Bell MT"/>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p:nvPr/>
        </p:nvSpPr>
        <p:spPr>
          <a:xfrm>
            <a:off x="1885950" y="998922"/>
            <a:ext cx="5657850" cy="71555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US" sz="2100" b="1" i="1" u="none" strike="noStrike" cap="none">
                <a:solidFill>
                  <a:schemeClr val="dk1"/>
                </a:solidFill>
                <a:latin typeface="Cambria"/>
                <a:ea typeface="Cambria"/>
                <a:cs typeface="Cambria"/>
                <a:sym typeface="Cambria"/>
              </a:rPr>
              <a:t>System Requirements Speciification presentation on</a:t>
            </a:r>
            <a:endParaRPr sz="2000" b="1" i="0" u="sng" strike="noStrike" cap="none">
              <a:solidFill>
                <a:schemeClr val="dk1"/>
              </a:solidFill>
              <a:latin typeface="EB Garamond"/>
              <a:ea typeface="EB Garamond"/>
              <a:cs typeface="EB Garamond"/>
              <a:sym typeface="EB Garamond"/>
            </a:endParaRPr>
          </a:p>
        </p:txBody>
      </p:sp>
      <p:sp>
        <p:nvSpPr>
          <p:cNvPr id="73" name="Google Shape;73;p12"/>
          <p:cNvSpPr txBox="1"/>
          <p:nvPr/>
        </p:nvSpPr>
        <p:spPr>
          <a:xfrm>
            <a:off x="1465225" y="1862220"/>
            <a:ext cx="6229500" cy="3924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US" sz="2100">
                <a:solidFill>
                  <a:srgbClr val="0070C0"/>
                </a:solidFill>
                <a:latin typeface="Constantia"/>
                <a:ea typeface="Constantia"/>
                <a:cs typeface="Constantia"/>
                <a:sym typeface="Constantia"/>
              </a:rPr>
              <a:t>EMPLOYEE TRACKER</a:t>
            </a:r>
            <a:endParaRPr sz="2100" b="0" i="0" u="none" strike="noStrike" cap="none">
              <a:solidFill>
                <a:srgbClr val="0070C0"/>
              </a:solidFill>
              <a:latin typeface="Constantia"/>
              <a:ea typeface="Constantia"/>
              <a:cs typeface="Constantia"/>
              <a:sym typeface="Constantia"/>
            </a:endParaRPr>
          </a:p>
        </p:txBody>
      </p:sp>
      <p:sp>
        <p:nvSpPr>
          <p:cNvPr id="74" name="Google Shape;74;p12"/>
          <p:cNvSpPr txBox="1"/>
          <p:nvPr/>
        </p:nvSpPr>
        <p:spPr>
          <a:xfrm>
            <a:off x="531158" y="2970507"/>
            <a:ext cx="4043100" cy="18549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1" i="0" u="sng" strike="noStrike" cap="none">
                <a:solidFill>
                  <a:srgbClr val="0070C0"/>
                </a:solidFill>
                <a:latin typeface="Times New Roman"/>
                <a:ea typeface="Times New Roman"/>
                <a:cs typeface="Times New Roman"/>
                <a:sym typeface="Times New Roman"/>
              </a:rPr>
              <a:t>Submitted By :</a:t>
            </a:r>
            <a:endParaRPr sz="1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1200"/>
              </a:spcBef>
              <a:spcAft>
                <a:spcPts val="0"/>
              </a:spcAft>
              <a:buNone/>
            </a:pPr>
            <a:r>
              <a:rPr lang="en-US" sz="1300" b="1">
                <a:solidFill>
                  <a:schemeClr val="dk1"/>
                </a:solidFill>
                <a:latin typeface="Times New Roman"/>
                <a:ea typeface="Times New Roman"/>
                <a:cs typeface="Times New Roman"/>
                <a:sym typeface="Times New Roman"/>
              </a:rPr>
              <a:t>HARSH THADESHWAR (4CB20CS035)</a:t>
            </a:r>
            <a:endParaRPr sz="13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1200"/>
              </a:spcBef>
              <a:spcAft>
                <a:spcPts val="0"/>
              </a:spcAft>
              <a:buNone/>
            </a:pPr>
            <a:r>
              <a:rPr lang="en-US" sz="1300" b="1">
                <a:solidFill>
                  <a:schemeClr val="dk1"/>
                </a:solidFill>
                <a:latin typeface="Times New Roman"/>
                <a:ea typeface="Times New Roman"/>
                <a:cs typeface="Times New Roman"/>
                <a:sym typeface="Times New Roman"/>
              </a:rPr>
              <a:t>ABHAY KAMATH (4CB20CS003)</a:t>
            </a:r>
            <a:endParaRPr sz="13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1200"/>
              </a:spcBef>
              <a:spcAft>
                <a:spcPts val="0"/>
              </a:spcAft>
              <a:buNone/>
            </a:pPr>
            <a:r>
              <a:rPr lang="en-US" sz="1300" b="1" i="0" u="none" strike="noStrike" cap="none">
                <a:solidFill>
                  <a:schemeClr val="dk1"/>
                </a:solidFill>
                <a:latin typeface="Times New Roman"/>
                <a:ea typeface="Times New Roman"/>
                <a:cs typeface="Times New Roman"/>
                <a:sym typeface="Times New Roman"/>
              </a:rPr>
              <a:t>AN</a:t>
            </a:r>
            <a:r>
              <a:rPr lang="en-US" sz="1300" b="1">
                <a:solidFill>
                  <a:schemeClr val="dk1"/>
                </a:solidFill>
                <a:latin typeface="Times New Roman"/>
                <a:ea typeface="Times New Roman"/>
                <a:cs typeface="Times New Roman"/>
                <a:sym typeface="Times New Roman"/>
              </a:rPr>
              <a:t>USHA G SHANBHAG (4CB20CS015)</a:t>
            </a:r>
            <a:endParaRPr sz="13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1200"/>
              </a:spcBef>
              <a:spcAft>
                <a:spcPts val="0"/>
              </a:spcAft>
              <a:buNone/>
            </a:pPr>
            <a:r>
              <a:rPr lang="en-US" sz="1300" b="1">
                <a:solidFill>
                  <a:schemeClr val="dk1"/>
                </a:solidFill>
                <a:latin typeface="Times New Roman"/>
                <a:ea typeface="Times New Roman"/>
                <a:cs typeface="Times New Roman"/>
                <a:sym typeface="Times New Roman"/>
              </a:rPr>
              <a:t>KARTHIK PRABHU (4CB20CS042)</a:t>
            </a:r>
            <a:endParaRPr sz="13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p:txBody>
      </p:sp>
      <p:sp>
        <p:nvSpPr>
          <p:cNvPr id="75" name="Google Shape;75;p12"/>
          <p:cNvSpPr txBox="1"/>
          <p:nvPr/>
        </p:nvSpPr>
        <p:spPr>
          <a:xfrm>
            <a:off x="5845100" y="2970506"/>
            <a:ext cx="2857500" cy="885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rgbClr val="0070C0"/>
                </a:solidFill>
                <a:latin typeface="Times New Roman"/>
                <a:ea typeface="Times New Roman"/>
                <a:cs typeface="Times New Roman"/>
                <a:sym typeface="Times New Roman"/>
              </a:rPr>
              <a:t>Under the guidance of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Prof. A</a:t>
            </a:r>
            <a:r>
              <a:rPr lang="en-US" b="1">
                <a:solidFill>
                  <a:schemeClr val="dk1"/>
                </a:solidFill>
                <a:latin typeface="Times New Roman"/>
                <a:ea typeface="Times New Roman"/>
                <a:cs typeface="Times New Roman"/>
                <a:sym typeface="Times New Roman"/>
              </a:rPr>
              <a:t>lok Ranjan</a:t>
            </a:r>
            <a:endParaRPr sz="1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Asst. Professor ,CSE,CEC</a:t>
            </a:r>
            <a:endParaRPr b="1"/>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76" name="Google Shape;76;p12"/>
          <p:cNvPicPr preferRelativeResize="0"/>
          <p:nvPr/>
        </p:nvPicPr>
        <p:blipFill rotWithShape="1">
          <a:blip r:embed="rId3">
            <a:alphaModFix/>
          </a:blip>
          <a:srcRect/>
          <a:stretch/>
        </p:blipFill>
        <p:spPr>
          <a:xfrm>
            <a:off x="540550" y="729038"/>
            <a:ext cx="1345400" cy="932175"/>
          </a:xfrm>
          <a:prstGeom prst="rect">
            <a:avLst/>
          </a:prstGeom>
          <a:noFill/>
          <a:ln>
            <a:noFill/>
          </a:ln>
        </p:spPr>
      </p:pic>
      <p:pic>
        <p:nvPicPr>
          <p:cNvPr id="77" name="Google Shape;77;p12"/>
          <p:cNvPicPr preferRelativeResize="0"/>
          <p:nvPr/>
        </p:nvPicPr>
        <p:blipFill rotWithShape="1">
          <a:blip r:embed="rId4">
            <a:alphaModFix/>
          </a:blip>
          <a:srcRect/>
          <a:stretch/>
        </p:blipFill>
        <p:spPr>
          <a:xfrm>
            <a:off x="7273850" y="554777"/>
            <a:ext cx="1509299" cy="1509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body" idx="1"/>
          </p:nvPr>
        </p:nvSpPr>
        <p:spPr>
          <a:xfrm>
            <a:off x="646770" y="773151"/>
            <a:ext cx="8040029" cy="4084599"/>
          </a:xfrm>
          <a:prstGeom prst="rect">
            <a:avLst/>
          </a:prstGeom>
          <a:noFill/>
          <a:ln>
            <a:noFill/>
          </a:ln>
        </p:spPr>
        <p:txBody>
          <a:bodyPr spcFirstLastPara="1" wrap="square" lIns="68575" tIns="34275" rIns="68575" bIns="34275" anchor="t" anchorCtr="0">
            <a:normAutofit/>
          </a:bodyPr>
          <a:lstStyle/>
          <a:p>
            <a:pPr marL="0" lvl="0" indent="0" algn="l" rtl="0">
              <a:lnSpc>
                <a:spcPct val="107000"/>
              </a:lnSpc>
              <a:spcBef>
                <a:spcPts val="300"/>
              </a:spcBef>
              <a:spcAft>
                <a:spcPts val="0"/>
              </a:spcAft>
              <a:buSzPts val="1100"/>
              <a:buNone/>
            </a:pPr>
            <a:endParaRPr sz="1800" b="1">
              <a:solidFill>
                <a:srgbClr val="000000"/>
              </a:solidFill>
              <a:latin typeface="Times New Roman"/>
              <a:ea typeface="Times New Roman"/>
              <a:cs typeface="Times New Roman"/>
              <a:sym typeface="Times New Roman"/>
            </a:endParaRPr>
          </a:p>
          <a:p>
            <a:pPr marL="457200" lvl="0" indent="-342900" algn="l" rtl="0">
              <a:lnSpc>
                <a:spcPct val="115000"/>
              </a:lnSpc>
              <a:spcBef>
                <a:spcPts val="800"/>
              </a:spcBef>
              <a:spcAft>
                <a:spcPts val="0"/>
              </a:spcAft>
              <a:buClr>
                <a:srgbClr val="000000"/>
              </a:buClr>
              <a:buSzPts val="1800"/>
              <a:buFont typeface="Times New Roman"/>
              <a:buChar char="•"/>
            </a:pPr>
            <a:r>
              <a:rPr lang="en-US">
                <a:latin typeface="Times New Roman"/>
                <a:ea typeface="Times New Roman"/>
                <a:cs typeface="Times New Roman"/>
                <a:sym typeface="Times New Roman"/>
              </a:rPr>
              <a:t>Operating System: Android 7.0, IOS 10.0 and above</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US">
                <a:latin typeface="Times New Roman"/>
                <a:ea typeface="Times New Roman"/>
                <a:cs typeface="Times New Roman"/>
                <a:sym typeface="Times New Roman"/>
              </a:rPr>
              <a:t>Language: Flutter (Dart)</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US">
                <a:latin typeface="Times New Roman"/>
                <a:ea typeface="Times New Roman"/>
                <a:cs typeface="Times New Roman"/>
                <a:sym typeface="Times New Roman"/>
              </a:rPr>
              <a:t>Database: Firebase (BaaS)</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US">
                <a:latin typeface="Times New Roman"/>
                <a:ea typeface="Times New Roman"/>
                <a:cs typeface="Times New Roman"/>
                <a:sym typeface="Times New Roman"/>
              </a:rPr>
              <a:t>IDE: VScode</a:t>
            </a:r>
            <a:endParaRPr>
              <a:latin typeface="Times New Roman"/>
              <a:ea typeface="Times New Roman"/>
              <a:cs typeface="Times New Roman"/>
              <a:sym typeface="Times New Roman"/>
            </a:endParaRPr>
          </a:p>
          <a:p>
            <a:pPr marL="457200" marR="81915" lvl="0" indent="0" algn="just" rtl="0">
              <a:lnSpc>
                <a:spcPct val="150000"/>
              </a:lnSpc>
              <a:spcBef>
                <a:spcPts val="1200"/>
              </a:spcBef>
              <a:spcAft>
                <a:spcPts val="0"/>
              </a:spcAft>
              <a:buNone/>
            </a:pPr>
            <a:endParaRPr sz="1600">
              <a:solidFill>
                <a:srgbClr val="000000"/>
              </a:solidFill>
              <a:latin typeface="Times New Roman"/>
              <a:ea typeface="Times New Roman"/>
              <a:cs typeface="Times New Roman"/>
              <a:sym typeface="Times New Roman"/>
            </a:endParaRPr>
          </a:p>
          <a:p>
            <a:pPr marL="353060" marR="88265" lvl="0" indent="0" algn="l" rtl="0">
              <a:lnSpc>
                <a:spcPct val="107000"/>
              </a:lnSpc>
              <a:spcBef>
                <a:spcPts val="315"/>
              </a:spcBef>
              <a:spcAft>
                <a:spcPts val="0"/>
              </a:spcAft>
              <a:buSzPts val="1100"/>
              <a:buNone/>
            </a:pPr>
            <a:endParaRPr sz="1800" b="1">
              <a:solidFill>
                <a:srgbClr val="000000"/>
              </a:solidFill>
              <a:latin typeface="Times New Roman"/>
              <a:ea typeface="Times New Roman"/>
              <a:cs typeface="Times New Roman"/>
              <a:sym typeface="Times New Roman"/>
            </a:endParaRPr>
          </a:p>
          <a:p>
            <a:pPr marL="457200" lvl="0" indent="-228600" algn="l" rtl="0">
              <a:lnSpc>
                <a:spcPct val="100000"/>
              </a:lnSpc>
              <a:spcBef>
                <a:spcPts val="1460"/>
              </a:spcBef>
              <a:spcAft>
                <a:spcPts val="0"/>
              </a:spcAft>
              <a:buSzPts val="1100"/>
              <a:buNone/>
            </a:pPr>
            <a:endParaRPr>
              <a:latin typeface="Times New Roman"/>
              <a:ea typeface="Times New Roman"/>
              <a:cs typeface="Times New Roman"/>
              <a:sym typeface="Times New Roman"/>
            </a:endParaRPr>
          </a:p>
        </p:txBody>
      </p:sp>
      <p:sp>
        <p:nvSpPr>
          <p:cNvPr id="132" name="Google Shape;132;p21"/>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t>SOFTWARE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body" idx="1"/>
          </p:nvPr>
        </p:nvSpPr>
        <p:spPr>
          <a:xfrm>
            <a:off x="457200" y="873047"/>
            <a:ext cx="8229600" cy="3657600"/>
          </a:xfrm>
          <a:prstGeom prst="rect">
            <a:avLst/>
          </a:prstGeom>
          <a:noFill/>
          <a:ln>
            <a:noFill/>
          </a:ln>
        </p:spPr>
        <p:txBody>
          <a:bodyPr spcFirstLastPara="1" wrap="square" lIns="68575" tIns="34275" rIns="68575" bIns="34275" anchor="t" anchorCtr="0">
            <a:normAutofit/>
          </a:bodyPr>
          <a:lstStyle/>
          <a:p>
            <a:pPr marL="457200" lvl="0" indent="-228600" algn="l" rtl="0">
              <a:lnSpc>
                <a:spcPct val="100000"/>
              </a:lnSpc>
              <a:spcBef>
                <a:spcPts val="300"/>
              </a:spcBef>
              <a:spcAft>
                <a:spcPts val="0"/>
              </a:spcAft>
              <a:buSzPts val="1100"/>
              <a:buNone/>
            </a:pPr>
            <a:endParaRPr sz="2000">
              <a:latin typeface="Times New Roman"/>
              <a:ea typeface="Times New Roman"/>
              <a:cs typeface="Times New Roman"/>
              <a:sym typeface="Times New Roman"/>
            </a:endParaRPr>
          </a:p>
          <a:p>
            <a:pPr marL="457200" lvl="0" indent="-298450" algn="l" rtl="0">
              <a:lnSpc>
                <a:spcPct val="150000"/>
              </a:lnSpc>
              <a:spcBef>
                <a:spcPts val="0"/>
              </a:spcBef>
              <a:spcAft>
                <a:spcPts val="0"/>
              </a:spcAft>
              <a:buSzPts val="1100"/>
              <a:buChar char="•"/>
            </a:pPr>
            <a:r>
              <a:rPr lang="en-US" sz="1000">
                <a:latin typeface="Times New Roman"/>
                <a:ea typeface="Times New Roman"/>
                <a:cs typeface="Times New Roman"/>
                <a:sym typeface="Times New Roman"/>
              </a:rPr>
              <a:t> </a:t>
            </a:r>
            <a:r>
              <a:rPr lang="en-US" sz="1700"/>
              <a:t>Processor: Snapdragon 865 and above</a:t>
            </a:r>
            <a:endParaRPr sz="1700"/>
          </a:p>
          <a:p>
            <a:pPr marL="457200" lvl="0" indent="-298450" algn="l" rtl="0">
              <a:lnSpc>
                <a:spcPct val="150000"/>
              </a:lnSpc>
              <a:spcBef>
                <a:spcPts val="0"/>
              </a:spcBef>
              <a:spcAft>
                <a:spcPts val="0"/>
              </a:spcAft>
              <a:buSzPts val="1100"/>
              <a:buChar char="•"/>
            </a:pPr>
            <a:r>
              <a:rPr lang="en-US" sz="1200">
                <a:latin typeface="Times New Roman"/>
                <a:ea typeface="Times New Roman"/>
                <a:cs typeface="Times New Roman"/>
                <a:sym typeface="Times New Roman"/>
              </a:rPr>
              <a:t> </a:t>
            </a:r>
            <a:r>
              <a:rPr lang="en-US" sz="1700"/>
              <a:t>RAM: 4GB and above</a:t>
            </a:r>
            <a:endParaRPr sz="1700"/>
          </a:p>
          <a:p>
            <a:pPr marL="457200" lvl="0" indent="-298450" algn="l" rtl="0">
              <a:lnSpc>
                <a:spcPct val="150000"/>
              </a:lnSpc>
              <a:spcBef>
                <a:spcPts val="0"/>
              </a:spcBef>
              <a:spcAft>
                <a:spcPts val="0"/>
              </a:spcAft>
              <a:buSzPts val="1100"/>
              <a:buChar char="•"/>
            </a:pPr>
            <a:r>
              <a:rPr lang="en-US" sz="1200">
                <a:latin typeface="Times New Roman"/>
                <a:ea typeface="Times New Roman"/>
                <a:cs typeface="Times New Roman"/>
                <a:sym typeface="Times New Roman"/>
              </a:rPr>
              <a:t> </a:t>
            </a:r>
            <a:r>
              <a:rPr lang="en-US" sz="1700"/>
              <a:t>Hard Disk: 500Mb and above</a:t>
            </a:r>
            <a:endParaRPr sz="1700"/>
          </a:p>
          <a:p>
            <a:pPr marL="457200" marR="81915" lvl="0" indent="0" algn="just" rtl="0">
              <a:lnSpc>
                <a:spcPct val="150000"/>
              </a:lnSpc>
              <a:spcBef>
                <a:spcPts val="1200"/>
              </a:spcBef>
              <a:spcAft>
                <a:spcPts val="0"/>
              </a:spcAft>
              <a:buNone/>
            </a:pPr>
            <a:endParaRPr sz="1600">
              <a:latin typeface="Times New Roman"/>
              <a:ea typeface="Times New Roman"/>
              <a:cs typeface="Times New Roman"/>
              <a:sym typeface="Times New Roman"/>
            </a:endParaRPr>
          </a:p>
          <a:p>
            <a:pPr marL="457200" marR="88265" lvl="0" indent="-228600" algn="l" rtl="0">
              <a:lnSpc>
                <a:spcPct val="107000"/>
              </a:lnSpc>
              <a:spcBef>
                <a:spcPts val="315"/>
              </a:spcBef>
              <a:spcAft>
                <a:spcPts val="0"/>
              </a:spcAft>
              <a:buSzPts val="1100"/>
              <a:buNone/>
            </a:pPr>
            <a:endParaRPr>
              <a:latin typeface="Times New Roman"/>
              <a:ea typeface="Times New Roman"/>
              <a:cs typeface="Times New Roman"/>
              <a:sym typeface="Times New Roman"/>
            </a:endParaRPr>
          </a:p>
          <a:p>
            <a:pPr marL="158750" lvl="0" indent="0" algn="l" rtl="0">
              <a:lnSpc>
                <a:spcPct val="150000"/>
              </a:lnSpc>
              <a:spcBef>
                <a:spcPts val="1460"/>
              </a:spcBef>
              <a:spcAft>
                <a:spcPts val="0"/>
              </a:spcAft>
              <a:buSzPts val="1100"/>
              <a:buNone/>
            </a:pPr>
            <a:endParaRPr sz="1600">
              <a:latin typeface="Times New Roman"/>
              <a:ea typeface="Times New Roman"/>
              <a:cs typeface="Times New Roman"/>
              <a:sym typeface="Times New Roman"/>
            </a:endParaRPr>
          </a:p>
        </p:txBody>
      </p:sp>
      <p:sp>
        <p:nvSpPr>
          <p:cNvPr id="138" name="Google Shape;138;p22"/>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t>HARDWARE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t>Performance Requirements</a:t>
            </a:r>
            <a:endParaRPr/>
          </a:p>
        </p:txBody>
      </p:sp>
      <p:sp>
        <p:nvSpPr>
          <p:cNvPr id="144" name="Google Shape;144;p23"/>
          <p:cNvSpPr txBox="1">
            <a:spLocks noGrp="1"/>
          </p:cNvSpPr>
          <p:nvPr>
            <p:ph type="body" idx="1"/>
          </p:nvPr>
        </p:nvSpPr>
        <p:spPr>
          <a:xfrm>
            <a:off x="457200" y="1200150"/>
            <a:ext cx="8229600" cy="1262400"/>
          </a:xfrm>
          <a:prstGeom prst="rect">
            <a:avLst/>
          </a:prstGeom>
          <a:noFill/>
          <a:ln>
            <a:noFill/>
          </a:ln>
        </p:spPr>
        <p:txBody>
          <a:bodyPr spcFirstLastPara="1" wrap="square" lIns="68575" tIns="34275" rIns="68575" bIns="34275" anchor="t" anchorCtr="0">
            <a:normAutofit/>
          </a:bodyPr>
          <a:lstStyle/>
          <a:p>
            <a:pPr marL="457200" lvl="0" indent="-298450" algn="l" rtl="0">
              <a:lnSpc>
                <a:spcPct val="150000"/>
              </a:lnSpc>
              <a:spcBef>
                <a:spcPts val="300"/>
              </a:spcBef>
              <a:spcAft>
                <a:spcPts val="0"/>
              </a:spcAft>
              <a:buSzPts val="1100"/>
              <a:buFont typeface="Times New Roman"/>
              <a:buChar char="•"/>
            </a:pPr>
            <a:r>
              <a:rPr lang="en-US">
                <a:latin typeface="Times New Roman"/>
                <a:ea typeface="Times New Roman"/>
                <a:cs typeface="Times New Roman"/>
                <a:sym typeface="Times New Roman"/>
              </a:rPr>
              <a:t>Response Time</a:t>
            </a:r>
            <a:endParaRPr/>
          </a:p>
          <a:p>
            <a:pPr marL="457200" lvl="0" indent="-298450" algn="l" rtl="0">
              <a:lnSpc>
                <a:spcPct val="150000"/>
              </a:lnSpc>
              <a:spcBef>
                <a:spcPts val="0"/>
              </a:spcBef>
              <a:spcAft>
                <a:spcPts val="0"/>
              </a:spcAft>
              <a:buSzPts val="1100"/>
              <a:buFont typeface="Times New Roman"/>
              <a:buChar char="•"/>
            </a:pPr>
            <a:r>
              <a:rPr lang="en-US">
                <a:latin typeface="Times New Roman"/>
                <a:ea typeface="Times New Roman"/>
                <a:cs typeface="Times New Roman"/>
                <a:sym typeface="Times New Roman"/>
              </a:rPr>
              <a:t>Searching and Tracking Efficiency</a:t>
            </a:r>
            <a:endParaRPr sz="2400"/>
          </a:p>
        </p:txBody>
      </p:sp>
      <p:sp>
        <p:nvSpPr>
          <p:cNvPr id="145" name="Google Shape;145;p23"/>
          <p:cNvSpPr txBox="1"/>
          <p:nvPr/>
        </p:nvSpPr>
        <p:spPr>
          <a:xfrm>
            <a:off x="556792" y="2571749"/>
            <a:ext cx="7269900" cy="249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0" i="0" u="none" strike="noStrike" cap="none">
                <a:solidFill>
                  <a:srgbClr val="1F497D"/>
                </a:solidFill>
                <a:latin typeface="Arial"/>
                <a:ea typeface="Arial"/>
                <a:cs typeface="Arial"/>
                <a:sym typeface="Arial"/>
              </a:rPr>
              <a:t>Design Constraints and Attributes</a:t>
            </a:r>
            <a:endParaRPr/>
          </a:p>
          <a:p>
            <a:pPr marL="457200" marR="0" lvl="0" indent="-342900" algn="l" rtl="0">
              <a:lnSpc>
                <a:spcPct val="150000"/>
              </a:lnSpc>
              <a:spcBef>
                <a:spcPts val="30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Data Privacy and Security</a:t>
            </a:r>
            <a:endParaRPr sz="2500"/>
          </a:p>
          <a:p>
            <a:pPr marL="457200" marR="0" lvl="0" indent="-336550" algn="l" rtl="0">
              <a:lnSpc>
                <a:spcPct val="150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Cross-Device Compatibility</a:t>
            </a:r>
            <a:endParaRPr sz="1900"/>
          </a:p>
          <a:p>
            <a:pPr marL="457200" marR="0" lvl="0" indent="-342900" algn="l" rtl="0">
              <a:lnSpc>
                <a:spcPct val="15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Mobile Responsiveness</a:t>
            </a:r>
            <a:endParaRPr sz="2000"/>
          </a:p>
          <a:p>
            <a:pPr marL="0" marR="0" lvl="0" indent="0" algn="l" rtl="0">
              <a:lnSpc>
                <a:spcPct val="100000"/>
              </a:lnSpc>
              <a:spcBef>
                <a:spcPts val="0"/>
              </a:spcBef>
              <a:spcAft>
                <a:spcPts val="0"/>
              </a:spcAft>
              <a:buNone/>
            </a:pPr>
            <a:endParaRPr sz="3000" b="0" i="0" u="none" strike="noStrike" cap="none">
              <a:solidFill>
                <a:srgbClr val="1F497D"/>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499222" y="366432"/>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latin typeface="Times New Roman"/>
                <a:ea typeface="Times New Roman"/>
                <a:cs typeface="Times New Roman"/>
                <a:sym typeface="Times New Roman"/>
              </a:rPr>
              <a:t>Security Requirements</a:t>
            </a:r>
            <a:endParaRPr/>
          </a:p>
        </p:txBody>
      </p:sp>
      <p:sp>
        <p:nvSpPr>
          <p:cNvPr id="151" name="Google Shape;151;p24"/>
          <p:cNvSpPr txBox="1">
            <a:spLocks noGrp="1"/>
          </p:cNvSpPr>
          <p:nvPr>
            <p:ph type="body" idx="1"/>
          </p:nvPr>
        </p:nvSpPr>
        <p:spPr>
          <a:xfrm>
            <a:off x="413700" y="1374125"/>
            <a:ext cx="8044800" cy="3573600"/>
          </a:xfrm>
          <a:prstGeom prst="rect">
            <a:avLst/>
          </a:prstGeom>
          <a:noFill/>
          <a:ln>
            <a:noFill/>
          </a:ln>
        </p:spPr>
        <p:txBody>
          <a:bodyPr spcFirstLastPara="1" wrap="square" lIns="68575" tIns="34275" rIns="68575" bIns="34275" anchor="t" anchorCtr="0">
            <a:normAutofit/>
          </a:bodyPr>
          <a:lstStyle/>
          <a:p>
            <a:pPr marL="457200" lvl="0" indent="-336550" algn="l" rtl="0">
              <a:lnSpc>
                <a:spcPct val="150000"/>
              </a:lnSpc>
              <a:spcBef>
                <a:spcPts val="1200"/>
              </a:spcBef>
              <a:spcAft>
                <a:spcPts val="0"/>
              </a:spcAft>
              <a:buSzPts val="1700"/>
              <a:buChar char="•"/>
            </a:pPr>
            <a:r>
              <a:rPr lang="en-US" b="1">
                <a:latin typeface="Times New Roman"/>
                <a:ea typeface="Times New Roman"/>
                <a:cs typeface="Times New Roman"/>
                <a:sym typeface="Times New Roman"/>
              </a:rPr>
              <a:t>Data Encryption:</a:t>
            </a:r>
            <a:r>
              <a:rPr lang="en-US">
                <a:latin typeface="Times New Roman"/>
                <a:ea typeface="Times New Roman"/>
                <a:cs typeface="Times New Roman"/>
                <a:sym typeface="Times New Roman"/>
              </a:rPr>
              <a:t> Ensure that all data transmitted and stored, including location information, is encrypted to prevent unauthorized access or interception. </a:t>
            </a:r>
            <a:endParaRPr>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Char char="•"/>
            </a:pPr>
            <a:r>
              <a:rPr lang="en-US" b="1">
                <a:latin typeface="Times New Roman"/>
                <a:ea typeface="Times New Roman"/>
                <a:cs typeface="Times New Roman"/>
                <a:sym typeface="Times New Roman"/>
              </a:rPr>
              <a:t>Access Control:</a:t>
            </a:r>
            <a:r>
              <a:rPr lang="en-US">
                <a:latin typeface="Times New Roman"/>
                <a:ea typeface="Times New Roman"/>
                <a:cs typeface="Times New Roman"/>
                <a:sym typeface="Times New Roman"/>
              </a:rPr>
              <a:t> Implement strict access controls to limit who can view or modify tracking data, ensuring that only authorized personnel have access.</a:t>
            </a:r>
            <a:endParaRPr>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Char char="•"/>
            </a:pPr>
            <a:r>
              <a:rPr lang="en-US" b="1">
                <a:latin typeface="Times New Roman"/>
                <a:ea typeface="Times New Roman"/>
                <a:cs typeface="Times New Roman"/>
                <a:sym typeface="Times New Roman"/>
              </a:rPr>
              <a:t>Data Minimization:</a:t>
            </a:r>
            <a:r>
              <a:rPr lang="en-US">
                <a:latin typeface="Times New Roman"/>
                <a:ea typeface="Times New Roman"/>
                <a:cs typeface="Times New Roman"/>
                <a:sym typeface="Times New Roman"/>
              </a:rPr>
              <a:t> Collect and retain only necessary data for tracking purposes, minimizing the risk of exposure in the event of a security breach.</a:t>
            </a:r>
            <a:endParaRPr>
              <a:latin typeface="Times New Roman"/>
              <a:ea typeface="Times New Roman"/>
              <a:cs typeface="Times New Roman"/>
              <a:sym typeface="Times New Roman"/>
            </a:endParaRPr>
          </a:p>
          <a:p>
            <a:pPr marL="457200" lvl="0" indent="0" algn="l" rtl="0">
              <a:lnSpc>
                <a:spcPct val="150000"/>
              </a:lnSpc>
              <a:spcBef>
                <a:spcPts val="12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117471" y="1663976"/>
            <a:ext cx="8570563" cy="3657600"/>
          </a:xfrm>
          <a:prstGeom prst="rect">
            <a:avLst/>
          </a:prstGeom>
          <a:noFill/>
          <a:ln>
            <a:noFill/>
          </a:ln>
        </p:spPr>
        <p:txBody>
          <a:bodyPr spcFirstLastPara="1" wrap="square" lIns="68575" tIns="34275" rIns="68575" bIns="34275" anchor="t" anchorCtr="0">
            <a:normAutofit/>
          </a:bodyPr>
          <a:lstStyle/>
          <a:p>
            <a:pPr marL="158750" lvl="0" indent="0" algn="ctr" rtl="0">
              <a:lnSpc>
                <a:spcPct val="100000"/>
              </a:lnSpc>
              <a:spcBef>
                <a:spcPts val="300"/>
              </a:spcBef>
              <a:spcAft>
                <a:spcPts val="0"/>
              </a:spcAft>
              <a:buSzPts val="1100"/>
              <a:buNone/>
            </a:pPr>
            <a:r>
              <a:rPr lang="en-US" sz="6600" b="1">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3000"/>
              <a:buFont typeface="Arial"/>
              <a:buNone/>
            </a:pPr>
            <a:r>
              <a:rPr lang="en-US">
                <a:latin typeface="Times New Roman"/>
                <a:ea typeface="Times New Roman"/>
                <a:cs typeface="Times New Roman"/>
                <a:sym typeface="Times New Roman"/>
              </a:rPr>
              <a:t>CONTENTS</a:t>
            </a:r>
            <a:endParaRPr/>
          </a:p>
        </p:txBody>
      </p:sp>
      <p:sp>
        <p:nvSpPr>
          <p:cNvPr id="83" name="Google Shape;83;p13"/>
          <p:cNvSpPr txBox="1">
            <a:spLocks noGrp="1"/>
          </p:cNvSpPr>
          <p:nvPr>
            <p:ph type="body" idx="1"/>
          </p:nvPr>
        </p:nvSpPr>
        <p:spPr>
          <a:xfrm>
            <a:off x="463252" y="1276965"/>
            <a:ext cx="8238004" cy="3464300"/>
          </a:xfrm>
          <a:prstGeom prst="rect">
            <a:avLst/>
          </a:prstGeom>
          <a:noFill/>
          <a:ln>
            <a:noFill/>
          </a:ln>
        </p:spPr>
        <p:txBody>
          <a:bodyPr spcFirstLastPara="1" wrap="square" lIns="68575" tIns="34275" rIns="68575" bIns="34275" anchor="t" anchorCtr="0">
            <a:normAutofit/>
          </a:bodyPr>
          <a:lstStyle/>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Purpose</a:t>
            </a:r>
            <a:endParaRPr>
              <a:latin typeface="Times New Roman"/>
              <a:ea typeface="Times New Roman"/>
              <a:cs typeface="Times New Roman"/>
              <a:sym typeface="Times New Roman"/>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Scope</a:t>
            </a:r>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Product Perspective</a:t>
            </a:r>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Product Functions</a:t>
            </a:r>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User classes and Characteristics</a:t>
            </a:r>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Design and Implement Constraints</a:t>
            </a:r>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Software and Hardware Requirements</a:t>
            </a:r>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Performance Requirements, Design Constraints and Attributes</a:t>
            </a:r>
            <a:endParaRPr/>
          </a:p>
          <a:p>
            <a:pPr marL="292100" lvl="0" indent="-285750" algn="just" rtl="0">
              <a:lnSpc>
                <a:spcPct val="100000"/>
              </a:lnSpc>
              <a:spcBef>
                <a:spcPts val="400"/>
              </a:spcBef>
              <a:spcAft>
                <a:spcPts val="0"/>
              </a:spcAft>
              <a:buClr>
                <a:schemeClr val="dk1"/>
              </a:buClr>
              <a:buSzPts val="1500"/>
              <a:buFont typeface="Noto Sans Symbols"/>
              <a:buChar char="⮚"/>
            </a:pPr>
            <a:r>
              <a:rPr lang="en-US">
                <a:latin typeface="Times New Roman"/>
                <a:ea typeface="Times New Roman"/>
                <a:cs typeface="Times New Roman"/>
                <a:sym typeface="Times New Roman"/>
              </a:rPr>
              <a:t>Security Requirements</a:t>
            </a:r>
            <a:endParaRPr/>
          </a:p>
          <a:p>
            <a:pPr marL="387350" lvl="0" indent="-190500" algn="just" rtl="0">
              <a:lnSpc>
                <a:spcPct val="100000"/>
              </a:lnSpc>
              <a:spcBef>
                <a:spcPts val="400"/>
              </a:spcBef>
              <a:spcAft>
                <a:spcPts val="0"/>
              </a:spcAft>
              <a:buClr>
                <a:schemeClr val="dk1"/>
              </a:buClr>
              <a:buSzPts val="1500"/>
              <a:buFont typeface="Noto Sans Symbols"/>
              <a:buNone/>
            </a:pPr>
            <a:endParaRPr>
              <a:latin typeface="Times New Roman"/>
              <a:ea typeface="Times New Roman"/>
              <a:cs typeface="Times New Roman"/>
              <a:sym typeface="Times New Roman"/>
            </a:endParaRPr>
          </a:p>
        </p:txBody>
      </p:sp>
      <p:sp>
        <p:nvSpPr>
          <p:cNvPr id="84" name="Google Shape;84;p13"/>
          <p:cNvSpPr txBox="1">
            <a:spLocks noGrp="1"/>
          </p:cNvSpPr>
          <p:nvPr>
            <p:ph type="sldNum" idx="12"/>
          </p:nvPr>
        </p:nvSpPr>
        <p:spPr>
          <a:xfrm>
            <a:off x="8686800" y="10085"/>
            <a:ext cx="457200" cy="246888"/>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latin typeface="Times New Roman"/>
                <a:ea typeface="Times New Roman"/>
                <a:cs typeface="Times New Roman"/>
                <a:sym typeface="Times New Roman"/>
              </a:rPr>
              <a:t>PURPOSE</a:t>
            </a:r>
            <a:endParaRPr>
              <a:latin typeface="Times New Roman"/>
              <a:ea typeface="Times New Roman"/>
              <a:cs typeface="Times New Roman"/>
              <a:sym typeface="Times New Roman"/>
            </a:endParaRPr>
          </a:p>
        </p:txBody>
      </p:sp>
      <p:sp>
        <p:nvSpPr>
          <p:cNvPr id="90" name="Google Shape;90;p14"/>
          <p:cNvSpPr txBox="1">
            <a:spLocks noGrp="1"/>
          </p:cNvSpPr>
          <p:nvPr>
            <p:ph type="body" idx="1"/>
          </p:nvPr>
        </p:nvSpPr>
        <p:spPr>
          <a:xfrm>
            <a:off x="288025" y="1244300"/>
            <a:ext cx="8050200" cy="3371100"/>
          </a:xfrm>
          <a:prstGeom prst="rect">
            <a:avLst/>
          </a:prstGeom>
          <a:noFill/>
          <a:ln>
            <a:noFill/>
          </a:ln>
        </p:spPr>
        <p:txBody>
          <a:bodyPr spcFirstLastPara="1" wrap="square" lIns="68575" tIns="34275" rIns="68575" bIns="34275" anchor="t" anchorCtr="0">
            <a:noAutofit/>
          </a:bodyPr>
          <a:lstStyle/>
          <a:p>
            <a:pPr marL="457200" lvl="0" indent="0" algn="just" rtl="0">
              <a:lnSpc>
                <a:spcPct val="140000"/>
              </a:lnSpc>
              <a:spcBef>
                <a:spcPts val="1200"/>
              </a:spcBef>
              <a:spcAft>
                <a:spcPts val="0"/>
              </a:spcAft>
              <a:buSzPts val="1018"/>
              <a:buNone/>
            </a:pPr>
            <a:r>
              <a:rPr lang="en-US" sz="1536">
                <a:latin typeface="Times New Roman"/>
                <a:ea typeface="Times New Roman"/>
                <a:cs typeface="Times New Roman"/>
                <a:sym typeface="Times New Roman"/>
              </a:rPr>
              <a:t>The “Employee Tracker” project is an app designed to monitor and manage the activities, performance, and whereabouts of employees within an organization. </a:t>
            </a:r>
            <a:endParaRPr sz="1536">
              <a:latin typeface="Times New Roman"/>
              <a:ea typeface="Times New Roman"/>
              <a:cs typeface="Times New Roman"/>
              <a:sym typeface="Times New Roman"/>
            </a:endParaRPr>
          </a:p>
          <a:p>
            <a:pPr marL="457200" lvl="0" indent="0" algn="just" rtl="0">
              <a:lnSpc>
                <a:spcPct val="140000"/>
              </a:lnSpc>
              <a:spcBef>
                <a:spcPts val="1200"/>
              </a:spcBef>
              <a:spcAft>
                <a:spcPts val="0"/>
              </a:spcAft>
              <a:buSzPts val="1018"/>
              <a:buNone/>
            </a:pPr>
            <a:r>
              <a:rPr lang="en-US" sz="1536">
                <a:latin typeface="Times New Roman"/>
                <a:ea typeface="Times New Roman"/>
                <a:cs typeface="Times New Roman"/>
                <a:sym typeface="Times New Roman"/>
              </a:rPr>
              <a:t>This type of project is typically implemented to enhance workforce management and productivity. Employee tracker systems can employ various technologies, such as GPS, RFID or software based solutions, to keep track of employee movements, attendance, and work-related tasks. </a:t>
            </a:r>
            <a:endParaRPr sz="1536">
              <a:latin typeface="Times New Roman"/>
              <a:ea typeface="Times New Roman"/>
              <a:cs typeface="Times New Roman"/>
              <a:sym typeface="Times New Roman"/>
            </a:endParaRPr>
          </a:p>
          <a:p>
            <a:pPr marL="457200" lvl="0" indent="0" algn="just" rtl="0">
              <a:lnSpc>
                <a:spcPct val="140000"/>
              </a:lnSpc>
              <a:spcBef>
                <a:spcPts val="1200"/>
              </a:spcBef>
              <a:spcAft>
                <a:spcPts val="0"/>
              </a:spcAft>
              <a:buSzPts val="1018"/>
              <a:buNone/>
            </a:pPr>
            <a:r>
              <a:rPr lang="en-US" sz="1536">
                <a:latin typeface="Times New Roman"/>
                <a:ea typeface="Times New Roman"/>
                <a:cs typeface="Times New Roman"/>
                <a:sym typeface="Times New Roman"/>
              </a:rPr>
              <a:t>These projects can be valuable for businesses seeking to improve employee accountability, optimize operations and ensure safety and security in the workplace.</a:t>
            </a:r>
            <a:endParaRPr sz="1536">
              <a:latin typeface="Times New Roman"/>
              <a:ea typeface="Times New Roman"/>
              <a:cs typeface="Times New Roman"/>
              <a:sym typeface="Times New Roman"/>
            </a:endParaRPr>
          </a:p>
          <a:p>
            <a:pPr marL="457200" lvl="0" indent="0" algn="just" rtl="0">
              <a:lnSpc>
                <a:spcPct val="140000"/>
              </a:lnSpc>
              <a:spcBef>
                <a:spcPts val="1200"/>
              </a:spcBef>
              <a:spcAft>
                <a:spcPts val="0"/>
              </a:spcAft>
              <a:buSzPts val="1018"/>
              <a:buNone/>
            </a:pPr>
            <a:endParaRPr sz="1765">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457200" y="284650"/>
            <a:ext cx="8229600" cy="58650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sz="2900">
                <a:latin typeface="Times New Roman"/>
                <a:ea typeface="Times New Roman"/>
                <a:cs typeface="Times New Roman"/>
                <a:sym typeface="Times New Roman"/>
              </a:rPr>
              <a:t>SCOPE</a:t>
            </a:r>
            <a:endParaRPr sz="2900">
              <a:latin typeface="Times New Roman"/>
              <a:ea typeface="Times New Roman"/>
              <a:cs typeface="Times New Roman"/>
              <a:sym typeface="Times New Roman"/>
            </a:endParaRPr>
          </a:p>
        </p:txBody>
      </p:sp>
      <p:sp>
        <p:nvSpPr>
          <p:cNvPr id="96" name="Google Shape;96;p15"/>
          <p:cNvSpPr txBox="1">
            <a:spLocks noGrp="1"/>
          </p:cNvSpPr>
          <p:nvPr>
            <p:ph type="body" idx="1"/>
          </p:nvPr>
        </p:nvSpPr>
        <p:spPr>
          <a:xfrm>
            <a:off x="457200" y="871150"/>
            <a:ext cx="8492700" cy="4108200"/>
          </a:xfrm>
          <a:prstGeom prst="rect">
            <a:avLst/>
          </a:prstGeom>
          <a:noFill/>
          <a:ln>
            <a:noFill/>
          </a:ln>
        </p:spPr>
        <p:txBody>
          <a:bodyPr spcFirstLastPara="1" wrap="square" lIns="68575" tIns="34275" rIns="68575" bIns="34275" anchor="t" anchorCtr="0">
            <a:noAutofit/>
          </a:bodyPr>
          <a:lstStyle/>
          <a:p>
            <a:pPr marL="457200" lvl="0" indent="-298450" algn="just" rtl="0">
              <a:spcBef>
                <a:spcPts val="300"/>
              </a:spcBef>
              <a:spcAft>
                <a:spcPts val="0"/>
              </a:spcAft>
              <a:buSzPts val="1100"/>
              <a:buFont typeface="Times New Roman"/>
              <a:buChar char="•"/>
            </a:pPr>
            <a:r>
              <a:rPr lang="en-US">
                <a:latin typeface="Times New Roman"/>
                <a:ea typeface="Times New Roman"/>
                <a:cs typeface="Times New Roman"/>
                <a:sym typeface="Times New Roman"/>
              </a:rPr>
              <a:t>The scope of the employee tracker project within mobile application development encompasses its application across diverse industries for workforce management, including sectors such as delivery services, transportation, construction, and security, among others. </a:t>
            </a:r>
            <a:endParaRPr>
              <a:latin typeface="Times New Roman"/>
              <a:ea typeface="Times New Roman"/>
              <a:cs typeface="Times New Roman"/>
              <a:sym typeface="Times New Roman"/>
            </a:endParaRPr>
          </a:p>
          <a:p>
            <a:pPr marL="457200" lvl="0" indent="0" algn="just" rtl="0">
              <a:spcBef>
                <a:spcPts val="300"/>
              </a:spcBef>
              <a:spcAft>
                <a:spcPts val="0"/>
              </a:spcAft>
              <a:buNone/>
            </a:pPr>
            <a:endParaRPr>
              <a:latin typeface="Times New Roman"/>
              <a:ea typeface="Times New Roman"/>
              <a:cs typeface="Times New Roman"/>
              <a:sym typeface="Times New Roman"/>
            </a:endParaRPr>
          </a:p>
          <a:p>
            <a:pPr marL="457200" lvl="0" indent="-298450" algn="just" rtl="0">
              <a:spcBef>
                <a:spcPts val="300"/>
              </a:spcBef>
              <a:spcAft>
                <a:spcPts val="0"/>
              </a:spcAft>
              <a:buSzPts val="1100"/>
              <a:buFont typeface="Times New Roman"/>
              <a:buChar char="•"/>
            </a:pPr>
            <a:r>
              <a:rPr lang="en-US">
                <a:latin typeface="Times New Roman"/>
                <a:ea typeface="Times New Roman"/>
                <a:cs typeface="Times New Roman"/>
                <a:sym typeface="Times New Roman"/>
              </a:rPr>
              <a:t>This project addresses privacy concerns by ensuring tracking complies with legal and ethical standards while acknowledging limitations such as dependency on GPS technology, battery consumption, and data security. </a:t>
            </a:r>
            <a:endParaRPr>
              <a:latin typeface="Times New Roman"/>
              <a:ea typeface="Times New Roman"/>
              <a:cs typeface="Times New Roman"/>
              <a:sym typeface="Times New Roman"/>
            </a:endParaRPr>
          </a:p>
          <a:p>
            <a:pPr marL="457200" lvl="0" indent="0" algn="just" rtl="0">
              <a:spcBef>
                <a:spcPts val="300"/>
              </a:spcBef>
              <a:spcAft>
                <a:spcPts val="0"/>
              </a:spcAft>
              <a:buNone/>
            </a:pPr>
            <a:endParaRPr>
              <a:latin typeface="Times New Roman"/>
              <a:ea typeface="Times New Roman"/>
              <a:cs typeface="Times New Roman"/>
              <a:sym typeface="Times New Roman"/>
            </a:endParaRPr>
          </a:p>
          <a:p>
            <a:pPr marL="457200" lvl="0" indent="-298450" algn="just" rtl="0">
              <a:spcBef>
                <a:spcPts val="300"/>
              </a:spcBef>
              <a:spcAft>
                <a:spcPts val="0"/>
              </a:spcAft>
              <a:buSzPts val="1100"/>
              <a:buFont typeface="Times New Roman"/>
              <a:buChar char="•"/>
            </a:pPr>
            <a:r>
              <a:rPr lang="en-US">
                <a:latin typeface="Times New Roman"/>
                <a:ea typeface="Times New Roman"/>
                <a:cs typeface="Times New Roman"/>
                <a:sym typeface="Times New Roman"/>
              </a:rPr>
              <a:t>Nevertheless, its advantages are notable, offering enhanced productivity through real-time tracking, improved accountability by monitoring adherence to schedules, and bolstered safety through prompt emergency response. </a:t>
            </a:r>
            <a:endParaRPr>
              <a:latin typeface="Times New Roman"/>
              <a:ea typeface="Times New Roman"/>
              <a:cs typeface="Times New Roman"/>
              <a:sym typeface="Times New Roman"/>
            </a:endParaRPr>
          </a:p>
          <a:p>
            <a:pPr marL="457200" lvl="0" indent="0" algn="l" rtl="0">
              <a:spcBef>
                <a:spcPts val="3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57200" y="464725"/>
            <a:ext cx="8229600" cy="58650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sz="2900">
                <a:latin typeface="Times New Roman"/>
                <a:ea typeface="Times New Roman"/>
                <a:cs typeface="Times New Roman"/>
                <a:sym typeface="Times New Roman"/>
              </a:rPr>
              <a:t>SCOPE</a:t>
            </a:r>
            <a:endParaRPr sz="2900">
              <a:latin typeface="Times New Roman"/>
              <a:ea typeface="Times New Roman"/>
              <a:cs typeface="Times New Roman"/>
              <a:sym typeface="Times New Roman"/>
            </a:endParaRPr>
          </a:p>
        </p:txBody>
      </p:sp>
      <p:sp>
        <p:nvSpPr>
          <p:cNvPr id="102" name="Google Shape;102;p16"/>
          <p:cNvSpPr txBox="1">
            <a:spLocks noGrp="1"/>
          </p:cNvSpPr>
          <p:nvPr>
            <p:ph type="body" idx="1"/>
          </p:nvPr>
        </p:nvSpPr>
        <p:spPr>
          <a:xfrm>
            <a:off x="457200" y="1242550"/>
            <a:ext cx="8492700" cy="4108200"/>
          </a:xfrm>
          <a:prstGeom prst="rect">
            <a:avLst/>
          </a:prstGeom>
          <a:noFill/>
          <a:ln>
            <a:noFill/>
          </a:ln>
        </p:spPr>
        <p:txBody>
          <a:bodyPr spcFirstLastPara="1" wrap="square" lIns="68575" tIns="34275" rIns="68575" bIns="34275" anchor="t" anchorCtr="0">
            <a:noAutofit/>
          </a:bodyPr>
          <a:lstStyle/>
          <a:p>
            <a:pPr marL="457200" lvl="0" indent="-298450" algn="just" rtl="0">
              <a:spcBef>
                <a:spcPts val="300"/>
              </a:spcBef>
              <a:spcAft>
                <a:spcPts val="0"/>
              </a:spcAft>
              <a:buSzPts val="1100"/>
              <a:buFont typeface="Times New Roman"/>
              <a:buChar char="•"/>
            </a:pPr>
            <a:r>
              <a:rPr lang="en-US">
                <a:latin typeface="Times New Roman"/>
                <a:ea typeface="Times New Roman"/>
                <a:cs typeface="Times New Roman"/>
                <a:sym typeface="Times New Roman"/>
              </a:rPr>
              <a:t>Additionally, streamlined operations via automation of administrative tasks like attendance tracking and route optimization underscore its utility in optimizing workflows and minimizing manual effort, errors, and downtime.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latin typeface="Times New Roman"/>
                <a:ea typeface="Times New Roman"/>
                <a:cs typeface="Times New Roman"/>
                <a:sym typeface="Times New Roman"/>
              </a:rPr>
              <a:t>PRODUCT PERSPECTIVE</a:t>
            </a:r>
            <a:endParaRPr/>
          </a:p>
        </p:txBody>
      </p:sp>
      <p:sp>
        <p:nvSpPr>
          <p:cNvPr id="108" name="Google Shape;108;p17"/>
          <p:cNvSpPr txBox="1">
            <a:spLocks noGrp="1"/>
          </p:cNvSpPr>
          <p:nvPr>
            <p:ph type="body" idx="1"/>
          </p:nvPr>
        </p:nvSpPr>
        <p:spPr>
          <a:xfrm>
            <a:off x="208775" y="1001625"/>
            <a:ext cx="8601600" cy="3630600"/>
          </a:xfrm>
          <a:prstGeom prst="rect">
            <a:avLst/>
          </a:prstGeom>
          <a:noFill/>
          <a:ln>
            <a:noFill/>
          </a:ln>
        </p:spPr>
        <p:txBody>
          <a:bodyPr spcFirstLastPara="1" wrap="square" lIns="68575" tIns="34275" rIns="68575" bIns="34275" anchor="t" anchorCtr="0">
            <a:noAutofit/>
          </a:bodyPr>
          <a:lstStyle/>
          <a:p>
            <a:pPr marL="457200" lvl="0" indent="-228600" algn="just" rtl="0">
              <a:lnSpc>
                <a:spcPct val="100000"/>
              </a:lnSpc>
              <a:spcBef>
                <a:spcPts val="300"/>
              </a:spcBef>
              <a:spcAft>
                <a:spcPts val="0"/>
              </a:spcAft>
              <a:buSzPts val="1100"/>
              <a:buNone/>
            </a:pPr>
            <a:endParaRPr sz="1200">
              <a:solidFill>
                <a:srgbClr val="0D0D0D"/>
              </a:solidFill>
            </a:endParaRPr>
          </a:p>
          <a:p>
            <a:pPr marL="0" lvl="0" indent="0" algn="just" rtl="0">
              <a:lnSpc>
                <a:spcPct val="150000"/>
              </a:lnSpc>
              <a:spcBef>
                <a:spcPts val="3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1. Introducing the Employee Tracker Project, a pioneering software solution for modern workforce management.</a:t>
            </a:r>
            <a:endParaRPr sz="1600">
              <a:solidFill>
                <a:srgbClr val="0D0D0D"/>
              </a:solidFill>
              <a:latin typeface="Times New Roman"/>
              <a:ea typeface="Times New Roman"/>
              <a:cs typeface="Times New Roman"/>
              <a:sym typeface="Times New Roman"/>
            </a:endParaRPr>
          </a:p>
          <a:p>
            <a:pPr marL="0" lvl="0" indent="0" algn="just" rtl="0">
              <a:lnSpc>
                <a:spcPct val="150000"/>
              </a:lnSpc>
              <a:spcBef>
                <a:spcPts val="3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2. Streamlines employee data management, performance tracking, and ensures compliance with dynamic business landscapes.</a:t>
            </a:r>
            <a:endParaRPr sz="1600">
              <a:solidFill>
                <a:srgbClr val="0D0D0D"/>
              </a:solidFill>
              <a:latin typeface="Times New Roman"/>
              <a:ea typeface="Times New Roman"/>
              <a:cs typeface="Times New Roman"/>
              <a:sym typeface="Times New Roman"/>
            </a:endParaRPr>
          </a:p>
          <a:p>
            <a:pPr marL="0" lvl="0" indent="0" algn="just" rtl="0">
              <a:lnSpc>
                <a:spcPct val="150000"/>
              </a:lnSpc>
              <a:spcBef>
                <a:spcPts val="300"/>
              </a:spcBef>
              <a:spcAft>
                <a:spcPts val="0"/>
              </a:spcAft>
              <a:buSzPts val="1100"/>
              <a:buNone/>
            </a:pPr>
            <a:r>
              <a:rPr lang="en-US" sz="1600">
                <a:solidFill>
                  <a:srgbClr val="0D0D0D"/>
                </a:solidFill>
                <a:latin typeface="Times New Roman"/>
                <a:ea typeface="Times New Roman"/>
                <a:cs typeface="Times New Roman"/>
                <a:sym typeface="Times New Roman"/>
              </a:rPr>
              <a:t>3. Centralized platform for efficient employee management, fostering operational excellence and growth opportunities.</a:t>
            </a:r>
            <a:endParaRPr sz="1600">
              <a:solidFill>
                <a:srgbClr val="0D0D0D"/>
              </a:solidFill>
              <a:latin typeface="Times New Roman"/>
              <a:ea typeface="Times New Roman"/>
              <a:cs typeface="Times New Roman"/>
              <a:sym typeface="Times New Roman"/>
            </a:endParaRPr>
          </a:p>
          <a:p>
            <a:pPr marL="0" lvl="0" indent="0" algn="just" rtl="0">
              <a:lnSpc>
                <a:spcPct val="150000"/>
              </a:lnSpc>
              <a:spcBef>
                <a:spcPts val="3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4. Empowers businesses of all scales to optimize human resources, driving productivity and success.</a:t>
            </a:r>
            <a:endParaRPr sz="1600">
              <a:solidFill>
                <a:srgbClr val="0D0D0D"/>
              </a:solidFill>
              <a:latin typeface="Times New Roman"/>
              <a:ea typeface="Times New Roman"/>
              <a:cs typeface="Times New Roman"/>
              <a:sym typeface="Times New Roman"/>
            </a:endParaRPr>
          </a:p>
          <a:p>
            <a:pPr marL="0" lvl="0" indent="0" algn="just" rtl="0">
              <a:lnSpc>
                <a:spcPct val="150000"/>
              </a:lnSpc>
              <a:spcBef>
                <a:spcPts val="3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5. Commitment to innovation and empowerment, shaping environments for growth and business success.</a:t>
            </a:r>
            <a:endParaRPr sz="1600">
              <a:solidFill>
                <a:srgbClr val="0D0D0D"/>
              </a:solidFill>
              <a:latin typeface="Times New Roman"/>
              <a:ea typeface="Times New Roman"/>
              <a:cs typeface="Times New Roman"/>
              <a:sym typeface="Times New Roman"/>
            </a:endParaRPr>
          </a:p>
          <a:p>
            <a:pPr marL="158750" lvl="0" indent="0" algn="just" rtl="0">
              <a:lnSpc>
                <a:spcPct val="150000"/>
              </a:lnSpc>
              <a:spcBef>
                <a:spcPts val="300"/>
              </a:spcBef>
              <a:spcAft>
                <a:spcPts val="0"/>
              </a:spcAft>
              <a:buSzPts val="1100"/>
              <a:buNone/>
            </a:pPr>
            <a:endParaRPr>
              <a:solidFill>
                <a:srgbClr val="0D0D0D"/>
              </a:solidFill>
              <a:latin typeface="Times New Roman"/>
              <a:ea typeface="Times New Roman"/>
              <a:cs typeface="Times New Roman"/>
              <a:sym typeface="Times New Roman"/>
            </a:endParaRPr>
          </a:p>
          <a:p>
            <a:pPr marL="457200" lvl="0" indent="-228600" algn="just" rtl="0">
              <a:lnSpc>
                <a:spcPct val="150000"/>
              </a:lnSpc>
              <a:spcBef>
                <a:spcPts val="300"/>
              </a:spcBef>
              <a:spcAft>
                <a:spcPts val="0"/>
              </a:spcAft>
              <a:buSzPts val="1100"/>
              <a:buNone/>
            </a:pPr>
            <a:endParaRPr>
              <a:solidFill>
                <a:srgbClr val="0D0D0D"/>
              </a:solidFill>
              <a:latin typeface="Times New Roman"/>
              <a:ea typeface="Times New Roman"/>
              <a:cs typeface="Times New Roman"/>
              <a:sym typeface="Times New Roman"/>
            </a:endParaRPr>
          </a:p>
          <a:p>
            <a:pPr marL="457200" lvl="0" indent="-228600" algn="just" rtl="0">
              <a:lnSpc>
                <a:spcPct val="150000"/>
              </a:lnSpc>
              <a:spcBef>
                <a:spcPts val="300"/>
              </a:spcBef>
              <a:spcAft>
                <a:spcPts val="0"/>
              </a:spcAft>
              <a:buSzPts val="11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latin typeface="Times New Roman"/>
                <a:ea typeface="Times New Roman"/>
                <a:cs typeface="Times New Roman"/>
                <a:sym typeface="Times New Roman"/>
              </a:rPr>
              <a:t>PRODUCT FUNCTIONS </a:t>
            </a:r>
            <a:endParaRPr/>
          </a:p>
        </p:txBody>
      </p:sp>
      <p:sp>
        <p:nvSpPr>
          <p:cNvPr id="114" name="Google Shape;114;p18"/>
          <p:cNvSpPr txBox="1">
            <a:spLocks noGrp="1"/>
          </p:cNvSpPr>
          <p:nvPr>
            <p:ph type="body" idx="1"/>
          </p:nvPr>
        </p:nvSpPr>
        <p:spPr>
          <a:xfrm>
            <a:off x="544046" y="1290052"/>
            <a:ext cx="8198433" cy="3510547"/>
          </a:xfrm>
          <a:prstGeom prst="rect">
            <a:avLst/>
          </a:prstGeom>
          <a:noFill/>
          <a:ln>
            <a:noFill/>
          </a:ln>
        </p:spPr>
        <p:txBody>
          <a:bodyPr spcFirstLastPara="1" wrap="square" lIns="68575" tIns="34275" rIns="68575" bIns="34275" anchor="t" anchorCtr="0">
            <a:normAutofit/>
          </a:bodyPr>
          <a:lstStyle/>
          <a:p>
            <a:pPr marL="285750" lvl="0" indent="-329088" algn="just" rtl="0">
              <a:lnSpc>
                <a:spcPct val="160000"/>
              </a:lnSpc>
              <a:spcBef>
                <a:spcPts val="300"/>
              </a:spcBef>
              <a:spcAft>
                <a:spcPts val="0"/>
              </a:spcAft>
              <a:buSzPct val="100000"/>
              <a:buChar char="•"/>
            </a:pPr>
            <a:r>
              <a:rPr lang="en-US" sz="1600" b="1" dirty="0">
                <a:solidFill>
                  <a:srgbClr val="0D0D0D"/>
                </a:solidFill>
                <a:latin typeface="Times New Roman"/>
                <a:ea typeface="Times New Roman"/>
                <a:cs typeface="Times New Roman"/>
                <a:sym typeface="Times New Roman"/>
              </a:rPr>
              <a:t>Safe sign-up with authentication: </a:t>
            </a:r>
            <a:r>
              <a:rPr lang="en-US" sz="1400" dirty="0"/>
              <a:t>Permit users to sign up safely, provide the required data, and confirm their identity with a authentication procedure. </a:t>
            </a:r>
            <a:endParaRPr sz="1400" dirty="0">
              <a:solidFill>
                <a:srgbClr val="0D0D0D"/>
              </a:solidFill>
              <a:latin typeface="Times New Roman"/>
              <a:ea typeface="Times New Roman"/>
              <a:cs typeface="Times New Roman"/>
              <a:sym typeface="Times New Roman"/>
            </a:endParaRPr>
          </a:p>
          <a:p>
            <a:pPr marL="285750" lvl="0" indent="-329088" algn="just" rtl="0">
              <a:lnSpc>
                <a:spcPct val="160000"/>
              </a:lnSpc>
              <a:spcBef>
                <a:spcPts val="300"/>
              </a:spcBef>
              <a:spcAft>
                <a:spcPts val="0"/>
              </a:spcAft>
              <a:buClr>
                <a:srgbClr val="0D0D0D"/>
              </a:buClr>
              <a:buSzPct val="100000"/>
              <a:buFont typeface="Times New Roman"/>
              <a:buChar char="•"/>
            </a:pPr>
            <a:r>
              <a:rPr lang="en-US" sz="1600" b="1" dirty="0">
                <a:solidFill>
                  <a:srgbClr val="0D0D0D"/>
                </a:solidFill>
                <a:latin typeface="Times New Roman"/>
                <a:ea typeface="Times New Roman"/>
                <a:cs typeface="Times New Roman"/>
                <a:sym typeface="Times New Roman"/>
              </a:rPr>
              <a:t>Form creation for task details: </a:t>
            </a:r>
            <a:r>
              <a:rPr lang="en-US" sz="1400" dirty="0"/>
              <a:t>Create forms so that employee, employer may provide their target, task </a:t>
            </a:r>
            <a:r>
              <a:rPr lang="en-US" sz="1400" dirty="0" err="1"/>
              <a:t>objectivs</a:t>
            </a:r>
            <a:r>
              <a:rPr lang="en-US" sz="1400" dirty="0"/>
              <a:t>, and preferences and employers can establish the requirements for the task.</a:t>
            </a:r>
            <a:endParaRPr sz="1400" dirty="0">
              <a:solidFill>
                <a:srgbClr val="0D0D0D"/>
              </a:solidFill>
              <a:latin typeface="Times New Roman"/>
              <a:ea typeface="Times New Roman"/>
              <a:cs typeface="Times New Roman"/>
              <a:sym typeface="Times New Roman"/>
            </a:endParaRPr>
          </a:p>
          <a:p>
            <a:pPr marL="285750" lvl="0" indent="-329088" algn="just" rtl="0">
              <a:lnSpc>
                <a:spcPct val="160000"/>
              </a:lnSpc>
              <a:spcBef>
                <a:spcPts val="300"/>
              </a:spcBef>
              <a:spcAft>
                <a:spcPts val="0"/>
              </a:spcAft>
              <a:buClr>
                <a:srgbClr val="0D0D0D"/>
              </a:buClr>
              <a:buSzPct val="100000"/>
              <a:buFont typeface="Times New Roman"/>
              <a:buChar char="•"/>
            </a:pPr>
            <a:r>
              <a:rPr lang="en-US" sz="1600" b="1" dirty="0">
                <a:solidFill>
                  <a:srgbClr val="0D0D0D"/>
                </a:solidFill>
                <a:latin typeface="Times New Roman"/>
                <a:ea typeface="Times New Roman"/>
                <a:cs typeface="Times New Roman"/>
                <a:sym typeface="Times New Roman"/>
              </a:rPr>
              <a:t>Dynamic form customization: </a:t>
            </a:r>
            <a:r>
              <a:rPr lang="en-US" sz="1400" dirty="0"/>
              <a:t>Use dynamic form logic to ensure completeness and relevancy by tailoring the information sought based on customer, employee inputs.</a:t>
            </a:r>
            <a:endParaRPr sz="1400" b="1" dirty="0">
              <a:solidFill>
                <a:srgbClr val="0D0D0D"/>
              </a:solidFill>
              <a:latin typeface="Times New Roman"/>
              <a:ea typeface="Times New Roman"/>
              <a:cs typeface="Times New Roman"/>
              <a:sym typeface="Times New Roman"/>
            </a:endParaRPr>
          </a:p>
          <a:p>
            <a:pPr marL="285750" lvl="0" indent="-329088" algn="just" rtl="0">
              <a:lnSpc>
                <a:spcPct val="150000"/>
              </a:lnSpc>
              <a:spcBef>
                <a:spcPts val="300"/>
              </a:spcBef>
              <a:spcAft>
                <a:spcPts val="0"/>
              </a:spcAft>
              <a:buClr>
                <a:srgbClr val="0D0D0D"/>
              </a:buClr>
              <a:buSzPct val="100000"/>
              <a:buFont typeface="Times New Roman"/>
              <a:buChar char="•"/>
            </a:pPr>
            <a:r>
              <a:rPr lang="en-US" sz="1600" b="1" dirty="0">
                <a:solidFill>
                  <a:srgbClr val="0D0D0D"/>
                </a:solidFill>
                <a:latin typeface="Times New Roman"/>
                <a:ea typeface="Times New Roman"/>
                <a:cs typeface="Times New Roman"/>
                <a:sym typeface="Times New Roman"/>
              </a:rPr>
              <a:t>Target tracking for efficiency: </a:t>
            </a:r>
            <a:r>
              <a:rPr lang="en-US" sz="1400" dirty="0"/>
              <a:t>Employers can view targets achieved, matched prospects in ranked order, enabling efficient, better management.</a:t>
            </a:r>
            <a:endParaRPr sz="1400" b="1" dirty="0">
              <a:solidFill>
                <a:srgbClr val="0D0D0D"/>
              </a:solidFill>
              <a:latin typeface="Times New Roman"/>
              <a:ea typeface="Times New Roman"/>
              <a:cs typeface="Times New Roman"/>
              <a:sym typeface="Times New Roman"/>
            </a:endParaRPr>
          </a:p>
          <a:p>
            <a:pPr marL="0" lvl="0" indent="0" algn="just" rtl="0">
              <a:lnSpc>
                <a:spcPct val="160000"/>
              </a:lnSpc>
              <a:spcBef>
                <a:spcPts val="300"/>
              </a:spcBef>
              <a:spcAft>
                <a:spcPts val="0"/>
              </a:spcAft>
              <a:buNone/>
            </a:pPr>
            <a:endParaRPr dirty="0">
              <a:solidFill>
                <a:srgbClr val="0D0D0D"/>
              </a:solidFill>
              <a:latin typeface="Times New Roman"/>
              <a:ea typeface="Times New Roman"/>
              <a:cs typeface="Times New Roman"/>
              <a:sym typeface="Times New Roman"/>
            </a:endParaRPr>
          </a:p>
          <a:p>
            <a:pPr marL="0" lvl="0" indent="0" algn="just" rtl="0">
              <a:lnSpc>
                <a:spcPct val="160000"/>
              </a:lnSpc>
              <a:spcBef>
                <a:spcPts val="300"/>
              </a:spcBef>
              <a:spcAft>
                <a:spcPts val="0"/>
              </a:spcAft>
              <a:buNone/>
            </a:pPr>
            <a:endParaRPr dirty="0">
              <a:solidFill>
                <a:srgbClr val="0D0D0D"/>
              </a:solidFill>
              <a:latin typeface="Times New Roman"/>
              <a:ea typeface="Times New Roman"/>
              <a:cs typeface="Times New Roman"/>
              <a:sym typeface="Times New Roman"/>
            </a:endParaRPr>
          </a:p>
          <a:p>
            <a:pPr marL="0" lvl="0" indent="0" algn="just" rtl="0">
              <a:lnSpc>
                <a:spcPct val="160000"/>
              </a:lnSpc>
              <a:spcBef>
                <a:spcPts val="300"/>
              </a:spcBef>
              <a:spcAft>
                <a:spcPts val="0"/>
              </a:spcAft>
              <a:buNone/>
            </a:pPr>
            <a:endParaRPr dirty="0">
              <a:solidFill>
                <a:srgbClr val="0D0D0D"/>
              </a:solidFill>
              <a:latin typeface="Times New Roman"/>
              <a:ea typeface="Times New Roman"/>
              <a:cs typeface="Times New Roman"/>
              <a:sym typeface="Times New Roman"/>
            </a:endParaRPr>
          </a:p>
          <a:p>
            <a:pPr marL="457200" lvl="0" indent="0" algn="just" rtl="0">
              <a:lnSpc>
                <a:spcPct val="160000"/>
              </a:lnSpc>
              <a:spcBef>
                <a:spcPts val="300"/>
              </a:spcBef>
              <a:spcAft>
                <a:spcPts val="0"/>
              </a:spcAft>
              <a:buNone/>
            </a:pPr>
            <a:endParaRPr sz="21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latin typeface="Times New Roman"/>
                <a:ea typeface="Times New Roman"/>
                <a:cs typeface="Times New Roman"/>
                <a:sym typeface="Times New Roman"/>
              </a:rPr>
              <a:t>User Classes and Characteristics</a:t>
            </a:r>
            <a:endParaRPr/>
          </a:p>
        </p:txBody>
      </p:sp>
      <p:sp>
        <p:nvSpPr>
          <p:cNvPr id="120" name="Google Shape;120;p19"/>
          <p:cNvSpPr txBox="1">
            <a:spLocks noGrp="1"/>
          </p:cNvSpPr>
          <p:nvPr>
            <p:ph type="body" idx="1"/>
          </p:nvPr>
        </p:nvSpPr>
        <p:spPr>
          <a:xfrm>
            <a:off x="457200" y="1326216"/>
            <a:ext cx="7994277" cy="3317222"/>
          </a:xfrm>
          <a:prstGeom prst="rect">
            <a:avLst/>
          </a:prstGeom>
          <a:noFill/>
          <a:ln>
            <a:noFill/>
          </a:ln>
        </p:spPr>
        <p:txBody>
          <a:bodyPr spcFirstLastPara="1" wrap="square" lIns="68575" tIns="34275" rIns="68575" bIns="34275" anchor="t" anchorCtr="0">
            <a:normAutofit/>
          </a:bodyPr>
          <a:lstStyle/>
          <a:p>
            <a:pPr marL="120650" lvl="0" indent="0" algn="l" rtl="0">
              <a:lnSpc>
                <a:spcPct val="100000"/>
              </a:lnSpc>
              <a:spcBef>
                <a:spcPts val="300"/>
              </a:spcBef>
              <a:spcAft>
                <a:spcPts val="0"/>
              </a:spcAft>
              <a:buSzPts val="1700"/>
              <a:buNone/>
            </a:pPr>
            <a:r>
              <a:rPr lang="en-US" dirty="0">
                <a:latin typeface="Times New Roman"/>
                <a:ea typeface="Times New Roman"/>
                <a:cs typeface="Times New Roman"/>
                <a:sym typeface="Times New Roman"/>
              </a:rPr>
              <a:t>1.Employers:</a:t>
            </a:r>
          </a:p>
          <a:p>
            <a:pPr marL="120650" lvl="0" indent="0" algn="just" rtl="0">
              <a:lnSpc>
                <a:spcPct val="150000"/>
              </a:lnSpc>
              <a:spcBef>
                <a:spcPts val="300"/>
              </a:spcBef>
              <a:spcAft>
                <a:spcPts val="0"/>
              </a:spcAft>
              <a:buSzPts val="1700"/>
              <a:buNone/>
            </a:pPr>
            <a:r>
              <a:rPr lang="en-US" sz="1400" dirty="0"/>
              <a:t>Employers seek a streamlined platform for task posting, scheduling visits, tracking updates, and assigning tasks to nearby employees efficiently, fostering seamless communication and productivity.</a:t>
            </a:r>
            <a:endParaRPr sz="1400" dirty="0"/>
          </a:p>
          <a:p>
            <a:pPr marL="158750" lvl="0" indent="0" algn="l" rtl="0">
              <a:lnSpc>
                <a:spcPct val="100000"/>
              </a:lnSpc>
              <a:spcBef>
                <a:spcPts val="300"/>
              </a:spcBef>
              <a:spcAft>
                <a:spcPts val="0"/>
              </a:spcAft>
              <a:buSzPts val="1100"/>
              <a:buNone/>
            </a:pPr>
            <a:endParaRPr dirty="0">
              <a:latin typeface="Times New Roman"/>
              <a:ea typeface="Times New Roman"/>
              <a:cs typeface="Times New Roman"/>
              <a:sym typeface="Times New Roman"/>
            </a:endParaRPr>
          </a:p>
          <a:p>
            <a:pPr marL="120650" lvl="0" indent="0" algn="l" rtl="0">
              <a:lnSpc>
                <a:spcPct val="100000"/>
              </a:lnSpc>
              <a:spcBef>
                <a:spcPts val="300"/>
              </a:spcBef>
              <a:spcAft>
                <a:spcPts val="0"/>
              </a:spcAft>
              <a:buSzPts val="1700"/>
              <a:buNone/>
            </a:pPr>
            <a:r>
              <a:rPr lang="en-US" dirty="0">
                <a:latin typeface="Times New Roman"/>
                <a:ea typeface="Times New Roman"/>
                <a:cs typeface="Times New Roman"/>
                <a:sym typeface="Times New Roman"/>
              </a:rPr>
              <a:t>2. Employees</a:t>
            </a:r>
            <a:endParaRPr lang="en-US" sz="2400" dirty="0">
              <a:ea typeface="Times New Roman"/>
            </a:endParaRPr>
          </a:p>
          <a:p>
            <a:pPr marL="120650" lvl="0" indent="0" algn="just" rtl="0">
              <a:lnSpc>
                <a:spcPct val="150000"/>
              </a:lnSpc>
              <a:spcBef>
                <a:spcPts val="300"/>
              </a:spcBef>
              <a:spcAft>
                <a:spcPts val="0"/>
              </a:spcAft>
              <a:buSzPts val="1700"/>
              <a:buNone/>
            </a:pPr>
            <a:r>
              <a:rPr lang="en-US" sz="1400" dirty="0"/>
              <a:t>Efficiently gather task specifics, target details, and track colleague locations to enhance navigation and coordination, facilitating prompt real-time updates for employers, optimizing operational effectiveness.</a:t>
            </a:r>
            <a:endParaRPr sz="1400" dirty="0">
              <a:latin typeface="Times New Roman"/>
              <a:ea typeface="Times New Roman"/>
              <a:cs typeface="Times New Roman"/>
              <a:sym typeface="Times New Roman"/>
            </a:endParaRPr>
          </a:p>
          <a:p>
            <a:pPr marL="457200" lvl="0" indent="0" algn="l" rtl="0">
              <a:lnSpc>
                <a:spcPct val="100000"/>
              </a:lnSpc>
              <a:spcBef>
                <a:spcPts val="3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400050"/>
            <a:ext cx="8229600" cy="74295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2"/>
              </a:buClr>
              <a:buSzPts val="1400"/>
              <a:buNone/>
            </a:pPr>
            <a:r>
              <a:rPr lang="en-US"/>
              <a:t>Design and Implementation Constraints</a:t>
            </a:r>
            <a:endParaRPr/>
          </a:p>
        </p:txBody>
      </p:sp>
      <p:sp>
        <p:nvSpPr>
          <p:cNvPr id="126" name="Google Shape;126;p20"/>
          <p:cNvSpPr txBox="1">
            <a:spLocks noGrp="1"/>
          </p:cNvSpPr>
          <p:nvPr>
            <p:ph type="body" idx="1"/>
          </p:nvPr>
        </p:nvSpPr>
        <p:spPr>
          <a:xfrm>
            <a:off x="457200" y="1200150"/>
            <a:ext cx="8229600" cy="3657600"/>
          </a:xfrm>
          <a:prstGeom prst="rect">
            <a:avLst/>
          </a:prstGeom>
          <a:noFill/>
          <a:ln>
            <a:noFill/>
          </a:ln>
        </p:spPr>
        <p:txBody>
          <a:bodyPr spcFirstLastPara="1" wrap="square" lIns="68575" tIns="34275" rIns="68575" bIns="34275" anchor="t" anchorCtr="0">
            <a:normAutofit/>
          </a:bodyPr>
          <a:lstStyle/>
          <a:p>
            <a:pPr marL="457200" lvl="0" indent="-298450" algn="l" rtl="0">
              <a:lnSpc>
                <a:spcPct val="150000"/>
              </a:lnSpc>
              <a:spcBef>
                <a:spcPts val="300"/>
              </a:spcBef>
              <a:spcAft>
                <a:spcPts val="0"/>
              </a:spcAft>
              <a:buSzPts val="1100"/>
              <a:buChar char="•"/>
            </a:pPr>
            <a:r>
              <a:rPr lang="en-US">
                <a:latin typeface="Times New Roman"/>
                <a:ea typeface="Times New Roman"/>
                <a:cs typeface="Times New Roman"/>
                <a:sym typeface="Times New Roman"/>
              </a:rPr>
              <a:t>Privacy concerns</a:t>
            </a:r>
            <a:endParaRPr/>
          </a:p>
          <a:p>
            <a:pPr marL="457200" lvl="0" indent="-298450" algn="l" rtl="0">
              <a:lnSpc>
                <a:spcPct val="150000"/>
              </a:lnSpc>
              <a:spcBef>
                <a:spcPts val="300"/>
              </a:spcBef>
              <a:spcAft>
                <a:spcPts val="0"/>
              </a:spcAft>
              <a:buSzPts val="1100"/>
              <a:buChar char="•"/>
            </a:pPr>
            <a:r>
              <a:rPr lang="en-US">
                <a:latin typeface="Times New Roman"/>
                <a:ea typeface="Times New Roman"/>
                <a:cs typeface="Times New Roman"/>
                <a:sym typeface="Times New Roman"/>
              </a:rPr>
              <a:t>GPS signal limitations</a:t>
            </a:r>
            <a:endParaRPr/>
          </a:p>
          <a:p>
            <a:pPr marL="457200" lvl="0" indent="-298450" algn="l" rtl="0">
              <a:lnSpc>
                <a:spcPct val="150000"/>
              </a:lnSpc>
              <a:spcBef>
                <a:spcPts val="300"/>
              </a:spcBef>
              <a:spcAft>
                <a:spcPts val="0"/>
              </a:spcAft>
              <a:buSzPts val="1100"/>
              <a:buChar char="•"/>
            </a:pPr>
            <a:r>
              <a:rPr lang="en-US">
                <a:latin typeface="Times New Roman"/>
                <a:ea typeface="Times New Roman"/>
                <a:cs typeface="Times New Roman"/>
                <a:sym typeface="Times New Roman"/>
              </a:rPr>
              <a:t>Device battery drain</a:t>
            </a:r>
            <a:endParaRPr/>
          </a:p>
          <a:p>
            <a:pPr marL="457200" lvl="0" indent="-298450" algn="l" rtl="0">
              <a:lnSpc>
                <a:spcPct val="150000"/>
              </a:lnSpc>
              <a:spcBef>
                <a:spcPts val="300"/>
              </a:spcBef>
              <a:spcAft>
                <a:spcPts val="0"/>
              </a:spcAft>
              <a:buSzPts val="1100"/>
              <a:buChar char="•"/>
            </a:pPr>
            <a:r>
              <a:rPr lang="en-US">
                <a:latin typeface="Times New Roman"/>
                <a:ea typeface="Times New Roman"/>
                <a:cs typeface="Times New Roman"/>
                <a:sym typeface="Times New Roman"/>
              </a:rPr>
              <a:t>Maintenance complexity</a:t>
            </a:r>
            <a:endParaRPr/>
          </a:p>
          <a:p>
            <a:pPr marL="457200" lvl="0" indent="-228600" algn="l" rtl="0">
              <a:lnSpc>
                <a:spcPct val="150000"/>
              </a:lnSpc>
              <a:spcBef>
                <a:spcPts val="300"/>
              </a:spcBef>
              <a:spcAft>
                <a:spcPts val="0"/>
              </a:spcAft>
              <a:buSzPts val="1100"/>
              <a:buNone/>
            </a:pPr>
            <a:endParaRPr/>
          </a:p>
        </p:txBody>
      </p:sp>
    </p:spTree>
  </p:cSld>
  <p:clrMapOvr>
    <a:masterClrMapping/>
  </p:clrMapOvr>
</p:sld>
</file>

<file path=ppt/theme/theme1.xml><?xml version="1.0" encoding="utf-8"?>
<a:theme xmlns:a="http://schemas.openxmlformats.org/drawingml/2006/main"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On-screen Show (16:9)</PresentationFormat>
  <Paragraphs>85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Noto Sans Symbols</vt:lpstr>
      <vt:lpstr>Constantia</vt:lpstr>
      <vt:lpstr>Bell MT</vt:lpstr>
      <vt:lpstr>Arial</vt:lpstr>
      <vt:lpstr>Cambria</vt:lpstr>
      <vt:lpstr>EB Garamond</vt:lpstr>
      <vt:lpstr>Clarity</vt:lpstr>
      <vt:lpstr>PowerPoint Presentation</vt:lpstr>
      <vt:lpstr>CONTENTS</vt:lpstr>
      <vt:lpstr>PURPOSE</vt:lpstr>
      <vt:lpstr>SCOPE</vt:lpstr>
      <vt:lpstr>SCOPE</vt:lpstr>
      <vt:lpstr>PRODUCT PERSPECTIVE</vt:lpstr>
      <vt:lpstr>PRODUCT FUNCTIONS </vt:lpstr>
      <vt:lpstr>User Classes and Characteristics</vt:lpstr>
      <vt:lpstr>Design and Implementation Constraints</vt:lpstr>
      <vt:lpstr>SOFTWARE REQUIREMENTS</vt:lpstr>
      <vt:lpstr>HARDWARE REQUIREMENTS</vt:lpstr>
      <vt:lpstr>Performance Requirements</vt:lpstr>
      <vt:lpstr>Security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anushagshanbhag@outlook.com</cp:lastModifiedBy>
  <cp:revision>1</cp:revision>
  <dcterms:modified xsi:type="dcterms:W3CDTF">2024-03-23T02:59:49Z</dcterms:modified>
</cp:coreProperties>
</file>