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3" r:id="rId5"/>
    <p:sldId id="267" r:id="rId6"/>
    <p:sldId id="270" r:id="rId7"/>
    <p:sldId id="271" r:id="rId8"/>
    <p:sldId id="269" r:id="rId9"/>
    <p:sldId id="272" r:id="rId10"/>
    <p:sldId id="264"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p:cViewPr>
        <p:scale>
          <a:sx n="90" d="100"/>
          <a:sy n="90" d="100"/>
        </p:scale>
        <p:origin x="-78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72DED-B340-46CB-9487-C4EA484E96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F7F065-2D4C-4BE0-8A62-58F05A977D93}">
      <dgm:prSet/>
      <dgm:spPr/>
      <dgm:t>
        <a:bodyPr/>
        <a:lstStyle/>
        <a:p>
          <a:r>
            <a:rPr lang="en-IN" dirty="0"/>
            <a:t>D. Naga </a:t>
          </a:r>
          <a:r>
            <a:rPr lang="en-IN" dirty="0" smtClean="0"/>
            <a:t>     </a:t>
          </a:r>
          <a:r>
            <a:rPr lang="en-IN" dirty="0" err="1" smtClean="0"/>
            <a:t>Murali</a:t>
          </a:r>
          <a:endParaRPr lang="en-US" dirty="0"/>
        </a:p>
      </dgm:t>
    </dgm:pt>
    <dgm:pt modelId="{F1AB316D-1931-41F5-B437-07A2EA603F54}" type="parTrans" cxnId="{302D8F2F-B9A4-4CED-8377-21D1F39226DA}">
      <dgm:prSet/>
      <dgm:spPr/>
      <dgm:t>
        <a:bodyPr/>
        <a:lstStyle/>
        <a:p>
          <a:endParaRPr lang="en-US"/>
        </a:p>
      </dgm:t>
    </dgm:pt>
    <dgm:pt modelId="{CAC24D1B-457D-4423-BA6C-F510D00D07FA}" type="sibTrans" cxnId="{302D8F2F-B9A4-4CED-8377-21D1F39226DA}">
      <dgm:prSet/>
      <dgm:spPr/>
      <dgm:t>
        <a:bodyPr/>
        <a:lstStyle/>
        <a:p>
          <a:endParaRPr lang="en-US"/>
        </a:p>
      </dgm:t>
    </dgm:pt>
    <dgm:pt modelId="{C321A8CE-FA13-564E-AFE5-2D749E2B71F3}" type="pres">
      <dgm:prSet presAssocID="{B5072DED-B340-46CB-9487-C4EA484E968E}" presName="linear" presStyleCnt="0">
        <dgm:presLayoutVars>
          <dgm:animLvl val="lvl"/>
          <dgm:resizeHandles val="exact"/>
        </dgm:presLayoutVars>
      </dgm:prSet>
      <dgm:spPr/>
      <dgm:t>
        <a:bodyPr/>
        <a:lstStyle/>
        <a:p>
          <a:endParaRPr lang="en-US"/>
        </a:p>
      </dgm:t>
    </dgm:pt>
    <dgm:pt modelId="{C3D8A882-B59E-8C48-84A7-8F8019D9D272}" type="pres">
      <dgm:prSet presAssocID="{CFF7F065-2D4C-4BE0-8A62-58F05A977D93}" presName="parentText" presStyleLbl="node1" presStyleIdx="0" presStyleCnt="1" custScaleX="96122" custScaleY="89971">
        <dgm:presLayoutVars>
          <dgm:chMax val="0"/>
          <dgm:bulletEnabled val="1"/>
        </dgm:presLayoutVars>
      </dgm:prSet>
      <dgm:spPr/>
      <dgm:t>
        <a:bodyPr/>
        <a:lstStyle/>
        <a:p>
          <a:endParaRPr lang="en-US"/>
        </a:p>
      </dgm:t>
    </dgm:pt>
  </dgm:ptLst>
  <dgm:cxnLst>
    <dgm:cxn modelId="{291EB1DC-CA43-9B4F-8F3B-65B9CD5F4E2F}" type="presOf" srcId="{CFF7F065-2D4C-4BE0-8A62-58F05A977D93}" destId="{C3D8A882-B59E-8C48-84A7-8F8019D9D272}" srcOrd="0" destOrd="0" presId="urn:microsoft.com/office/officeart/2005/8/layout/vList2"/>
    <dgm:cxn modelId="{302D8F2F-B9A4-4CED-8377-21D1F39226DA}" srcId="{B5072DED-B340-46CB-9487-C4EA484E968E}" destId="{CFF7F065-2D4C-4BE0-8A62-58F05A977D93}" srcOrd="0" destOrd="0" parTransId="{F1AB316D-1931-41F5-B437-07A2EA603F54}" sibTransId="{CAC24D1B-457D-4423-BA6C-F510D00D07FA}"/>
    <dgm:cxn modelId="{B84A37EE-E55C-FA44-ABE0-C1F5530DE877}" type="presOf" srcId="{B5072DED-B340-46CB-9487-C4EA484E968E}" destId="{C321A8CE-FA13-564E-AFE5-2D749E2B71F3}" srcOrd="0" destOrd="0" presId="urn:microsoft.com/office/officeart/2005/8/layout/vList2"/>
    <dgm:cxn modelId="{92BF2B9A-F9A7-A744-8B32-A3702EFC8F80}" type="presParOf" srcId="{C321A8CE-FA13-564E-AFE5-2D749E2B71F3}" destId="{C3D8A882-B59E-8C48-84A7-8F8019D9D27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D8A882-B59E-8C48-84A7-8F8019D9D272}">
      <dsp:nvSpPr>
        <dsp:cNvPr id="0" name=""/>
        <dsp:cNvSpPr/>
      </dsp:nvSpPr>
      <dsp:spPr>
        <a:xfrm>
          <a:off x="72007" y="665973"/>
          <a:ext cx="3569601" cy="22905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IN" sz="5800" kern="1200" dirty="0"/>
            <a:t>D. Naga </a:t>
          </a:r>
          <a:r>
            <a:rPr lang="en-IN" sz="5800" kern="1200" dirty="0" smtClean="0"/>
            <a:t>     </a:t>
          </a:r>
          <a:r>
            <a:rPr lang="en-IN" sz="5800" kern="1200" dirty="0" err="1" smtClean="0"/>
            <a:t>Murali</a:t>
          </a:r>
          <a:endParaRPr lang="en-US" sz="5800" kern="1200" dirty="0"/>
        </a:p>
      </dsp:txBody>
      <dsp:txXfrm>
        <a:off x="72007" y="665973"/>
        <a:ext cx="3569601" cy="22905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162456B-E623-40C3-9B78-2A7A2F5FF674}"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302970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162456B-E623-40C3-9B78-2A7A2F5FF674}" type="datetimeFigureOut">
              <a:rPr lang="en-US" smtClean="0"/>
              <a:pPr/>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184875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162456B-E623-40C3-9B78-2A7A2F5FF674}" type="datetimeFigureOut">
              <a:rPr lang="en-US" smtClean="0"/>
              <a:pPr/>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145649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162456B-E623-40C3-9B78-2A7A2F5FF674}"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193884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162456B-E623-40C3-9B78-2A7A2F5FF674}" type="datetimeFigureOut">
              <a:rPr lang="en-US" smtClean="0"/>
              <a:pPr/>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8897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162456B-E623-40C3-9B78-2A7A2F5FF674}" type="datetimeFigureOut">
              <a:rPr lang="en-US" smtClean="0"/>
              <a:pPr/>
              <a:t>2/16/2021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89333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4162456B-E623-40C3-9B78-2A7A2F5FF674}" type="datetimeFigureOut">
              <a:rPr lang="en-US" smtClean="0"/>
              <a:pPr/>
              <a:t>2/16/2021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213535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4162456B-E623-40C3-9B78-2A7A2F5FF674}" type="datetimeFigureOut">
              <a:rPr lang="en-US" smtClean="0"/>
              <a:pPr/>
              <a:t>2/16/2021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84107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162456B-E623-40C3-9B78-2A7A2F5FF674}" type="datetimeFigureOut">
              <a:rPr lang="en-US" smtClean="0"/>
              <a:pPr/>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190964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GB"/>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4162456B-E623-40C3-9B78-2A7A2F5FF674}" type="datetimeFigureOut">
              <a:rPr lang="en-US" smtClean="0"/>
              <a:pPr/>
              <a:t>2/16/2021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359815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4162456B-E623-40C3-9B78-2A7A2F5FF674}" type="datetimeFigureOut">
              <a:rPr lang="en-US" smtClean="0"/>
              <a:pPr/>
              <a:t>2/16/2021</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90401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4162456B-E623-40C3-9B78-2A7A2F5FF674}" type="datetimeFigureOut">
              <a:rPr lang="en-US" smtClean="0"/>
              <a:pPr/>
              <a:t>2/16/2021</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88909E28-429F-4275-B5B3-9F7786C09D91}" type="slidenum">
              <a:rPr lang="en-US" smtClean="0"/>
              <a:pPr/>
              <a:t>‹#›</a:t>
            </a:fld>
            <a:endParaRPr lang="en-US"/>
          </a:p>
        </p:txBody>
      </p:sp>
    </p:spTree>
    <p:extLst>
      <p:ext uri="{BB962C8B-B14F-4D97-AF65-F5344CB8AC3E}">
        <p14:creationId xmlns:p14="http://schemas.microsoft.com/office/powerpoint/2010/main" xmlns="" val="35990327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chatbots-are-cool-a-framework-using-python-part-1-overview-7c69af7a7439" TargetMode="External"/><Relationship Id="rId2" Type="http://schemas.openxmlformats.org/officeDocument/2006/relationships/hyperlink" Target="https://www.datacamp.com/community/tutorials/building-a-chatbot-using-chatterbot" TargetMode="External"/><Relationship Id="rId1" Type="http://schemas.openxmlformats.org/officeDocument/2006/relationships/slideLayout" Target="../slideLayouts/slideLayout2.xml"/><Relationship Id="rId6" Type="http://schemas.openxmlformats.org/officeDocument/2006/relationships/hyperlink" Target="https://www.chatcompose.com/connect-api-chatbot.html" TargetMode="External"/><Relationship Id="rId5" Type="http://schemas.openxmlformats.org/officeDocument/2006/relationships/hyperlink" Target="https://www.edureka.co/blog/how-to-make-a-chatbot-in-python/" TargetMode="External"/><Relationship Id="rId4" Type="http://schemas.openxmlformats.org/officeDocument/2006/relationships/hyperlink" Target="https://wordpress.org/plugins/chatbo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C:\Users\laptop\Downloads\WhatsApp%20Video%202021-02-16%20at%2010.45.05%20AM.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704"/>
            <a:ext cx="2627784" cy="5328592"/>
          </a:xfrm>
        </p:spPr>
        <p:txBody>
          <a:bodyPr>
            <a:normAutofit/>
          </a:bodyPr>
          <a:lstStyle/>
          <a:p>
            <a:r>
              <a:rPr lang="en-IN" sz="4000" dirty="0" smtClean="0">
                <a:latin typeface="Times New Roman" pitchFamily="18" charset="0"/>
                <a:cs typeface="Times New Roman" pitchFamily="18" charset="0"/>
              </a:rPr>
              <a:t>Order Tracking </a:t>
            </a:r>
            <a:r>
              <a:rPr lang="en-IN" sz="4000" dirty="0" err="1" smtClean="0">
                <a:latin typeface="Times New Roman" pitchFamily="18" charset="0"/>
                <a:cs typeface="Times New Roman" pitchFamily="18" charset="0"/>
              </a:rPr>
              <a:t>Chatbot</a:t>
            </a:r>
            <a:r>
              <a:rPr lang="en-IN" sz="4000" dirty="0" smtClean="0">
                <a:latin typeface="Times New Roman" pitchFamily="18" charset="0"/>
                <a:cs typeface="Times New Roman" pitchFamily="18" charset="0"/>
              </a:rPr>
              <a:t> System</a:t>
            </a:r>
            <a:r>
              <a:rPr lang="en-IN" sz="2800" dirty="0" smtClean="0">
                <a:latin typeface="Times New Roman" pitchFamily="18" charset="0"/>
                <a:cs typeface="Times New Roman" pitchFamily="18" charset="0"/>
              </a:rPr>
              <a:t>(An </a:t>
            </a:r>
            <a:r>
              <a:rPr lang="en-IN" sz="2800" dirty="0" smtClean="0">
                <a:latin typeface="Times New Roman" pitchFamily="18" charset="0"/>
                <a:cs typeface="Times New Roman" pitchFamily="18" charset="0"/>
              </a:rPr>
              <a:t>FIS sub </a:t>
            </a:r>
            <a:r>
              <a:rPr lang="en-IN" sz="2800" dirty="0" smtClean="0">
                <a:latin typeface="Times New Roman" pitchFamily="18" charset="0"/>
                <a:cs typeface="Times New Roman" pitchFamily="18" charset="0"/>
              </a:rPr>
              <a:t>module)</a:t>
            </a:r>
            <a:endParaRPr lang="en-US" sz="4000" dirty="0">
              <a:latin typeface="Times New Roman" pitchFamily="18" charset="0"/>
              <a:cs typeface="Times New Roman" pitchFamily="18" charset="0"/>
            </a:endParaRPr>
          </a:p>
        </p:txBody>
      </p:sp>
      <p:sp>
        <p:nvSpPr>
          <p:cNvPr id="3" name="Subtitle 2"/>
          <p:cNvSpPr>
            <a:spLocks noGrp="1"/>
          </p:cNvSpPr>
          <p:nvPr>
            <p:ph sz="half" idx="1"/>
          </p:nvPr>
        </p:nvSpPr>
        <p:spPr>
          <a:xfrm>
            <a:off x="3491880" y="1772816"/>
            <a:ext cx="4752528" cy="936104"/>
          </a:xfrm>
        </p:spPr>
        <p:txBody>
          <a:bodyPr/>
          <a:lstStyle/>
          <a:p>
            <a:pPr algn="ctr">
              <a:buNone/>
            </a:pPr>
            <a:r>
              <a:rPr lang="en-IN" dirty="0"/>
              <a:t>                                            Team Members:   </a:t>
            </a:r>
            <a:endParaRPr lang="en-US" dirty="0"/>
          </a:p>
        </p:txBody>
      </p:sp>
      <p:graphicFrame>
        <p:nvGraphicFramePr>
          <p:cNvPr id="6" name="Content Placeholder 3">
            <a:extLst>
              <a:ext uri="{FF2B5EF4-FFF2-40B4-BE49-F238E27FC236}">
                <a16:creationId xmlns:a16="http://schemas.microsoft.com/office/drawing/2014/main" xmlns="" id="{4A9D1B55-0D08-4B58-AFBC-E46A8CC0504B}"/>
              </a:ext>
            </a:extLst>
          </p:cNvPr>
          <p:cNvGraphicFramePr>
            <a:graphicFrameLocks noGrp="1"/>
          </p:cNvGraphicFramePr>
          <p:nvPr>
            <p:ph sz="half" idx="2"/>
            <p:extLst>
              <p:ext uri="{D42A27DB-BD31-4B8C-83A1-F6EECF244321}">
                <p14:modId xmlns:p14="http://schemas.microsoft.com/office/powerpoint/2010/main" xmlns="" val="410640703"/>
              </p:ext>
            </p:extLst>
          </p:nvPr>
        </p:nvGraphicFramePr>
        <p:xfrm>
          <a:off x="5004048" y="1772816"/>
          <a:ext cx="3713616" cy="3622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C6BB1-15A1-764B-B4A4-0A34A11C663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20AB1FFC-35A0-BE40-9F2A-69DC1A0F9F04}"/>
              </a:ext>
            </a:extLst>
          </p:cNvPr>
          <p:cNvSpPr>
            <a:spLocks noGrp="1"/>
          </p:cNvSpPr>
          <p:nvPr>
            <p:ph idx="1"/>
          </p:nvPr>
        </p:nvSpPr>
        <p:spPr/>
        <p:txBody>
          <a:bodyPr/>
          <a:lstStyle/>
          <a:p>
            <a:r>
              <a:rPr lang="en-IN" dirty="0">
                <a:hlinkClick r:id="rId2"/>
              </a:rPr>
              <a:t>https://www.datacamp.com/community/tutorials/building-a-chatbot-using-chatterbot</a:t>
            </a:r>
            <a:endParaRPr lang="en-IN" dirty="0"/>
          </a:p>
          <a:p>
            <a:r>
              <a:rPr lang="en-IN" dirty="0">
                <a:hlinkClick r:id="rId3"/>
              </a:rPr>
              <a:t>https://towardsdatascience.com/chatbots-are-cool-a-framework-using-python-part-1-overview-7c69af7a7439</a:t>
            </a:r>
            <a:endParaRPr lang="en-IN" dirty="0"/>
          </a:p>
          <a:p>
            <a:r>
              <a:rPr lang="en-IN" dirty="0">
                <a:hlinkClick r:id="rId4"/>
              </a:rPr>
              <a:t>https://wordpress.org/plugins/chatbot/#:~:text=You%20can%20also%20integrate%20this,with%20your%20Dialogflow%20V2%20agent</a:t>
            </a:r>
            <a:endParaRPr lang="en-IN" dirty="0"/>
          </a:p>
          <a:p>
            <a:r>
              <a:rPr lang="en-IN" dirty="0">
                <a:hlinkClick r:id="rId5"/>
              </a:rPr>
              <a:t>https://www.edureka.co/blog/how-to-make-a-chatbot-in-python/</a:t>
            </a:r>
            <a:endParaRPr lang="en-IN" dirty="0"/>
          </a:p>
          <a:p>
            <a:r>
              <a:rPr lang="en-US" dirty="0">
                <a:hlinkClick r:id="rId6"/>
              </a:rPr>
              <a:t>https://www.chatcompose.com/connect-api-chatbot.html</a:t>
            </a:r>
            <a:endParaRPr lang="en-US" dirty="0"/>
          </a:p>
          <a:p>
            <a:pPr marL="0" indent="0">
              <a:buNone/>
            </a:pPr>
            <a:endParaRPr lang="en-US" dirty="0"/>
          </a:p>
        </p:txBody>
      </p:sp>
    </p:spTree>
    <p:extLst>
      <p:ext uri="{BB962C8B-B14F-4D97-AF65-F5344CB8AC3E}">
        <p14:creationId xmlns:p14="http://schemas.microsoft.com/office/powerpoint/2010/main" xmlns="" val="2867079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B8424AB-D56B-4256-866A-5B54DE93C2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FC999C28-AD33-4EB7-A5F1-C06D10A5F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952697" y="761999"/>
            <a:ext cx="219398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xmlns="" id="{0864E5C9-52C9-4572-AC75-548B9B9C26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5CC6500-4DBD-4C34-BC14-2387FB483B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3481671"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590B1B8-426C-FF4D-84FB-4D099419A7EF}"/>
              </a:ext>
            </a:extLst>
          </p:cNvPr>
          <p:cNvSpPr>
            <a:spLocks noGrp="1"/>
          </p:cNvSpPr>
          <p:nvPr>
            <p:ph type="title"/>
          </p:nvPr>
        </p:nvSpPr>
        <p:spPr>
          <a:xfrm>
            <a:off x="802386" y="1298448"/>
            <a:ext cx="2444016" cy="3255264"/>
          </a:xfrm>
        </p:spPr>
        <p:txBody>
          <a:bodyPr vert="horz" lIns="91440" tIns="45720" rIns="91440" bIns="45720" rtlCol="0" anchor="b">
            <a:normAutofit/>
          </a:bodyPr>
          <a:lstStyle/>
          <a:p>
            <a:r>
              <a:rPr lang="en-US" sz="5900" spc="-100"/>
              <a:t>Thank you</a:t>
            </a:r>
          </a:p>
        </p:txBody>
      </p:sp>
      <p:pic>
        <p:nvPicPr>
          <p:cNvPr id="7" name="Graphic 6" descr="Handshake">
            <a:extLst>
              <a:ext uri="{FF2B5EF4-FFF2-40B4-BE49-F238E27FC236}">
                <a16:creationId xmlns:a16="http://schemas.microsoft.com/office/drawing/2014/main" xmlns="" id="{0F993C50-39D1-43A4-B4E3-D0E1E95AA6EF}"/>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840480" y="1037197"/>
            <a:ext cx="4775453" cy="4775453"/>
          </a:xfrm>
          <a:prstGeom prst="rect">
            <a:avLst/>
          </a:prstGeom>
        </p:spPr>
      </p:pic>
      <p:sp>
        <p:nvSpPr>
          <p:cNvPr id="18" name="Rectangle 17">
            <a:extLst>
              <a:ext uri="{FF2B5EF4-FFF2-40B4-BE49-F238E27FC236}">
                <a16:creationId xmlns:a16="http://schemas.microsoft.com/office/drawing/2014/main" xmlns="" id="{4E34A3B6-BAD2-4156-BDC6-4736248BF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1553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US" dirty="0"/>
          </a:p>
        </p:txBody>
      </p:sp>
      <p:sp>
        <p:nvSpPr>
          <p:cNvPr id="4" name="Content Placeholder 2"/>
          <p:cNvSpPr>
            <a:spLocks noGrp="1"/>
          </p:cNvSpPr>
          <p:nvPr>
            <p:ph idx="1"/>
          </p:nvPr>
        </p:nvSpPr>
        <p:spPr/>
        <p:txBody>
          <a:bodyPr/>
          <a:lstStyle/>
          <a:p>
            <a:r>
              <a:rPr lang="en-IN" dirty="0" smtClean="0"/>
              <a:t>To provide a </a:t>
            </a:r>
            <a:r>
              <a:rPr lang="en-IN" dirty="0" err="1" smtClean="0"/>
              <a:t>chatbot</a:t>
            </a:r>
            <a:r>
              <a:rPr lang="en-IN" dirty="0" smtClean="0"/>
              <a:t> solution for order tracking by providing the status of their order and also providing a feedback system for better enhancement of the services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sp>
        <p:nvSpPr>
          <p:cNvPr id="3" name="Content Placeholder 2"/>
          <p:cNvSpPr>
            <a:spLocks noGrp="1"/>
          </p:cNvSpPr>
          <p:nvPr>
            <p:ph idx="1"/>
          </p:nvPr>
        </p:nvSpPr>
        <p:spPr/>
        <p:txBody>
          <a:bodyPr>
            <a:normAutofit/>
          </a:bodyPr>
          <a:lstStyle/>
          <a:p>
            <a:r>
              <a:rPr lang="en-US" sz="2000" dirty="0">
                <a:latin typeface="Calibri" pitchFamily="34" charset="0"/>
              </a:rPr>
              <a:t>The survey on artificial intelligence using chatbot works on various purposes and makes human life easier in daily requirements. By chatbot research papers we concluded that they are very useful in various forms like communication, agriculture, business etc.</a:t>
            </a:r>
            <a:endParaRPr lang="en-US" sz="1800" dirty="0">
              <a:latin typeface="Calibri" pitchFamily="34" charset="0"/>
            </a:endParaRPr>
          </a:p>
          <a:p>
            <a:r>
              <a:rPr lang="en-US" sz="1800" dirty="0">
                <a:latin typeface="Calibri" pitchFamily="34" charset="0"/>
              </a:rPr>
              <a:t> We are making a model which helps us improve the customer satisfaction.</a:t>
            </a:r>
          </a:p>
          <a:p>
            <a:r>
              <a:rPr lang="en-US" sz="1800" dirty="0">
                <a:latin typeface="Calibri" pitchFamily="34" charset="0"/>
              </a:rPr>
              <a:t>Also we will collect customer feedback so that we can use it to make an analysis to get more number of investors and customers.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AFA83-E011-CD4E-B981-96173F4C9B7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67EAA611-F97F-CF4F-8FB7-B0AACE9A9DD1}"/>
              </a:ext>
            </a:extLst>
          </p:cNvPr>
          <p:cNvSpPr>
            <a:spLocks noGrp="1"/>
          </p:cNvSpPr>
          <p:nvPr>
            <p:ph idx="1"/>
          </p:nvPr>
        </p:nvSpPr>
        <p:spPr/>
        <p:txBody>
          <a:bodyPr/>
          <a:lstStyle/>
          <a:p>
            <a:r>
              <a:rPr lang="en-US" dirty="0"/>
              <a:t>Our model deals with the supply chain, where we will give all the order updates to the </a:t>
            </a:r>
            <a:r>
              <a:rPr lang="en-US" dirty="0" smtClean="0"/>
              <a:t>customer. Also </a:t>
            </a:r>
            <a:r>
              <a:rPr lang="en-US" dirty="0"/>
              <a:t>we will collect the customer feedback which can used to build an analysis model, that will be useful to get more number of investors and customers in future.</a:t>
            </a:r>
          </a:p>
        </p:txBody>
      </p:sp>
    </p:spTree>
    <p:extLst>
      <p:ext uri="{BB962C8B-B14F-4D97-AF65-F5344CB8AC3E}">
        <p14:creationId xmlns:p14="http://schemas.microsoft.com/office/powerpoint/2010/main" xmlns="" val="252395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63B3C-5E8D-D743-BAAC-007249B97E48}"/>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xmlns="" id="{2C02A419-EFEA-644C-A49F-6AB9CF7E2AB5}"/>
              </a:ext>
            </a:extLst>
          </p:cNvPr>
          <p:cNvSpPr>
            <a:spLocks noGrp="1"/>
          </p:cNvSpPr>
          <p:nvPr>
            <p:ph idx="1"/>
          </p:nvPr>
        </p:nvSpPr>
        <p:spPr/>
        <p:txBody>
          <a:bodyPr/>
          <a:lstStyle/>
          <a:p>
            <a:r>
              <a:rPr lang="en-US" dirty="0" smtClean="0"/>
              <a:t>Python, HTML, CSS and </a:t>
            </a:r>
            <a:r>
              <a:rPr lang="en-US" dirty="0" err="1" smtClean="0"/>
              <a:t>Javascript</a:t>
            </a:r>
            <a:r>
              <a:rPr lang="en-US" dirty="0" smtClean="0"/>
              <a:t>(</a:t>
            </a:r>
            <a:r>
              <a:rPr lang="en-US" dirty="0" err="1" smtClean="0"/>
              <a:t>chatbot</a:t>
            </a:r>
            <a:r>
              <a:rPr lang="en-US" dirty="0" smtClean="0"/>
              <a:t> building)</a:t>
            </a:r>
          </a:p>
          <a:p>
            <a:r>
              <a:rPr lang="en-US" dirty="0" smtClean="0"/>
              <a:t>WIX(Webpage where we integrate our </a:t>
            </a:r>
            <a:r>
              <a:rPr lang="en-US" dirty="0" err="1" smtClean="0"/>
              <a:t>chatbot</a:t>
            </a:r>
            <a:r>
              <a:rPr lang="en-US" dirty="0" smtClean="0"/>
              <a:t>)</a:t>
            </a:r>
            <a:endParaRPr lang="en-US" dirty="0"/>
          </a:p>
        </p:txBody>
      </p:sp>
    </p:spTree>
    <p:extLst>
      <p:ext uri="{BB962C8B-B14F-4D97-AF65-F5344CB8AC3E}">
        <p14:creationId xmlns:p14="http://schemas.microsoft.com/office/powerpoint/2010/main" xmlns="" val="10986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Real-Time Tracking</a:t>
            </a:r>
            <a:br>
              <a:rPr lang="en-IN" b="1" dirty="0"/>
            </a:br>
            <a:endParaRPr lang="en-IN" dirty="0"/>
          </a:p>
        </p:txBody>
      </p:sp>
      <p:sp>
        <p:nvSpPr>
          <p:cNvPr id="3" name="Content Placeholder 2"/>
          <p:cNvSpPr>
            <a:spLocks noGrp="1"/>
          </p:cNvSpPr>
          <p:nvPr>
            <p:ph idx="1"/>
          </p:nvPr>
        </p:nvSpPr>
        <p:spPr/>
        <p:txBody>
          <a:bodyPr/>
          <a:lstStyle/>
          <a:p>
            <a:r>
              <a:rPr lang="en-IN" dirty="0"/>
              <a:t> Bots eliminate long service queues and share a real-time status of the order to the customers.</a:t>
            </a:r>
          </a:p>
          <a:p>
            <a:r>
              <a:rPr lang="en-IN" dirty="0"/>
              <a:t>  Reduced waiting time and real-time information in a conversational manner result in an enhanced customer experience and thus improved customer relationships.</a:t>
            </a:r>
          </a:p>
          <a:p>
            <a:endParaRPr lang="en-IN" dirty="0"/>
          </a:p>
        </p:txBody>
      </p:sp>
    </p:spTree>
    <p:extLst>
      <p:ext uri="{BB962C8B-B14F-4D97-AF65-F5344CB8AC3E}">
        <p14:creationId xmlns:p14="http://schemas.microsoft.com/office/powerpoint/2010/main" xmlns="" val="242619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24/7 Assistance</a:t>
            </a:r>
            <a:br>
              <a:rPr lang="en-IN" b="1" dirty="0"/>
            </a:br>
            <a:endParaRPr lang="en-IN" dirty="0"/>
          </a:p>
        </p:txBody>
      </p:sp>
      <p:sp>
        <p:nvSpPr>
          <p:cNvPr id="3" name="Content Placeholder 2"/>
          <p:cNvSpPr>
            <a:spLocks noGrp="1"/>
          </p:cNvSpPr>
          <p:nvPr>
            <p:ph idx="1"/>
          </p:nvPr>
        </p:nvSpPr>
        <p:spPr/>
        <p:txBody>
          <a:bodyPr/>
          <a:lstStyle/>
          <a:p>
            <a:pPr marL="0" indent="0">
              <a:buNone/>
            </a:pPr>
            <a:endParaRPr lang="en-IN" b="1" dirty="0"/>
          </a:p>
          <a:p>
            <a:r>
              <a:rPr lang="en-IN" dirty="0"/>
              <a:t>We don’t need a dedicated human support to answer customer queries. Bots offer a ceaseless support round the clock.</a:t>
            </a:r>
          </a:p>
          <a:p>
            <a:endParaRPr lang="en-IN" dirty="0"/>
          </a:p>
        </p:txBody>
      </p:sp>
    </p:spTree>
    <p:extLst>
      <p:ext uri="{BB962C8B-B14F-4D97-AF65-F5344CB8AC3E}">
        <p14:creationId xmlns:p14="http://schemas.microsoft.com/office/powerpoint/2010/main" xmlns="" val="812768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B8424AB-D56B-4256-866A-5B54DE93C2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FC999C28-AD33-4EB7-A5F1-C06D10A5F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952697" y="761999"/>
            <a:ext cx="219398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xmlns="" id="{0864E5C9-52C9-4572-AC75-548B9B9C26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45CC6500-4DBD-4C34-BC14-2387FB483B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3481671"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43DFA779-B5C3-7540-B14E-0A902DE37DA0}"/>
              </a:ext>
            </a:extLst>
          </p:cNvPr>
          <p:cNvSpPr>
            <a:spLocks noGrp="1"/>
          </p:cNvSpPr>
          <p:nvPr>
            <p:ph type="title"/>
          </p:nvPr>
        </p:nvSpPr>
        <p:spPr>
          <a:xfrm>
            <a:off x="802386" y="1298448"/>
            <a:ext cx="2444016" cy="3255264"/>
          </a:xfrm>
        </p:spPr>
        <p:txBody>
          <a:bodyPr vert="horz" lIns="91440" tIns="45720" rIns="91440" bIns="45720" rtlCol="0" anchor="b">
            <a:normAutofit/>
          </a:bodyPr>
          <a:lstStyle/>
          <a:p>
            <a:r>
              <a:rPr lang="en-US" sz="5000" spc="-100"/>
              <a:t>Basic Outlook of our model:</a:t>
            </a:r>
          </a:p>
        </p:txBody>
      </p:sp>
      <p:pic>
        <p:nvPicPr>
          <p:cNvPr id="5" name="Content Placeholder 4" descr="A screenshot of a computer&#10;&#10;Description automatically generated">
            <a:extLst>
              <a:ext uri="{FF2B5EF4-FFF2-40B4-BE49-F238E27FC236}">
                <a16:creationId xmlns:a16="http://schemas.microsoft.com/office/drawing/2014/main" xmlns="" id="{F1A80C10-B745-8D4E-AEA8-EA2E7E048FC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840480" y="1932595"/>
            <a:ext cx="4775453" cy="2984658"/>
          </a:xfrm>
          <a:prstGeom prst="rect">
            <a:avLst/>
          </a:prstGeom>
        </p:spPr>
      </p:pic>
      <p:sp>
        <p:nvSpPr>
          <p:cNvPr id="18" name="Rectangle 17">
            <a:extLst>
              <a:ext uri="{FF2B5EF4-FFF2-40B4-BE49-F238E27FC236}">
                <a16:creationId xmlns:a16="http://schemas.microsoft.com/office/drawing/2014/main" xmlns="" id="{4E34A3B6-BAD2-4156-BDC6-4736248BF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919242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video of the </a:t>
            </a:r>
            <a:r>
              <a:rPr lang="en-IN" dirty="0" err="1" smtClean="0"/>
              <a:t>chatbot</a:t>
            </a:r>
            <a:endParaRPr lang="en-US" dirty="0"/>
          </a:p>
        </p:txBody>
      </p:sp>
      <p:pic>
        <p:nvPicPr>
          <p:cNvPr id="4" name="WhatsApp Video 2021-02-16 at 10.45.05 AM.mp4">
            <a:hlinkClick r:id="" action="ppaction://media"/>
          </p:cNvPr>
          <p:cNvPicPr>
            <a:picLocks noGrp="1" noRot="1" noChangeAspect="1"/>
          </p:cNvPicPr>
          <p:nvPr>
            <p:ph idx="1"/>
            <a:videoFile r:link="rId1"/>
          </p:nvPr>
        </p:nvPicPr>
        <p:blipFill>
          <a:blip r:embed="rId3" cstate="print"/>
          <a:stretch>
            <a:fillRect/>
          </a:stretch>
        </p:blipFill>
        <p:spPr>
          <a:xfrm>
            <a:off x="2597150" y="1747838"/>
            <a:ext cx="6096000" cy="3352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mute="1">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82</TotalTime>
  <Words>239</Words>
  <Application>Microsoft Office PowerPoint</Application>
  <PresentationFormat>On-screen Show (4:3)</PresentationFormat>
  <Paragraphs>29</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Frame</vt:lpstr>
      <vt:lpstr>Order Tracking Chatbot System(An FIS sub module)</vt:lpstr>
      <vt:lpstr>Objective:</vt:lpstr>
      <vt:lpstr>Literature Survey</vt:lpstr>
      <vt:lpstr>Abstract:</vt:lpstr>
      <vt:lpstr>Tools Used:</vt:lpstr>
      <vt:lpstr>Real-Time Tracking </vt:lpstr>
      <vt:lpstr>24/7 Assistance </vt:lpstr>
      <vt:lpstr>Basic Outlook of our model:</vt:lpstr>
      <vt:lpstr>Demo video of the chatbot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Fisheries Information System-A supply chain management model</dc:title>
  <dc:creator>CHENNUPATI AASHVIK</dc:creator>
  <cp:lastModifiedBy>laptop</cp:lastModifiedBy>
  <cp:revision>13</cp:revision>
  <dcterms:created xsi:type="dcterms:W3CDTF">2021-01-30T06:19:20Z</dcterms:created>
  <dcterms:modified xsi:type="dcterms:W3CDTF">2021-02-16T08:16:53Z</dcterms:modified>
</cp:coreProperties>
</file>