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.jpg" ContentType="image/png"/>
  <Override PartName="/ppt/media/image3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63" r:id="rId5"/>
    <p:sldId id="266" r:id="rId6"/>
    <p:sldId id="268" r:id="rId7"/>
    <p:sldId id="258" r:id="rId8"/>
    <p:sldId id="264" r:id="rId9"/>
    <p:sldId id="265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72DED-B340-46CB-9487-C4EA484E96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42D98-C0CD-48F5-9272-82E422A6DAA3}">
      <dgm:prSet/>
      <dgm:spPr/>
      <dgm:t>
        <a:bodyPr/>
        <a:lstStyle/>
        <a:p>
          <a:pPr algn="ctr"/>
          <a:r>
            <a:rPr lang="en-US" dirty="0" err="1"/>
            <a:t>J.Bhargav</a:t>
          </a:r>
          <a:endParaRPr lang="en-US" dirty="0"/>
        </a:p>
      </dgm:t>
    </dgm:pt>
    <dgm:pt modelId="{9EACE41F-9987-42E7-B1D9-F014880DCC75}" type="parTrans" cxnId="{4474E2A8-19A7-448B-AB3E-D7E7C257D7E2}">
      <dgm:prSet/>
      <dgm:spPr/>
      <dgm:t>
        <a:bodyPr/>
        <a:lstStyle/>
        <a:p>
          <a:endParaRPr lang="en-US"/>
        </a:p>
      </dgm:t>
    </dgm:pt>
    <dgm:pt modelId="{2D730E71-E3EA-4C38-91B3-548C48EB55B0}" type="sibTrans" cxnId="{4474E2A8-19A7-448B-AB3E-D7E7C257D7E2}">
      <dgm:prSet/>
      <dgm:spPr/>
      <dgm:t>
        <a:bodyPr/>
        <a:lstStyle/>
        <a:p>
          <a:endParaRPr lang="en-US"/>
        </a:p>
      </dgm:t>
    </dgm:pt>
    <dgm:pt modelId="{C321A8CE-FA13-564E-AFE5-2D749E2B71F3}" type="pres">
      <dgm:prSet presAssocID="{B5072DED-B340-46CB-9487-C4EA484E968E}" presName="linear" presStyleCnt="0">
        <dgm:presLayoutVars>
          <dgm:animLvl val="lvl"/>
          <dgm:resizeHandles val="exact"/>
        </dgm:presLayoutVars>
      </dgm:prSet>
      <dgm:spPr/>
    </dgm:pt>
    <dgm:pt modelId="{9667ADD6-85B1-4CEF-89E5-CBA5EC1F04D7}" type="pres">
      <dgm:prSet presAssocID="{41442D98-C0CD-48F5-9272-82E422A6DAA3}" presName="parentText" presStyleLbl="node1" presStyleIdx="0" presStyleCnt="1" custScaleX="62878" custScaleY="36419" custLinFactNeighborX="-6927" custLinFactNeighborY="-87571">
        <dgm:presLayoutVars>
          <dgm:chMax val="0"/>
          <dgm:bulletEnabled val="1"/>
        </dgm:presLayoutVars>
      </dgm:prSet>
      <dgm:spPr/>
    </dgm:pt>
  </dgm:ptLst>
  <dgm:cxnLst>
    <dgm:cxn modelId="{4474E2A8-19A7-448B-AB3E-D7E7C257D7E2}" srcId="{B5072DED-B340-46CB-9487-C4EA484E968E}" destId="{41442D98-C0CD-48F5-9272-82E422A6DAA3}" srcOrd="0" destOrd="0" parTransId="{9EACE41F-9987-42E7-B1D9-F014880DCC75}" sibTransId="{2D730E71-E3EA-4C38-91B3-548C48EB55B0}"/>
    <dgm:cxn modelId="{B84A37EE-E55C-FA44-ABE0-C1F5530DE877}" type="presOf" srcId="{B5072DED-B340-46CB-9487-C4EA484E968E}" destId="{C321A8CE-FA13-564E-AFE5-2D749E2B71F3}" srcOrd="0" destOrd="0" presId="urn:microsoft.com/office/officeart/2005/8/layout/vList2"/>
    <dgm:cxn modelId="{53E849F5-73A8-4072-AC74-43E7A0BE8000}" type="presOf" srcId="{41442D98-C0CD-48F5-9272-82E422A6DAA3}" destId="{9667ADD6-85B1-4CEF-89E5-CBA5EC1F04D7}" srcOrd="0" destOrd="0" presId="urn:microsoft.com/office/officeart/2005/8/layout/vList2"/>
    <dgm:cxn modelId="{E2934417-C40F-4CFA-BA85-D37A19C95533}" type="presParOf" srcId="{C321A8CE-FA13-564E-AFE5-2D749E2B71F3}" destId="{9667ADD6-85B1-4CEF-89E5-CBA5EC1F04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7ADD6-85B1-4CEF-89E5-CBA5EC1F04D7}">
      <dsp:nvSpPr>
        <dsp:cNvPr id="0" name=""/>
        <dsp:cNvSpPr/>
      </dsp:nvSpPr>
      <dsp:spPr>
        <a:xfrm>
          <a:off x="432042" y="0"/>
          <a:ext cx="2335047" cy="545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J.Bhargav</a:t>
          </a:r>
          <a:endParaRPr lang="en-US" sz="2300" kern="1200" dirty="0"/>
        </a:p>
      </dsp:txBody>
      <dsp:txXfrm>
        <a:off x="458667" y="26625"/>
        <a:ext cx="2281797" cy="49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9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6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5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7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456B-E623-40C3-9B78-2A7A2F5FF674}" type="datetimeFigureOut">
              <a:rPr lang="en-US" smtClean="0"/>
              <a:pPr/>
              <a:t>16-Feb-21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909E28-429F-4275-B5B3-9F7786C09D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get-client-ip-address-using-javascript/" TargetMode="External"/><Relationship Id="rId2" Type="http://schemas.openxmlformats.org/officeDocument/2006/relationships/hyperlink" Target="https://www.wix.com/velo/forum/community-discussion/solved-block-an-ip-and-redirect-to-another-p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pbeginner.com/wp-tutorials/how-to-block-ip-addresses-in-wordpress/" TargetMode="External"/><Relationship Id="rId4" Type="http://schemas.openxmlformats.org/officeDocument/2006/relationships/hyperlink" Target="https://ieeexplore.ieee.org/document/538512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96752"/>
            <a:ext cx="6624735" cy="432048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SECURE APPLICATION FOR FISHERIES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A9D1B55-0D08-4B58-AFBC-E46A8CC050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3409086"/>
              </p:ext>
            </p:extLst>
          </p:nvPr>
        </p:nvGraphicFramePr>
        <p:xfrm>
          <a:off x="5076056" y="2996952"/>
          <a:ext cx="371361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046595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63C00-BB10-447A-888C-F2DDB497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2" y="1240076"/>
            <a:ext cx="2045860" cy="4584527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9C91-8472-4E59-9031-1B506027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195" y="1240077"/>
            <a:ext cx="4526120" cy="4916465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https://www.wix.com/velo/forum/community-discussion/solved-block-an-ip-and-redirect-to-another-page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https://www.geeksforgeeks.org/how-to-get-client-ip-address-using-javascript/</a:t>
            </a:r>
            <a:endParaRPr lang="en-US" dirty="0"/>
          </a:p>
          <a:p>
            <a:r>
              <a:rPr lang="en-US" dirty="0">
                <a:hlinkClick r:id="rId4"/>
              </a:rPr>
              <a:t>https://ieeexplore.ieee.org/document/5385128</a:t>
            </a:r>
            <a:endParaRPr lang="en-US" dirty="0"/>
          </a:p>
          <a:p>
            <a:r>
              <a:rPr lang="en-US" dirty="0">
                <a:hlinkClick r:id="rId5"/>
              </a:rPr>
              <a:t>https://www.wpbeginner.com/wp-tutorials/how-to-block-ip-addresses-in-wordpress/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4AAD0-59CD-4179-B176-CF0A9EB86B50}"/>
              </a:ext>
            </a:extLst>
          </p:cNvPr>
          <p:cNvSpPr/>
          <p:nvPr/>
        </p:nvSpPr>
        <p:spPr>
          <a:xfrm>
            <a:off x="2811774" y="2505670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4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aim of this project is to create a security module which will help us in blocking a particular </a:t>
            </a:r>
            <a:r>
              <a:rPr lang="en-IN" dirty="0" err="1"/>
              <a:t>ip</a:t>
            </a:r>
            <a:r>
              <a:rPr lang="en-IN" dirty="0"/>
              <a:t> addresses.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B2A7-42CE-4D71-B877-50A6FF00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68760"/>
            <a:ext cx="6571343" cy="595435"/>
          </a:xfrm>
        </p:spPr>
        <p:txBody>
          <a:bodyPr>
            <a:normAutofit/>
          </a:bodyPr>
          <a:lstStyle/>
          <a:p>
            <a:r>
              <a:rPr lang="en-US" dirty="0"/>
              <a:t>Literature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3788-F3E4-4309-8A88-88297DD0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3491" y="2013936"/>
            <a:ext cx="6571343" cy="34375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tools known as word press , wix to create websites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is having its own security features like blocking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ip’s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wix there are no security features and not even blocking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so we are going to add it as extra feature.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559B4B-B225-47FC-9F82-681524BD1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33" y="4266033"/>
            <a:ext cx="661473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FA83-E011-CD4E-B981-96173F4C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A611-F97F-CF4F-8FB7-B0AACE9A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module should be in such a way that there should be a button on the website which should only be available to the developer. The module should begin when we press on that button, after pressing it, it should go to a new page there it should display User ip address of every user and beside them there should be buttons like block button and unblock button. When the user is blocked , if the user visits the webpage, he should get a message stating error 404.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0115B-D859-4174-9DB0-826538B6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99" y="960241"/>
            <a:ext cx="5137275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/>
            <a:r>
              <a:rPr lang="en-US" sz="47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35C4-46AA-4375-9A06-C1585527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03" y="964028"/>
            <a:ext cx="2078155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800" cap="all" dirty="0"/>
              <a:t>Html, JavaScript, database, Wix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763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0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ABD5D-CE02-457B-BE8A-C5A10105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Block diagram</a:t>
            </a:r>
          </a:p>
        </p:txBody>
      </p:sp>
      <p:grpSp>
        <p:nvGrpSpPr>
          <p:cNvPr id="39" name="Group 20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4" y="323838"/>
            <a:ext cx="6974973" cy="3652791"/>
            <a:chOff x="7639235" y="600024"/>
            <a:chExt cx="3898557" cy="52224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388AD6-ED68-4038-A6A4-B386A753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r="2" b="2"/>
          <a:stretch/>
        </p:blipFill>
        <p:spPr>
          <a:xfrm>
            <a:off x="1559949" y="963739"/>
            <a:ext cx="6015492" cy="2369223"/>
          </a:xfrm>
          <a:prstGeom prst="rect">
            <a:avLst/>
          </a:prstGeom>
        </p:spPr>
      </p:pic>
      <p:cxnSp>
        <p:nvCxnSpPr>
          <p:cNvPr id="41" name="Straight Connector 24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26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2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96752"/>
            <a:ext cx="6624736" cy="619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security module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450AA2-5EDB-4249-9C89-BB68C972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1" y="2276872"/>
            <a:ext cx="5996178" cy="31707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A84C-9438-4C6B-8613-47083DEE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D5957-5343-47C5-A70F-18D3675FD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3344904"/>
            <a:ext cx="7202455" cy="7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3522A-DE50-42A5-B918-D63FCC7C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91" y="1268898"/>
            <a:ext cx="2581384" cy="436168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complete project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52253" y="676656"/>
            <a:ext cx="5209146" cy="5546173"/>
            <a:chOff x="4603005" y="1286439"/>
            <a:chExt cx="6292376" cy="42894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822" y="1104306"/>
            <a:ext cx="4636008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C8FA-4221-4094-9264-EFA52396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266" y="1268898"/>
            <a:ext cx="4389120" cy="436168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a template using java script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a database , for storing user ip’s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integrate the entire module in our website</a:t>
            </a:r>
          </a:p>
        </p:txBody>
      </p:sp>
    </p:spTree>
    <p:extLst>
      <p:ext uri="{BB962C8B-B14F-4D97-AF65-F5344CB8AC3E}">
        <p14:creationId xmlns:p14="http://schemas.microsoft.com/office/powerpoint/2010/main" val="1436939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</TotalTime>
  <Words>277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Gallery</vt:lpstr>
      <vt:lpstr>SECURE APPLICATION FOR FISHERIES</vt:lpstr>
      <vt:lpstr>Objective:</vt:lpstr>
      <vt:lpstr>Literature survey</vt:lpstr>
      <vt:lpstr>Abstract:</vt:lpstr>
      <vt:lpstr>Tools used</vt:lpstr>
      <vt:lpstr>Block diagram</vt:lpstr>
      <vt:lpstr>Basic security module</vt:lpstr>
      <vt:lpstr>website</vt:lpstr>
      <vt:lpstr>Steps to complete project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Fisheries Information System</dc:title>
  <dc:creator>CHENNUPATI AASHVIK</dc:creator>
  <cp:lastModifiedBy>Bhargav Jasti</cp:lastModifiedBy>
  <cp:revision>26</cp:revision>
  <dcterms:created xsi:type="dcterms:W3CDTF">2021-01-07T17:13:22Z</dcterms:created>
  <dcterms:modified xsi:type="dcterms:W3CDTF">2021-02-16T10:25:02Z</dcterms:modified>
</cp:coreProperties>
</file>