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2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74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804FFE-9643-4876-BB17-F5E9681B9A57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BF2D-FC7A-4BEA-9B0E-848B24B7D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5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pendent.academia.edu/AshfaqAhamedMohammed" TargetMode="External"/><Relationship Id="rId2" Type="http://schemas.openxmlformats.org/officeDocument/2006/relationships/hyperlink" Target="https://www.researchgate.net/profile/Deepak_Khazanchi/publication/221635599_A_Study_on_Defect_Density_of_Open_Source_Software/links/0c9605249a82ab8af0000000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347A-365D-441E-8214-031B906CB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352" y="2224977"/>
            <a:ext cx="10260990" cy="14820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Project Presentation</a:t>
            </a:r>
            <a:br>
              <a:rPr lang="en-US" sz="8000" dirty="0"/>
            </a:br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Software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7BE05-3F59-45D6-A41E-EBFAA81C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981128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R :																professor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Anusha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Keralapura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thandavamurthy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40102962										 dr.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jinqiu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</a:p>
          <a:p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Jaswanth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banavathu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40080737</a:t>
            </a:r>
          </a:p>
          <a:p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Arvind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korchibettu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adiga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40105178</a:t>
            </a:r>
          </a:p>
          <a:p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Kranthi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Sankuru – 40102793</a:t>
            </a:r>
          </a:p>
          <a:p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Manushree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mallaraju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- 40082236</a:t>
            </a:r>
          </a:p>
          <a:p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E09-2EDF-4C0D-A038-BCE50D09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BackLog</a:t>
            </a:r>
            <a:r>
              <a:rPr lang="en-US" dirty="0"/>
              <a:t> Management Index(BMI) : Metric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8579-D216-4D4C-8B24-2E15543C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37" y="201140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BMI = ( Number of defects closed per month/Number of defects 				  created ) * 100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BMI = (18/32) * 100 = 56.25%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Note : we have considered average values over months, since monthly data was insignificant.</a:t>
            </a:r>
          </a:p>
          <a:p>
            <a:pPr lvl="8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9D75-7B87-4EEA-946C-2AF53CDB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23741"/>
            <a:ext cx="3672971" cy="2143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E4401-8C82-42A4-BE01-BA8C0B72A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99" y="2519459"/>
            <a:ext cx="4141350" cy="28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5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26F-E9FF-4339-965F-A6EEC4E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Post-release defect density : </a:t>
            </a:r>
            <a:br>
              <a:rPr lang="en-US" dirty="0"/>
            </a:br>
            <a:r>
              <a:rPr lang="en-US" dirty="0"/>
              <a:t>Metric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62EB-0C61-4689-9BAC-E9AED910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DD = (Number of defects / Number of LOC) 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Examples(Considered latest versions)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JfreeChart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53/317k = 0.0001671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Apache Commons Collections = 29/132k = 0.0002196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Apache Commons Lang = 6/80.7k = 0.00007434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Apache Commons Math = 17/186k = 0.00009139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03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025-0E56-4DDB-95A3-282D8D8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Correlations :</a:t>
            </a:r>
            <a:br>
              <a:rPr lang="en-US" sz="3200" dirty="0"/>
            </a:br>
            <a:r>
              <a:rPr lang="en-US" sz="3200" dirty="0"/>
              <a:t>(For Apache Commons Collections)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AA52ED-7789-4486-8F0D-A12E47B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 1 &amp; Metric 4 : Statement vs Complexity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5A3FB12-9E66-4B95-87A7-AB99A605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76" y="2599555"/>
            <a:ext cx="4350439" cy="3893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09DCB-E006-4CE3-954E-4F309A834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5" y="3087330"/>
            <a:ext cx="4237087" cy="19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459-C7C5-4A9D-803B-1AC0F98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Correlations :</a:t>
            </a:r>
            <a:br>
              <a:rPr lang="en-US" sz="3200" dirty="0"/>
            </a:br>
            <a:r>
              <a:rPr lang="en-US" sz="3200" dirty="0"/>
              <a:t>(For Apache Commons Collections)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DB7C-51A2-4B31-8BD5-884BBAF6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 2 &amp; metric 4 : Branch vs Complexity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D37E14E-C348-4CDC-A423-64490E72A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30" y="2563987"/>
            <a:ext cx="4292338" cy="384129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AB26E-31A6-4B25-965B-681816584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" y="3142432"/>
            <a:ext cx="5757515" cy="14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4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72CE-7FFA-4323-9F13-4F8555AE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Correlations :</a:t>
            </a:r>
            <a:br>
              <a:rPr lang="en-US" sz="3200" dirty="0"/>
            </a:br>
            <a:r>
              <a:rPr lang="en-US" sz="3200" dirty="0"/>
              <a:t>(For Apache Commons Collections)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0337-D4C4-4159-A574-EEEE8C4D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Metric 5 and Metric 6 : BMI vs Defect Density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correlation between metric 5 and 6 is the average of BMI and Defect Density on the selected version for the project.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Spearman Coefficient is </a:t>
            </a:r>
            <a:r>
              <a:rPr lang="en-US" dirty="0">
                <a:solidFill>
                  <a:srgbClr val="FF0000"/>
                </a:solidFill>
              </a:rPr>
              <a:t>0.86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which means there is a strong positive correlation between the above mentioned metrics</a:t>
            </a:r>
          </a:p>
        </p:txBody>
      </p:sp>
    </p:spTree>
    <p:extLst>
      <p:ext uri="{BB962C8B-B14F-4D97-AF65-F5344CB8AC3E}">
        <p14:creationId xmlns:p14="http://schemas.microsoft.com/office/powerpoint/2010/main" val="87851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54C-5055-4DA6-BB18-33291D75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8A8-13DF-44FB-8B81-37142EB3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Rahmani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C. (2019). 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Study on Defect Density of Open Source Software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[online] Available at: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https://www.researchgate.net/profile/Deepak_Khazanchi/publication/221635599_A_Study_on_Defect_Density_of_Open_Source_Software/links/0c9605249a82ab8af0000000.pdf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Ahamed, A. (2019). 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Backlog Clearance Planning Index - A Proactive Approach to Backlog Management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[online] Available at: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https://independent.academia.edu/AshfaqAhamedMohammed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THUNG, F., SINGH, P. and LO, D. (2019). Code Coverage and Test Suite Effectiveness: Empirical Study with Real Bugs in Large Systems. [online] Mysmu.edu. Available at: http://www.mysmu.edu/faculty/davidlo/papers/saner15-coverage.pdf</a:t>
            </a:r>
          </a:p>
        </p:txBody>
      </p:sp>
    </p:spTree>
    <p:extLst>
      <p:ext uri="{BB962C8B-B14F-4D97-AF65-F5344CB8AC3E}">
        <p14:creationId xmlns:p14="http://schemas.microsoft.com/office/powerpoint/2010/main" val="20331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DEE-3221-47E7-85B3-95A6D34F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9C2C-568A-420E-95B0-F1F66381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Wiedmann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J.,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Wiedmann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J., &amp; profile, V. (2011). The mess that is m2e connectors. Grumpyapache.blogspot.com. Retrieved 1 April 2019, from http://grumpyapache.blogspot.com/2011/08/mess-that-is-m2e-connectors.html</a:t>
            </a:r>
          </a:p>
          <a:p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objectledge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/maven-extensions. (2019). GitHub. Retrieved 1 April 2019, from https://github.com/objectledge/maven-extensions</a:t>
            </a:r>
          </a:p>
          <a:p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EclEmma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- </a:t>
            </a:r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JaCoCo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Java Code Coverage Library. (2019). Eclemma.org. Retrieved 1 April 2019, from https://www.eclemma.org/jacoco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 of relative code churn measures to predict system defect density - IEEE Conference Publication. (2019). Ieeexplore.ieee.org. Retrieved 1 April 2019, from https://ieeexplore.ieee.org/document/1553571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CLOC -- Count Lines of Code. (2019). Cloc.sourceforge.net. Retrieved 1 April 2019, from http://cloc.sourceforge.net/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PIT Mutation Testing. (2019). Pitest.org. Retrieved 2 March 2019, from http://pitest.org/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3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2B43-4182-4293-ADE7-B17A67F3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58" y="2778782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53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9D18-CDD3-4EA6-9B9B-64F5A01F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C7D2-2DA6-4C16-B06B-B7D76173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3) Selected Projects</a:t>
            </a:r>
          </a:p>
          <a:p>
            <a:r>
              <a:rPr lang="en-US" dirty="0"/>
              <a:t>4) Metrics Calculated</a:t>
            </a:r>
          </a:p>
          <a:p>
            <a:r>
              <a:rPr lang="en-US" dirty="0"/>
              <a:t>5) Issues faced</a:t>
            </a:r>
          </a:p>
          <a:p>
            <a:r>
              <a:rPr lang="en-US" dirty="0"/>
              <a:t>6) Branch and Code coverage</a:t>
            </a:r>
          </a:p>
          <a:p>
            <a:r>
              <a:rPr lang="en-US" dirty="0"/>
              <a:t>7 &amp; 8) Test suite effectiveness</a:t>
            </a:r>
          </a:p>
          <a:p>
            <a:r>
              <a:rPr lang="en-US" dirty="0"/>
              <a:t>9) Code Complexity : McCabe</a:t>
            </a:r>
          </a:p>
          <a:p>
            <a:r>
              <a:rPr lang="en-US" dirty="0"/>
              <a:t>10) BMI</a:t>
            </a:r>
          </a:p>
          <a:p>
            <a:r>
              <a:rPr lang="en-US" dirty="0"/>
              <a:t>11) Defect Density</a:t>
            </a:r>
          </a:p>
          <a:p>
            <a:r>
              <a:rPr lang="en-US" dirty="0"/>
              <a:t>12 - 14) Correlations</a:t>
            </a:r>
          </a:p>
          <a:p>
            <a:r>
              <a:rPr lang="en-US" dirty="0"/>
              <a:t>15) Related work</a:t>
            </a:r>
          </a:p>
          <a:p>
            <a:r>
              <a:rPr lang="en-US" dirty="0"/>
              <a:t>16) 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DAA7-E6F8-42A5-B67E-23236E9D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D9CB-A2CE-4979-915F-EF890207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1) Apache Sling : 3.5million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2) Apache Commons Lang : 80.7k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3) Apache Commons Collections : 132k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4) Apache Commons Math : 186k LOC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5)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JFreeChart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317k LOC</a:t>
            </a:r>
          </a:p>
        </p:txBody>
      </p:sp>
    </p:spTree>
    <p:extLst>
      <p:ext uri="{BB962C8B-B14F-4D97-AF65-F5344CB8AC3E}">
        <p14:creationId xmlns:p14="http://schemas.microsoft.com/office/powerpoint/2010/main" val="2901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BC76-6BDB-49EB-B5DF-034A10E2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Calculated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DD44-0401-418D-9D77-58602C7E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1) Code Coverage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2) Branch Coverage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3) Test-suite Effectiveness (Mutation Testing)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4) McCabe Complexity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5) Backlog Management Index (BMI)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6) Post-release defect density</a:t>
            </a:r>
          </a:p>
        </p:txBody>
      </p:sp>
    </p:spTree>
    <p:extLst>
      <p:ext uri="{BB962C8B-B14F-4D97-AF65-F5344CB8AC3E}">
        <p14:creationId xmlns:p14="http://schemas.microsoft.com/office/powerpoint/2010/main" val="33162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1611-E44F-4948-A3EE-CC980293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0C8E-6909-4BFB-9D97-9A0BE2E7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3870"/>
            <a:ext cx="8946541" cy="4781516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1) Collection of working versions of the projects. 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2) Maven issues due to incompatibility with eclipse.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3) Few projects took long time to build successfully. For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Apache Commons Math took approx. 24 hours to build.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Once these were setup :</a:t>
            </a:r>
          </a:p>
          <a:p>
            <a:pPr lvl="2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Added dependency in POM.XML</a:t>
            </a:r>
          </a:p>
          <a:p>
            <a:pPr lvl="2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Run goal or build Maven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EDAC-3208-4C70-B4A7-01005BFC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JaCoCo</a:t>
            </a:r>
            <a:r>
              <a:rPr lang="en-US" dirty="0"/>
              <a:t> : For statement and branch coverage (Metrics 1 &amp;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D575-1831-4501-8CD7-51225B1D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JaCoCo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 free code coverage library for Java, which has been created by the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EclEmma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team based on the lessons learned from using and integration existing libraries for many years.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can be used to cover statement and branch coverages, code complexity (McCabe) and WMC for methods and classes respectively.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Provides results in both HTML and CSV formats.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: For Apache Commons Collections 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Statement Coverage : 86 %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Branch Coverage : 82 %</a:t>
            </a:r>
          </a:p>
        </p:txBody>
      </p:sp>
    </p:spTree>
    <p:extLst>
      <p:ext uri="{BB962C8B-B14F-4D97-AF65-F5344CB8AC3E}">
        <p14:creationId xmlns:p14="http://schemas.microsoft.com/office/powerpoint/2010/main" val="105976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36E7-D5D6-4D5A-9D64-6B15B4B1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 Effectiveness : Mutation Testing (Metric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0E12-FD66-4644-8556-D09ABD0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 used PI Test to perform mutation testing on selected projects  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 : 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Adding dependency in pom.xml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Executing goal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17228-431E-42A6-BF45-3F772542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67" y="1253279"/>
            <a:ext cx="5648056" cy="4351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52291-327E-4953-801A-E8403AB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: Apache Commons Collections</a:t>
            </a:r>
            <a:br>
              <a:rPr lang="en-US" sz="2400" dirty="0"/>
            </a:br>
            <a:r>
              <a:rPr lang="en-US" sz="2400" dirty="0"/>
              <a:t>															Package level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2A9958-B499-49AE-ABE8-841F9227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" y="958431"/>
            <a:ext cx="5648056" cy="3044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023EC-EAA1-4646-9654-A096E3C3A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2" y="4323061"/>
            <a:ext cx="166687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3EBF2-E303-4AF6-8C3B-0327CB856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062" y="4003086"/>
            <a:ext cx="2300681" cy="28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1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7657-6D22-42FC-AEED-0EE08223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Complexity : McCabe (Metric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00C4-8066-4A43-A0FD-8071FBB1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 measures the number of linearly independent paths for a program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Calculate as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CC = E – N + 2P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E – number of edges in the graph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N – Number of nodes in the graph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	P – Number of connected components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Example : For Apache Commons Collections : Average complexity = 15.25</a:t>
            </a:r>
          </a:p>
        </p:txBody>
      </p:sp>
    </p:spTree>
    <p:extLst>
      <p:ext uri="{BB962C8B-B14F-4D97-AF65-F5344CB8AC3E}">
        <p14:creationId xmlns:p14="http://schemas.microsoft.com/office/powerpoint/2010/main" val="321380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Project Presentation Software Measurements</vt:lpstr>
      <vt:lpstr>Contents</vt:lpstr>
      <vt:lpstr>Selected Projects</vt:lpstr>
      <vt:lpstr>Metrics Calculated</vt:lpstr>
      <vt:lpstr>Issues Faced </vt:lpstr>
      <vt:lpstr>JaCoCo : For statement and branch coverage (Metrics 1 &amp; 2)</vt:lpstr>
      <vt:lpstr>Test Suite Effectiveness : Mutation Testing (Metric 3)</vt:lpstr>
      <vt:lpstr>Example : Apache Commons Collections                Package level</vt:lpstr>
      <vt:lpstr>Code Complexity : McCabe (Metric 4)</vt:lpstr>
      <vt:lpstr>BackLog Management Index(BMI) : Metric 5</vt:lpstr>
      <vt:lpstr>Post-release defect density :  Metric 6</vt:lpstr>
      <vt:lpstr>Correlations : (For Apache Commons Collections)</vt:lpstr>
      <vt:lpstr>Correlations : (For Apache Commons Collections)</vt:lpstr>
      <vt:lpstr>Correlations : (For Apache Commons Collections)</vt:lpstr>
      <vt:lpstr>Related work</vt:lpstr>
      <vt:lpstr>References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Software Measurements</dc:title>
  <dc:creator>Aravind reddy</dc:creator>
  <cp:lastModifiedBy>Aravind reddy</cp:lastModifiedBy>
  <cp:revision>27</cp:revision>
  <dcterms:created xsi:type="dcterms:W3CDTF">2019-06-13T00:18:38Z</dcterms:created>
  <dcterms:modified xsi:type="dcterms:W3CDTF">2019-06-13T03:46:44Z</dcterms:modified>
</cp:coreProperties>
</file>