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63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63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63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63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63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6360" cy="561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6360" cy="5619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6360" cy="5619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6360" cy="56196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6360" cy="56196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63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575360" y="922680"/>
            <a:ext cx="6262200" cy="79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TRUST ZONE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003300"/>
                </a:solidFill>
                <a:latin typeface="Times New Roman"/>
                <a:ea typeface="DejaVu Sans"/>
              </a:rPr>
              <a:t>Presented By 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Anusha L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2520000" y="5906520"/>
            <a:ext cx="40096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A0CF695E-321D-4D70-B042-B2F4539016C7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1075320"/>
            <a:ext cx="6262200" cy="57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   </a:t>
            </a: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Contribution for November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1) Understanding interrupts and interrupt handlers.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2)Understanding the code flow for FIQ interrupt in optee.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3)Adding own handler in OPTEE.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395440" y="5618520"/>
            <a:ext cx="40096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86019DE8-6FC8-4F9E-A1CE-5A76F054C70F}" type="slidenum">
              <a:rPr lang="en-IN">
                <a:latin typeface="Arial"/>
              </a:rPr>
              <a:t>&lt;number&gt;</a:t>
            </a:fld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2805120" y="3095640"/>
            <a:ext cx="3601440" cy="43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504000"/>
            <a:ext cx="8228160" cy="91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5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57200" y="1604520"/>
            <a:ext cx="8228160" cy="357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ff0066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2880000" y="936000"/>
            <a:ext cx="4679280" cy="54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459360" y="655200"/>
            <a:ext cx="822636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50000"/>
              </a:lnSpc>
            </a:pPr>
            <a:r>
              <a:rPr lang="en-IN" sz="3200">
                <a:solidFill>
                  <a:srgbClr val="ff0066"/>
                </a:solidFill>
                <a:latin typeface="Arial"/>
                <a:ea typeface="DejaVu Sans"/>
              </a:rPr>
              <a:t>code flow for FIQ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504000" y="2066040"/>
            <a:ext cx="8228520" cy="4557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>
                <a:latin typeface="Arial"/>
              </a:rPr>
              <a:t>Vector table:</a:t>
            </a:r>
            <a:endParaRPr/>
          </a:p>
          <a:p>
            <a:r>
              <a:rPr lang="en-IN" sz="3200">
                <a:latin typeface="Arial"/>
              </a:rPr>
              <a:t>optee_os/core/arch/arm/kernel/thread_a64.S</a:t>
            </a:r>
            <a:endParaRPr/>
          </a:p>
          <a:p>
            <a:endParaRPr/>
          </a:p>
          <a:p>
            <a:r>
              <a:rPr lang="en-IN" sz="3200">
                <a:latin typeface="Arial"/>
              </a:rPr>
              <a:t>Structures:</a:t>
            </a:r>
            <a:endParaRPr/>
          </a:p>
          <a:p>
            <a:r>
              <a:rPr lang="en-IN" sz="3200">
                <a:latin typeface="Arial"/>
              </a:rPr>
              <a:t>thread_handler,init_handler</a:t>
            </a:r>
            <a:endParaRPr/>
          </a:p>
          <a:p>
            <a:endParaRPr/>
          </a:p>
          <a:p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Interrupt handler:</a:t>
            </a:r>
            <a:endParaRPr/>
          </a:p>
          <a:p>
            <a:r>
              <a:rPr lang="en-IN" sz="3200">
                <a:latin typeface="Arial"/>
              </a:rPr>
              <a:t>Core/arch/arm/tee/entry_fast.c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900000"/>
            <a:ext cx="822636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</a:rPr>
              <a:t>Current</a:t>
            </a:r>
            <a:r>
              <a:rPr b="1" lang="en-IN" sz="3200">
                <a:solidFill>
                  <a:srgbClr val="ff0066"/>
                </a:solidFill>
                <a:latin typeface="Arial"/>
              </a:rPr>
              <a:t> task status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648000" y="1872000"/>
            <a:ext cx="8226360" cy="397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50000"/>
              </a:lnSpc>
            </a:pPr>
            <a:r>
              <a:rPr lang="en-IN" sz="2400">
                <a:latin typeface="Arial"/>
              </a:rPr>
              <a:t>Current task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: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Implementing own interrupt handler 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in optee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Approach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:Understanding FIQ and IRQ 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interrupts in optee    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 20% completed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Estimation date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:5.12.2018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2556000" y="5688000"/>
            <a:ext cx="40096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EB173D76-5240-496A-82C4-29B418CD083A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-2286000"/>
            <a:ext cx="8226360" cy="626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0066"/>
                </a:solidFill>
                <a:latin typeface="Arial"/>
              </a:rPr>
              <a:t>Thank you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2565720" y="5760000"/>
            <a:ext cx="4009680" cy="35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EBC581CB-7391-44D4-A4D8-6EEC5A302894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