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52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52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52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28520" cy="5641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28520" cy="5641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28520" cy="56412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575360" y="922680"/>
            <a:ext cx="6264360" cy="79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IN" sz="3600">
                <a:solidFill>
                  <a:srgbClr val="ff0066"/>
                </a:solidFill>
                <a:latin typeface="Times New Roman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3600">
                <a:solidFill>
                  <a:srgbClr val="ff0066"/>
                </a:solidFill>
                <a:latin typeface="Times New Roman"/>
                <a:ea typeface="DejaVu Sans"/>
              </a:rPr>
              <a:t>TRUST ZONE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IN" sz="3600">
                <a:solidFill>
                  <a:srgbClr val="ff0066"/>
                </a:solidFill>
                <a:latin typeface="Times New Roman"/>
                <a:ea typeface="DejaVu Sans"/>
              </a:rPr>
              <a:t>	</a:t>
            </a:r>
            <a:r>
              <a:rPr lang="en-IN" sz="3600">
                <a:solidFill>
                  <a:srgbClr val="ff0066"/>
                </a:solidFill>
                <a:latin typeface="Times New Roman"/>
                <a:ea typeface="DejaVu Sans"/>
              </a:rPr>
              <a:t>	</a:t>
            </a:r>
            <a:r>
              <a:rPr lang="en-IN" sz="3600">
                <a:solidFill>
                  <a:srgbClr val="ff0066"/>
                </a:solidFill>
                <a:latin typeface="Times New Roman"/>
                <a:ea typeface="DejaVu Sans"/>
              </a:rPr>
              <a:t>	</a:t>
            </a:r>
            <a:r>
              <a:rPr lang="en-IN" sz="3600">
                <a:solidFill>
                  <a:srgbClr val="ff0066"/>
                </a:solidFill>
                <a:latin typeface="Times New Roman"/>
                <a:ea typeface="DejaVu Sans"/>
              </a:rPr>
              <a:t>	</a:t>
            </a:r>
            <a:r>
              <a:rPr lang="en-IN" sz="3600">
                <a:solidFill>
                  <a:srgbClr val="ff0066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003300"/>
                </a:solidFill>
                <a:latin typeface="Times New Roman"/>
                <a:ea typeface="DejaVu Sans"/>
              </a:rPr>
              <a:t>Presented By 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Anusha L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2520000" y="5906520"/>
            <a:ext cx="401184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fld id="{EFCFCFF9-3C2C-4C3B-9D21-BCC484F1241F}" type="slidenum">
              <a:rPr lang="en-IN"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76000" y="1080000"/>
            <a:ext cx="6264360" cy="58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>
                <a:solidFill>
                  <a:srgbClr val="ff0066"/>
                </a:solidFill>
                <a:latin typeface="Times New Roman"/>
                <a:ea typeface="DejaVu Sans"/>
              </a:rPr>
              <a:t>   </a:t>
            </a:r>
            <a:r>
              <a:rPr b="1" lang="en-IN" sz="3600">
                <a:solidFill>
                  <a:srgbClr val="ff0066"/>
                </a:solidFill>
                <a:latin typeface="Times New Roman"/>
                <a:ea typeface="DejaVu Sans"/>
              </a:rPr>
              <a:t>Contribution for September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1) Understanding trust zone API’s.</a:t>
            </a:r>
            <a:endParaRPr/>
          </a:p>
          <a:p>
            <a:pPr>
              <a:lnSpc>
                <a:spcPct val="15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2) Builded our own application in OPTEE.</a:t>
            </a:r>
            <a:endParaRPr/>
          </a:p>
          <a:p>
            <a:pPr>
              <a:lnSpc>
                <a:spcPct val="15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3) Updation of HLD,Build steps documents. </a:t>
            </a:r>
            <a:endParaRPr/>
          </a:p>
          <a:p>
            <a:pPr>
              <a:lnSpc>
                <a:spcPct val="15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4)Configure optee for compiling c++ code. (In progress)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2395440" y="5618520"/>
            <a:ext cx="401184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fld id="{F23626F1-7C0B-4083-8BE8-9CA3884A3031}" type="slidenum">
              <a:rPr lang="en-IN"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900000"/>
            <a:ext cx="822852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>
                <a:solidFill>
                  <a:srgbClr val="ff0066"/>
                </a:solidFill>
                <a:latin typeface="Times new roman"/>
              </a:rPr>
              <a:t>Current</a:t>
            </a:r>
            <a:r>
              <a:rPr b="1" lang="en-IN" sz="3200">
                <a:solidFill>
                  <a:srgbClr val="ff0066"/>
                </a:solidFill>
                <a:latin typeface="Arial"/>
              </a:rPr>
              <a:t> task status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82760" y="1926720"/>
            <a:ext cx="822852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50000"/>
              </a:lnSpc>
            </a:pPr>
            <a:r>
              <a:rPr lang="en-IN" sz="2400">
                <a:latin typeface="Arial"/>
              </a:rPr>
              <a:t>Current task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: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Configure optee for compiling c++ 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/>
          </a:p>
          <a:p>
            <a:pPr>
              <a:lnSpc>
                <a:spcPct val="15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Approach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: Understanding Makefiles </a:t>
            </a:r>
            <a:endParaRPr/>
          </a:p>
          <a:p>
            <a:pPr>
              <a:lnSpc>
                <a:spcPct val="15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Status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: 10% completed</a:t>
            </a:r>
            <a:endParaRPr/>
          </a:p>
          <a:p>
            <a:pPr>
              <a:lnSpc>
                <a:spcPct val="15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Estimation date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:5.10.2018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2556000" y="5688000"/>
            <a:ext cx="401184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fld id="{F796407B-B60F-404C-8EA7-FFA979D4B5FC}" type="slidenum">
              <a:rPr lang="en-IN"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-2286000"/>
            <a:ext cx="8228520" cy="626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ff0066"/>
                </a:solidFill>
                <a:latin typeface="Arial"/>
              </a:rPr>
              <a:t>Thank you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2565720" y="5760000"/>
            <a:ext cx="4011840" cy="35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fld id="{5052B979-C12D-4A6C-97A4-E00ABE05C01E}" type="slidenum">
              <a:rPr lang="en-IN"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