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885F5-0B94-4A7A-A1DC-C9AC4C1F0220}" v="156" dt="2021-03-19T09:40:2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-173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7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64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87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16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2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68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95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14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0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oplane taking off against dramatic sky">
            <a:extLst>
              <a:ext uri="{FF2B5EF4-FFF2-40B4-BE49-F238E27FC236}">
                <a16:creationId xmlns:a16="http://schemas.microsoft.com/office/drawing/2014/main" xmlns="" id="{E03298EB-C3D0-470F-A309-BFD0BB90D2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9" r="26480" b="9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34066D6-1B59-4642-A86D-39464CEE97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Flight fare Prediction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"/>
              </a:rPr>
              <a:t>Anusha Maria Thomas</a:t>
            </a:r>
            <a:r>
              <a:rPr lang="en-US" b="1" dirty="0">
                <a:cs typeface="Calibri"/>
              </a:rPr>
              <a:t/>
            </a:r>
            <a:br>
              <a:rPr lang="en-US" b="1" dirty="0">
                <a:cs typeface="Calibri"/>
              </a:rPr>
            </a:br>
            <a:r>
              <a:rPr lang="en-US" b="1" dirty="0">
                <a:solidFill>
                  <a:srgbClr val="FFFFFF"/>
                </a:solidFill>
                <a:cs typeface="Calibri"/>
              </a:rPr>
              <a:t>18BLC1117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cs typeface="Calibri"/>
              </a:rPr>
              <a:t/>
            </a:r>
            <a:br>
              <a:rPr lang="en-US" b="1" dirty="0">
                <a:cs typeface="Calibri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BF9EBB4-5078-47B2-AAA0-DF4A88D81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 is a Flask web app which predicts fare of Flight ticket.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5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E5E703-3FA7-41DA-BC3F-FC525ACD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0EDDCA-E018-4825-B350-099B6FC4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Model Training</a:t>
            </a:r>
          </a:p>
          <a:p>
            <a:r>
              <a:rPr lang="en-US" dirty="0"/>
              <a:t>Creation of application for deployment</a:t>
            </a:r>
          </a:p>
          <a:p>
            <a:r>
              <a:rPr lang="en-US" dirty="0"/>
              <a:t>Building a website using HTML and CSS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0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24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ShapesVTI</vt:lpstr>
      <vt:lpstr>Flight fare Prediction</vt:lpstr>
      <vt:lpstr>Overview</vt:lpstr>
      <vt:lpstr>STEPS FOLLOWED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</dc:title>
  <dc:creator/>
  <cp:lastModifiedBy>ANUSHA</cp:lastModifiedBy>
  <cp:revision>20</cp:revision>
  <dcterms:created xsi:type="dcterms:W3CDTF">2021-03-19T09:36:39Z</dcterms:created>
  <dcterms:modified xsi:type="dcterms:W3CDTF">2021-03-20T01:51:05Z</dcterms:modified>
</cp:coreProperties>
</file>