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899A-2772-CDEC-E33B-8019425F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61FB5-1C46-B5AA-53B9-94C596C6F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758B-5C3B-45F8-AB1D-A8CF520F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1361-C7F4-5682-9E5E-CF10B615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A046-C7C9-E58A-3CB3-39EEEAF9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380B-104C-2F26-66C9-ABC73522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E6CE7-56AF-4239-8B07-3C9F2E893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AE01-D326-E2B7-E017-41FD9F41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F9DC-0D22-8EE6-74F1-AA522B1E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DA17-1153-039E-84EF-87E0B0C7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467C2-32E6-E13D-6503-9A76E389A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130A2-67AB-F65A-63DA-075EA3AD0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3F8B-2593-31A7-E364-B120EAA6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A3CD-848D-BEBA-0F3E-B8BC3610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633E1-892A-C149-2791-EA24E51C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3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0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3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77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48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53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8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A9E5-00B4-988D-A49D-1B34DF5B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3597E-31A2-0BDA-F423-C35B3EB1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669E-7025-7501-333B-1819E25F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6CF5-69B6-9E1F-306E-6105379A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E3F0-F89F-ED2C-028F-3C381DD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3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78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31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6AA3-3D41-6C79-F0B3-810DF1CE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92C43-5C16-1461-D445-F6E6AF322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1649-0998-EA71-90DD-9051A255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F4AD4-E7B5-12AC-396F-B1E8870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F5FD-8B74-08CB-AF70-08205F52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F569-7CE0-FAC8-D801-5A5F1C00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0F1F-F2A4-7892-D6A2-AFB36B543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00D0A-E8CB-54DB-B7AE-91917E919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F1E46-C94E-C7B7-BE2B-67CE425A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94C65-6749-EA67-382C-0FC72FF3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2529D-EE7A-11E7-CB78-FEC71A13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4414-F46F-69CA-DA86-A5DE25C1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BBCF1-BE49-CE90-4D6C-96B656D7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3893C-499A-E1EC-93B1-F150050E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48379-E5BE-F228-BE02-967D65AB2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07115-BC7B-B6ED-31B0-C4F16B947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02EEB-A57C-5593-710E-6E75CD5C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92C6C-5309-5B7A-2CF6-F0AF8957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46BA4-F897-9BD5-ABB4-20D91E00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51F1-C393-FF67-481A-F1CD6095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37615-E4D7-49BA-3C65-7D04CF72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18300-9E60-2EB6-476C-F4E9A67A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67A7B-2594-F106-49A8-9E298FB6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03903-851E-F3B5-B310-46B6CF57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644DD-A22D-30C7-0ADD-D083AF74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647C9-0AE7-7BF0-DAA7-BB9D238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B01A-98E1-90EE-9B74-BBE20F68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1E1F-A191-1C23-F89B-5E9B5159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4C4D2-4F55-67C8-4FB4-A743ACF2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877FA-5433-5A61-1ECB-D7DC9E76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EB404-C857-F0FB-FDEE-AA05D988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F1119-726C-B70B-CE46-C543125E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131D-C57F-C8DF-207E-D60145FD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3D599-287D-8D6E-5DEC-2A1A94628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D1564-FBF4-4957-F402-E22533BB3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5EC7A-E5BD-9BC6-B25F-97FCC011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AAF9-8496-CCB8-7D9E-9D95DAB6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1C820-AD31-143D-47E8-4DF5A79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41B5B-2BEF-4686-7F7A-805B0167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7E9BC-9DD7-5CE0-15AF-328C95EBB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A9E2-892E-4D18-CF0E-5D4565426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5544-6950-4836-1958-8BFE692B3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CF059-0292-C0FE-BE12-DB92668F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226B569-7247-4CE6-92E1-4706DF08E4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B856F2B-9FCF-4396-9731-8F13D51A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53254&amp;picture=tic-tac-to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floor, wooden, wood&#10;&#10;Description automatically generated">
            <a:extLst>
              <a:ext uri="{FF2B5EF4-FFF2-40B4-BE49-F238E27FC236}">
                <a16:creationId xmlns:a16="http://schemas.microsoft.com/office/drawing/2014/main" id="{CD6BA894-16D1-AE2D-0C16-B4624D82E8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648" r="-1" b="-1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42" name="Freeform: Shape 14">
            <a:extLst>
              <a:ext uri="{FF2B5EF4-FFF2-40B4-BE49-F238E27FC236}">
                <a16:creationId xmlns:a16="http://schemas.microsoft.com/office/drawing/2014/main" id="{0CBF71E6-C54A-4E15-90AD-354C394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E4F74-529C-F3CA-185F-3CD2695E2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6912" y="3863697"/>
            <a:ext cx="6029936" cy="91111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Simplicity at its finest…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CA752-015E-E190-6986-414251C60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589" y="1828800"/>
            <a:ext cx="6378259" cy="2027941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17071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5395-3C7B-F1DC-9DEE-AEC0321A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255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MANEUVERING through the PROGRAM</a:t>
            </a:r>
            <a:br>
              <a:rPr lang="en-US" dirty="0"/>
            </a:br>
            <a:r>
              <a:rPr lang="en-US" dirty="0"/>
              <a:t>(Playing the game)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DCF977-A2C8-B913-3003-F790338F9F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8754" y="1810139"/>
            <a:ext cx="9554485" cy="252677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3B077-2D5E-55F2-8C49-555FD5BF6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78843" y="4336916"/>
            <a:ext cx="7234308" cy="2402540"/>
          </a:xfrm>
        </p:spPr>
      </p:pic>
    </p:spTree>
    <p:extLst>
      <p:ext uri="{BB962C8B-B14F-4D97-AF65-F5344CB8AC3E}">
        <p14:creationId xmlns:p14="http://schemas.microsoft.com/office/powerpoint/2010/main" val="3816375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13E8-9B26-D7DE-F661-A382EF4A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18879"/>
            <a:ext cx="10058400" cy="5020241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  <a:br>
              <a:rPr lang="en-US" dirty="0"/>
            </a:br>
            <a:r>
              <a:rPr lang="en-US" dirty="0"/>
              <a:t>Have a pleasant day!</a:t>
            </a:r>
          </a:p>
        </p:txBody>
      </p:sp>
    </p:spTree>
    <p:extLst>
      <p:ext uri="{BB962C8B-B14F-4D97-AF65-F5344CB8AC3E}">
        <p14:creationId xmlns:p14="http://schemas.microsoft.com/office/powerpoint/2010/main" val="3275215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CC61-0550-71A2-CA77-3FA81595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C941-27B8-9728-8181-67A90B61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800" b="1" dirty="0"/>
              <a:t>Name</a:t>
            </a:r>
            <a:r>
              <a:rPr lang="en-US" sz="2800" dirty="0"/>
              <a:t>:  ‘Tic Tac Toe’</a:t>
            </a:r>
          </a:p>
          <a:p>
            <a:pPr>
              <a:lnSpc>
                <a:spcPct val="200000"/>
              </a:lnSpc>
            </a:pPr>
            <a:r>
              <a:rPr lang="en-US" sz="2800" b="1" dirty="0"/>
              <a:t>Origin</a:t>
            </a:r>
            <a:r>
              <a:rPr lang="en-US" sz="2800" dirty="0"/>
              <a:t>: Ancient Egypt (Around 1300 BC)</a:t>
            </a:r>
          </a:p>
          <a:p>
            <a:pPr>
              <a:lnSpc>
                <a:spcPct val="200000"/>
              </a:lnSpc>
            </a:pPr>
            <a:r>
              <a:rPr lang="en-US" sz="2800" b="1" dirty="0"/>
              <a:t>Recent Developments</a:t>
            </a:r>
            <a:r>
              <a:rPr lang="en-US" sz="2800" dirty="0"/>
              <a:t>: Nothing major, but developers add more functionalities and increase the game experience.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74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BFB5-FB36-309C-E242-7E8F8566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29564"/>
          </a:xfrm>
        </p:spPr>
        <p:txBody>
          <a:bodyPr/>
          <a:lstStyle/>
          <a:p>
            <a:r>
              <a:rPr lang="en-US" b="1" dirty="0"/>
              <a:t>Gameplay/Instructions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3D98-F5ED-8B91-2E30-EBE831F1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14196"/>
            <a:ext cx="10058400" cy="4558004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game is played on a 3x3 grid (total of 9 squares).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Dual-player 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game is programmed to let the first player use the symbol ‘X’ while the other player is prompted the symbol ‘0’.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order to win the game, one must get three identical marks (of that specific player) in the following ways:</a:t>
            </a:r>
          </a:p>
          <a:p>
            <a:pPr marL="61722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Three identical marks vertically</a:t>
            </a:r>
          </a:p>
          <a:p>
            <a:pPr marL="61722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Three identical marks horizontally</a:t>
            </a:r>
          </a:p>
          <a:p>
            <a:pPr marL="61722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Three identical marks diagonally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all the nine squares are filled without any formation of three identical marks of either ‘X’ or ‘0’ in the required orders, the contest is considered to be 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drawn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198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E308-667E-0E4C-1A51-C032765C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Difficulties while developing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2A0D-C5D7-62DB-6B0A-392BBA6D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Initially, conceptualizing the design about how to develop the game using the C++ was tough.</a:t>
            </a:r>
          </a:p>
          <a:p>
            <a:r>
              <a:rPr lang="en-US" sz="2400" dirty="0"/>
              <a:t>When a specific player enters a value(1-9) as the input and the same input is given by the opponent, the mark in the same place in the structure overwrites. (Without prompting an error)</a:t>
            </a:r>
          </a:p>
          <a:p>
            <a:r>
              <a:rPr lang="en-US" sz="2400" dirty="0"/>
              <a:t>Assuming that in the 9</a:t>
            </a:r>
            <a:r>
              <a:rPr lang="en-US" sz="2400" baseline="30000" dirty="0"/>
              <a:t>th</a:t>
            </a:r>
            <a:r>
              <a:rPr lang="en-US" sz="2400" dirty="0"/>
              <a:t>(final) move of the game, the game always draws. (Wrong – Due to players being able to win in any move of the game)</a:t>
            </a:r>
          </a:p>
          <a:p>
            <a:r>
              <a:rPr lang="en-US" sz="2400" dirty="0"/>
              <a:t>Another challenge was to make the code re-usable. As in, how to play the game again after the first game was entirely over.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4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AF53-3F5C-A1A4-3589-00982E93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Different approaches to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A843-2DDB-0FD7-B1A8-EEF685375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Apply a timer for a players’ turn.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Upgrade the user-interface UI (Preferably with C++ Builder) [Add labels, buttons, etc.]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Deploy a single-user (Human vs Computer) choice to play the game.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 sound effects as players choose different options in the game.</a:t>
            </a:r>
          </a:p>
        </p:txBody>
      </p:sp>
    </p:spTree>
    <p:extLst>
      <p:ext uri="{BB962C8B-B14F-4D97-AF65-F5344CB8AC3E}">
        <p14:creationId xmlns:p14="http://schemas.microsoft.com/office/powerpoint/2010/main" val="4136115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6E36-1B54-C401-16DA-BBBF1813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2CDBD-1333-F94E-15F5-E63A576CF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021" y="1982008"/>
            <a:ext cx="6498616" cy="3846403"/>
          </a:xfrm>
        </p:spPr>
      </p:pic>
    </p:spTree>
    <p:extLst>
      <p:ext uri="{BB962C8B-B14F-4D97-AF65-F5344CB8AC3E}">
        <p14:creationId xmlns:p14="http://schemas.microsoft.com/office/powerpoint/2010/main" val="17188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C935-5700-2A60-35D2-6674819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MANEUVERING through the PROGRAM</a:t>
            </a:r>
            <a:br>
              <a:rPr lang="en-US" dirty="0"/>
            </a:br>
            <a:r>
              <a:rPr lang="en-US" dirty="0"/>
              <a:t>(Main-Menu)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ED03FB-3279-F571-B0EE-B6E765CCE3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9953" y="2358190"/>
            <a:ext cx="5446047" cy="369417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03E3DB-AEC0-D56B-7698-99B8C8422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0659" y="2358189"/>
            <a:ext cx="5446046" cy="3694178"/>
          </a:xfrm>
        </p:spPr>
      </p:pic>
    </p:spTree>
    <p:extLst>
      <p:ext uri="{BB962C8B-B14F-4D97-AF65-F5344CB8AC3E}">
        <p14:creationId xmlns:p14="http://schemas.microsoft.com/office/powerpoint/2010/main" val="2912501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7873-7C8A-7F3F-7395-2A3A25A0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MANEUVERING through the PROGRAM</a:t>
            </a:r>
            <a:br>
              <a:rPr lang="en-US" dirty="0"/>
            </a:br>
            <a:r>
              <a:rPr lang="en-US" dirty="0"/>
              <a:t>(Instructions)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69997D-E0BC-E4D9-96D9-4DD89C61CD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7502" y="2425565"/>
            <a:ext cx="6067943" cy="362067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ECB9CF-7025-FDA6-A404-E6B154ECEE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6884" y="2425565"/>
            <a:ext cx="5248602" cy="3620672"/>
          </a:xfrm>
        </p:spPr>
      </p:pic>
    </p:spTree>
    <p:extLst>
      <p:ext uri="{BB962C8B-B14F-4D97-AF65-F5344CB8AC3E}">
        <p14:creationId xmlns:p14="http://schemas.microsoft.com/office/powerpoint/2010/main" val="1823637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2960-BC5D-B975-FD19-FF723F1A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MANEUVERING through the PROGRAM</a:t>
            </a:r>
            <a:br>
              <a:rPr lang="en-US" dirty="0"/>
            </a:br>
            <a:r>
              <a:rPr lang="en-US" dirty="0"/>
              <a:t>(CREDITS)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0BB59A-0B20-CEEC-197F-4D403D6B6D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5433" y="2194559"/>
            <a:ext cx="5805341" cy="358108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2B9DA9-29CB-AF8F-AF62-0ACAAE4FE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3685" y="2194559"/>
            <a:ext cx="5503990" cy="4000968"/>
          </a:xfrm>
        </p:spPr>
      </p:pic>
    </p:spTree>
    <p:extLst>
      <p:ext uri="{BB962C8B-B14F-4D97-AF65-F5344CB8AC3E}">
        <p14:creationId xmlns:p14="http://schemas.microsoft.com/office/powerpoint/2010/main" val="3124802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529</TotalTime>
  <Words>386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Rockwell Condensed</vt:lpstr>
      <vt:lpstr>Symbol</vt:lpstr>
      <vt:lpstr>Wingdings</vt:lpstr>
      <vt:lpstr>Office Theme</vt:lpstr>
      <vt:lpstr>Wood Type</vt:lpstr>
      <vt:lpstr>TIC TAC TOE</vt:lpstr>
      <vt:lpstr>Introduction</vt:lpstr>
      <vt:lpstr>Gameplay/Instructions</vt:lpstr>
      <vt:lpstr>Difficulties while developing</vt:lpstr>
      <vt:lpstr>Different approaches to the game</vt:lpstr>
      <vt:lpstr>Functions USED</vt:lpstr>
      <vt:lpstr>MANEUVERING through the PROGRAM (Main-Menu)</vt:lpstr>
      <vt:lpstr>MANEUVERING through the PROGRAM (Instructions)</vt:lpstr>
      <vt:lpstr>MANEUVERING through the PROGRAM (CREDITS)</vt:lpstr>
      <vt:lpstr>MANEUVERING through the PROGRAM (Playing the game)</vt:lpstr>
      <vt:lpstr>Thank you for your attention Have a pleasant 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Sonal Paranawithana</dc:creator>
  <cp:lastModifiedBy>Sonal Paranawithana</cp:lastModifiedBy>
  <cp:revision>9</cp:revision>
  <dcterms:created xsi:type="dcterms:W3CDTF">2022-11-09T09:15:54Z</dcterms:created>
  <dcterms:modified xsi:type="dcterms:W3CDTF">2022-11-10T04:13:20Z</dcterms:modified>
</cp:coreProperties>
</file>