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049B-BF64-4D07-AE27-11DF4753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ABEDE-7714-4F91-A8A0-54B0F9B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90090-4BFA-4BFC-A24D-5E094253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11BD-5335-47C1-95E5-476F7837BDC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88413-E1AC-4D02-AA3D-6BDE96AA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CB2DB-1A37-4FED-8328-A1ACDAC9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6361-6AD4-416E-BBEC-9BFD7CB0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AF00-8A06-46E3-8F4F-11FF26F8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6F3B9-FB6D-4DBC-B3EF-E7438FC10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EC60B-D0E6-42C5-B1AB-33CA11CD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11BD-5335-47C1-95E5-476F7837BDC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C0C44-B2DE-43AD-9411-56C04AFA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567F4-B8D5-40D5-BAC9-9B77E2FB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6361-6AD4-416E-BBEC-9BFD7CB0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1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652CAD-9A9C-43FF-88F7-76E2DA17C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F7C68-E929-4B05-A35C-3188F4FC1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035DF-D795-49DF-928C-17E31499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11BD-5335-47C1-95E5-476F7837BDC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A34F-B858-4133-BCA2-47F52341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A4BBE-10A5-43D0-B715-7AF5BA50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6361-6AD4-416E-BBEC-9BFD7CB0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3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8B93-51A5-441E-BC8C-3DA3EBFA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33B9-C2EE-4E1C-9608-1AC78E05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5947F-6151-42E9-A867-56E6897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11BD-5335-47C1-95E5-476F7837BDC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49019-D943-4206-BB53-20F1E46F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926B-2B5D-40DA-AC74-7C6F9EEF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6361-6AD4-416E-BBEC-9BFD7CB0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5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9EF8-E746-4FF1-A461-C8EC82FC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C5D71-C674-496B-A4D8-4B44DDDFD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7C235-99FE-4693-9D8A-330A6606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11BD-5335-47C1-95E5-476F7837BDC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7A4F4-2163-4CBF-ADEF-CFA727A2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8BFBD-77A4-4542-B0CC-476FDDC6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6361-6AD4-416E-BBEC-9BFD7CB0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8613-35A5-46F6-B163-25A49853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C5E01-42BB-4854-8612-BFC3FAB81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532B1-B6D6-48C3-B3CA-B0D0ADE8B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83F1-8185-461A-B599-D60A4869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11BD-5335-47C1-95E5-476F7837BDC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F73D8-FB1D-4B28-91BB-E13EA55D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F741B-B43F-401B-AEA2-4380A6FA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6361-6AD4-416E-BBEC-9BFD7CB0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8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B674-4A5F-41DF-9077-1B8AAC69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6C271-CFC6-4DEE-BA79-EAA3ACD70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7003D-0AC5-4F75-90C8-D41BAEDAF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39CB1-D885-4257-8FC4-5902113C6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D914-81DF-4CE4-90AF-85A18D634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F7B7D-28FA-440B-AF46-5D650308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11BD-5335-47C1-95E5-476F7837BDC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ECD67-9860-4427-AAAB-BA2640F5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E65F3-6752-4DCB-8481-81A25386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6361-6AD4-416E-BBEC-9BFD7CB0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B9C4-9BC5-4317-801B-7AC71A3A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5B277-DD73-43E9-949A-06992C62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11BD-5335-47C1-95E5-476F7837BDC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109C3-5F1A-4038-9078-295C0EA9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78B5-30E7-4C3E-B2D5-C5A9F2A9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6361-6AD4-416E-BBEC-9BFD7CB0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8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564A9-CB30-44CA-B456-C0DA71DE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11BD-5335-47C1-95E5-476F7837BDC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8C5DB-D4D5-44A1-B0B2-FF6F0513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EC045-B17F-4528-AF58-E0C40863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6361-6AD4-416E-BBEC-9BFD7CB0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6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BBD4-ABBF-4707-98B6-175E2471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FBE4-F526-42CD-9561-D97F7F395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0A10B-8671-43E1-BB72-39A7F32C3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199DB-F3A4-471C-B125-1F732487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11BD-5335-47C1-95E5-476F7837BDC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41D1-78AB-4903-9911-CEF6D06A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E37D9-EE32-49BE-9931-CF0F4F54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6361-6AD4-416E-BBEC-9BFD7CB0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0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0B3D-B7BA-467B-B883-38365018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F3905-2C9E-4FF3-B6DB-6E273C2D2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42B1B-C93E-48BA-B20D-190D2E2C0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AAB6-B7DA-434B-AFD6-48CE67AA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11BD-5335-47C1-95E5-476F7837BDC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EE364-C95C-41F3-9C8A-984E4875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94E6D-56A6-417E-AE4E-94574FEB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6361-6AD4-416E-BBEC-9BFD7CB0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5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A3FD5-81F0-454E-90C2-B1542076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017BC-A6C9-46B9-A6C4-CE7E12858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8D653-34B4-494D-AF07-FD9E53159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511BD-5335-47C1-95E5-476F7837BDC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C1F27-FEB8-4A0F-B652-C8580360A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9D784-D693-4DE8-8834-780F4B0CF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6361-6AD4-416E-BBEC-9BFD7CB0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3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C134-9EBA-4518-AA98-3D4194E3A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/>
          <a:p>
            <a:pPr>
              <a:tabLst>
                <a:tab pos="4121150" algn="l"/>
              </a:tabLst>
            </a:pPr>
            <a:r>
              <a:rPr lang="en-US" dirty="0"/>
              <a:t>Hotel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65869-6914-4618-931F-D9306E950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6899"/>
            <a:ext cx="9144000" cy="604202"/>
          </a:xfrm>
        </p:spPr>
        <p:txBody>
          <a:bodyPr/>
          <a:lstStyle/>
          <a:p>
            <a:r>
              <a:rPr lang="en-US" dirty="0"/>
              <a:t>CO226-DATABASE SYSTEMS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FA8EFF9-DD27-46CA-9D78-A07D48ECD943}"/>
              </a:ext>
            </a:extLst>
          </p:cNvPr>
          <p:cNvSpPr txBox="1">
            <a:spLocks/>
          </p:cNvSpPr>
          <p:nvPr/>
        </p:nvSpPr>
        <p:spPr>
          <a:xfrm>
            <a:off x="6977575" y="4295969"/>
            <a:ext cx="4768948" cy="2034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u="sng" dirty="0"/>
              <a:t>GROUP 01</a:t>
            </a:r>
          </a:p>
          <a:p>
            <a:pPr algn="l"/>
            <a:r>
              <a:rPr lang="en-US" dirty="0"/>
              <a:t>E/18/022 AMARASINGHE D. I.</a:t>
            </a:r>
          </a:p>
          <a:p>
            <a:pPr algn="l"/>
            <a:r>
              <a:rPr lang="en-US" dirty="0"/>
              <a:t>E/18/327 SENEVIRATHNA M. D. C. D.</a:t>
            </a:r>
          </a:p>
          <a:p>
            <a:pPr algn="l"/>
            <a:r>
              <a:rPr lang="en-US" dirty="0"/>
              <a:t>E/18/349 </a:t>
            </a:r>
            <a:r>
              <a:rPr lang="en-SG" dirty="0"/>
              <a:t>THALISHA W. G. A. P.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5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BB3C-24B6-4ED9-A7BC-D616FC32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2" y="176252"/>
            <a:ext cx="10574215" cy="683551"/>
          </a:xfrm>
        </p:spPr>
        <p:txBody>
          <a:bodyPr>
            <a:noAutofit/>
          </a:bodyPr>
          <a:lstStyle/>
          <a:p>
            <a:pPr algn="l"/>
            <a:r>
              <a:rPr lang="en-US" sz="2800" u="sng" dirty="0">
                <a:latin typeface="+mn-lt"/>
                <a:ea typeface="Open Sans" pitchFamily="2" charset="0"/>
                <a:cs typeface="Open Sans" pitchFamily="2" charset="0"/>
              </a:rPr>
              <a:t>Project description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AFBBFDC-D663-4F38-B640-11E9704E4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616" y="982640"/>
            <a:ext cx="11470769" cy="571841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Open Sans" pitchFamily="2" charset="0"/>
                <a:cs typeface="Open Sans" pitchFamily="2" charset="0"/>
              </a:rPr>
              <a:t>The Hotel AppleBees currently using a file-based data management system, which is manually operated. There are some downsides can be recognized.</a:t>
            </a:r>
          </a:p>
          <a:p>
            <a:pPr marL="860425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Open Sans" pitchFamily="2" charset="0"/>
                <a:cs typeface="Open Sans" pitchFamily="2" charset="0"/>
              </a:rPr>
              <a:t>Data redundancy &amp; inconsistency.</a:t>
            </a:r>
          </a:p>
          <a:p>
            <a:pPr marL="860425" indent="-342900" algn="l">
              <a:buFont typeface="Arial" panose="020B0604020202020204" pitchFamily="34" charset="0"/>
              <a:buChar char="•"/>
            </a:pPr>
            <a:r>
              <a:rPr lang="en-SG" sz="2000" dirty="0">
                <a:ea typeface="Open Sans" pitchFamily="2" charset="0"/>
                <a:cs typeface="Open Sans" pitchFamily="2" charset="0"/>
              </a:rPr>
              <a:t>Difficult in accessing old data.</a:t>
            </a:r>
          </a:p>
          <a:p>
            <a:pPr marL="860425" indent="-342900" algn="l">
              <a:buFont typeface="Arial" panose="020B0604020202020204" pitchFamily="34" charset="0"/>
              <a:buChar char="•"/>
            </a:pPr>
            <a:r>
              <a:rPr lang="en-SG" sz="2000" dirty="0">
                <a:ea typeface="Open Sans" pitchFamily="2" charset="0"/>
                <a:cs typeface="Open Sans" pitchFamily="2" charset="0"/>
              </a:rPr>
              <a:t>Lack of security for data in the system.</a:t>
            </a:r>
          </a:p>
          <a:p>
            <a:pPr marL="860425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Open Sans" pitchFamily="2" charset="0"/>
                <a:cs typeface="Open Sans" pitchFamily="2" charset="0"/>
              </a:rPr>
              <a:t>Time-consuming.</a:t>
            </a:r>
          </a:p>
          <a:p>
            <a:pPr algn="l"/>
            <a:r>
              <a:rPr lang="en-US" dirty="0">
                <a:ea typeface="Open Sans" pitchFamily="2" charset="0"/>
                <a:cs typeface="Open Sans" pitchFamily="2" charset="0"/>
              </a:rPr>
              <a:t> As a solution, computerized </a:t>
            </a:r>
            <a:r>
              <a:rPr lang="en-SG" dirty="0">
                <a:ea typeface="Open Sans" pitchFamily="2" charset="0"/>
                <a:cs typeface="Open Sans" pitchFamily="2" charset="0"/>
              </a:rPr>
              <a:t>hotel management system </a:t>
            </a:r>
            <a:r>
              <a:rPr lang="en-US" dirty="0">
                <a:ea typeface="Open Sans" pitchFamily="2" charset="0"/>
                <a:cs typeface="Open Sans" pitchFamily="2" charset="0"/>
              </a:rPr>
              <a:t>can be implemented. T</a:t>
            </a:r>
            <a:r>
              <a:rPr lang="en-SG" dirty="0">
                <a:ea typeface="Open Sans" pitchFamily="2" charset="0"/>
                <a:cs typeface="Open Sans" pitchFamily="2" charset="0"/>
              </a:rPr>
              <a:t>he</a:t>
            </a:r>
            <a:r>
              <a:rPr lang="en-US" dirty="0">
                <a:ea typeface="Open Sans" pitchFamily="2" charset="0"/>
                <a:cs typeface="Open Sans" pitchFamily="2" charset="0"/>
              </a:rPr>
              <a:t> database system</a:t>
            </a:r>
            <a:r>
              <a:rPr lang="en-SG" dirty="0">
                <a:ea typeface="Open Sans" pitchFamily="2" charset="0"/>
                <a:cs typeface="Open Sans" pitchFamily="2" charset="0"/>
              </a:rPr>
              <a:t> makes efficient data handling and retrieval data more easily and accurately. Records can be generated under several categories at any time. We can achieve several advantages in database management system.</a:t>
            </a:r>
          </a:p>
          <a:p>
            <a:pPr marL="804863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Open Sans" pitchFamily="2" charset="0"/>
                <a:cs typeface="Open Sans" pitchFamily="2" charset="0"/>
              </a:rPr>
              <a:t>Save time</a:t>
            </a:r>
          </a:p>
          <a:p>
            <a:pPr marL="804863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Open Sans" pitchFamily="2" charset="0"/>
                <a:cs typeface="Open Sans" pitchFamily="2" charset="0"/>
              </a:rPr>
              <a:t>More security and Privacy</a:t>
            </a:r>
          </a:p>
          <a:p>
            <a:pPr marL="804863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Open Sans" pitchFamily="2" charset="0"/>
                <a:cs typeface="Open Sans" pitchFamily="2" charset="0"/>
              </a:rPr>
              <a:t>No redundant data</a:t>
            </a:r>
          </a:p>
          <a:p>
            <a:pPr marL="804863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Open Sans" pitchFamily="2" charset="0"/>
                <a:cs typeface="Open Sans" pitchFamily="2" charset="0"/>
              </a:rPr>
              <a:t>Easy access/ Friendly UI</a:t>
            </a:r>
          </a:p>
          <a:p>
            <a:pPr marL="804863" indent="-342900" algn="l">
              <a:buFont typeface="Arial" panose="020B0604020202020204" pitchFamily="34" charset="0"/>
              <a:buChar char="•"/>
            </a:pPr>
            <a:endParaRPr lang="en-US" sz="2000" dirty="0"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014884B1-98B0-4356-9652-A83EA5B39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2830" y="5418160"/>
            <a:ext cx="914400" cy="914400"/>
          </a:xfrm>
          <a:prstGeom prst="rect">
            <a:avLst/>
          </a:prstGeom>
        </p:spPr>
      </p:pic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A292834F-B4B2-48D7-9627-F7F569628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2830" y="23058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3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BB3C-24B6-4ED9-A7BC-D616FC32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2" y="176252"/>
            <a:ext cx="10574215" cy="683551"/>
          </a:xfrm>
        </p:spPr>
        <p:txBody>
          <a:bodyPr>
            <a:noAutofit/>
          </a:bodyPr>
          <a:lstStyle/>
          <a:p>
            <a:pPr algn="l"/>
            <a:r>
              <a:rPr lang="en-US" sz="2800" u="sng" dirty="0">
                <a:latin typeface="+mn-lt"/>
                <a:ea typeface="Open Sans" pitchFamily="2" charset="0"/>
                <a:cs typeface="Open Sans" pitchFamily="2" charset="0"/>
              </a:rPr>
              <a:t>Users and their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EE3FB-F51F-4F2F-8DEF-797AE2D04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924" y="982640"/>
            <a:ext cx="5476075" cy="270309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dirty="0">
                <a:ea typeface="Open Sans" pitchFamily="2" charset="0"/>
                <a:cs typeface="Open Sans" pitchFamily="2" charset="0"/>
              </a:rPr>
              <a:t>System Admins:</a:t>
            </a:r>
          </a:p>
          <a:p>
            <a:pPr marL="395288" indent="-176213" algn="l">
              <a:buFont typeface="Arial" panose="020B0604020202020204" pitchFamily="34" charset="0"/>
              <a:buChar char="•"/>
            </a:pPr>
            <a:r>
              <a:rPr lang="en-SG" sz="2000" dirty="0">
                <a:ea typeface="Open Sans" pitchFamily="2" charset="0"/>
                <a:cs typeface="Open Sans" pitchFamily="2" charset="0"/>
              </a:rPr>
              <a:t>Add / Update / Delete / view Staff members</a:t>
            </a:r>
          </a:p>
          <a:p>
            <a:pPr marL="395288" indent="-176213" algn="l">
              <a:buFont typeface="Arial" panose="020B0604020202020204" pitchFamily="34" charset="0"/>
              <a:buChar char="•"/>
            </a:pPr>
            <a:r>
              <a:rPr lang="en-SG" sz="2000" dirty="0">
                <a:ea typeface="Open Sans" pitchFamily="2" charset="0"/>
                <a:cs typeface="Open Sans" pitchFamily="2" charset="0"/>
              </a:rPr>
              <a:t>View guests</a:t>
            </a:r>
          </a:p>
          <a:p>
            <a:pPr marL="395288" indent="-176213" algn="l">
              <a:buFont typeface="Arial" panose="020B0604020202020204" pitchFamily="34" charset="0"/>
              <a:buChar char="•"/>
            </a:pPr>
            <a:r>
              <a:rPr lang="en-SG" sz="2000" dirty="0">
                <a:ea typeface="Open Sans" pitchFamily="2" charset="0"/>
                <a:cs typeface="Open Sans" pitchFamily="2" charset="0"/>
              </a:rPr>
              <a:t>Add / Update / Delete / view suppliers</a:t>
            </a:r>
          </a:p>
          <a:p>
            <a:pPr marL="395288" indent="-176213" algn="l">
              <a:buFont typeface="Arial" panose="020B0604020202020204" pitchFamily="34" charset="0"/>
              <a:buChar char="•"/>
            </a:pPr>
            <a:r>
              <a:rPr lang="en-SG" sz="2000" dirty="0">
                <a:ea typeface="Open Sans" pitchFamily="2" charset="0"/>
                <a:cs typeface="Open Sans" pitchFamily="2" charset="0"/>
              </a:rPr>
              <a:t>Update / View food, beverages &amp; room details</a:t>
            </a:r>
          </a:p>
          <a:p>
            <a:pPr marL="395288" indent="-176213" algn="l">
              <a:buFont typeface="Arial" panose="020B0604020202020204" pitchFamily="34" charset="0"/>
              <a:buChar char="•"/>
            </a:pPr>
            <a:r>
              <a:rPr lang="en-US" sz="2000" dirty="0">
                <a:ea typeface="Open Sans" pitchFamily="2" charset="0"/>
                <a:cs typeface="Open Sans" pitchFamily="2" charset="0"/>
              </a:rPr>
              <a:t>View reports</a:t>
            </a:r>
          </a:p>
          <a:p>
            <a:pPr marL="461963" algn="l"/>
            <a:endParaRPr lang="en-US" dirty="0"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1965662-B719-4C75-B211-FD4C9DCB6951}"/>
              </a:ext>
            </a:extLst>
          </p:cNvPr>
          <p:cNvSpPr txBox="1">
            <a:spLocks/>
          </p:cNvSpPr>
          <p:nvPr/>
        </p:nvSpPr>
        <p:spPr>
          <a:xfrm>
            <a:off x="6384878" y="982640"/>
            <a:ext cx="5187198" cy="27030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ea typeface="Open Sans" pitchFamily="2" charset="0"/>
                <a:cs typeface="Open Sans" pitchFamily="2" charset="0"/>
              </a:rPr>
              <a:t>Receptionist:</a:t>
            </a:r>
          </a:p>
          <a:p>
            <a:pPr marL="395288" indent="-176213" algn="l">
              <a:buFont typeface="Arial" panose="020B0604020202020204" pitchFamily="34" charset="0"/>
              <a:buChar char="•"/>
            </a:pPr>
            <a:r>
              <a:rPr lang="en-SG" sz="2000" dirty="0">
                <a:ea typeface="Open Sans" pitchFamily="2" charset="0"/>
                <a:cs typeface="Open Sans" pitchFamily="2" charset="0"/>
              </a:rPr>
              <a:t>Add / Update / Delete / View guests</a:t>
            </a:r>
          </a:p>
          <a:p>
            <a:pPr marL="395288" indent="-176213" algn="l">
              <a:buFont typeface="Arial" panose="020B0604020202020204" pitchFamily="34" charset="0"/>
              <a:buChar char="•"/>
            </a:pPr>
            <a:r>
              <a:rPr lang="en-SG" sz="2000" dirty="0">
                <a:ea typeface="Open Sans" pitchFamily="2" charset="0"/>
                <a:cs typeface="Open Sans" pitchFamily="2" charset="0"/>
              </a:rPr>
              <a:t>Make reservations</a:t>
            </a:r>
          </a:p>
          <a:p>
            <a:pPr marL="395288" indent="-176213" algn="l">
              <a:buFont typeface="Arial" panose="020B0604020202020204" pitchFamily="34" charset="0"/>
              <a:buChar char="•"/>
            </a:pPr>
            <a:r>
              <a:rPr lang="en-SG" sz="2000" dirty="0">
                <a:ea typeface="Open Sans" pitchFamily="2" charset="0"/>
                <a:cs typeface="Open Sans" pitchFamily="2" charset="0"/>
              </a:rPr>
              <a:t>View room details</a:t>
            </a:r>
          </a:p>
          <a:p>
            <a:pPr marL="395288" indent="-176213" algn="l">
              <a:buFont typeface="Arial" panose="020B0604020202020204" pitchFamily="34" charset="0"/>
              <a:buChar char="•"/>
            </a:pPr>
            <a:r>
              <a:rPr lang="en-US" sz="2000" dirty="0">
                <a:ea typeface="Open Sans" pitchFamily="2" charset="0"/>
                <a:cs typeface="Open Sans" pitchFamily="2" charset="0"/>
              </a:rPr>
              <a:t>Issue Bills</a:t>
            </a:r>
          </a:p>
          <a:p>
            <a:pPr marL="461963" algn="l"/>
            <a:endParaRPr lang="en-US" dirty="0"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716A3F-8F23-411C-A733-8BD5B4B89152}"/>
              </a:ext>
            </a:extLst>
          </p:cNvPr>
          <p:cNvSpPr txBox="1">
            <a:spLocks/>
          </p:cNvSpPr>
          <p:nvPr/>
        </p:nvSpPr>
        <p:spPr>
          <a:xfrm>
            <a:off x="619925" y="3947622"/>
            <a:ext cx="5476074" cy="25691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ea typeface="Open Sans" pitchFamily="2" charset="0"/>
                <a:cs typeface="Open Sans" pitchFamily="2" charset="0"/>
              </a:rPr>
              <a:t>Restaurant staff:</a:t>
            </a:r>
          </a:p>
          <a:p>
            <a:pPr marL="395288" indent="-176213" algn="l">
              <a:buFont typeface="Arial" panose="020B0604020202020204" pitchFamily="34" charset="0"/>
              <a:buChar char="•"/>
            </a:pPr>
            <a:r>
              <a:rPr lang="en-US" sz="2000" dirty="0">
                <a:ea typeface="Open Sans" pitchFamily="2" charset="0"/>
                <a:cs typeface="Open Sans" pitchFamily="2" charset="0"/>
              </a:rPr>
              <a:t>View food &amp; beverages details</a:t>
            </a:r>
          </a:p>
          <a:p>
            <a:pPr marL="395288" indent="-176213" algn="l">
              <a:buFont typeface="Arial" panose="020B0604020202020204" pitchFamily="34" charset="0"/>
              <a:buChar char="•"/>
            </a:pPr>
            <a:r>
              <a:rPr lang="en-US" sz="2000" dirty="0">
                <a:ea typeface="Open Sans" pitchFamily="2" charset="0"/>
                <a:cs typeface="Open Sans" pitchFamily="2" charset="0"/>
              </a:rPr>
              <a:t>Make a food bill and add to the system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AEAED24-9BF7-430F-BE28-4E8B64B58BA4}"/>
              </a:ext>
            </a:extLst>
          </p:cNvPr>
          <p:cNvSpPr txBox="1">
            <a:spLocks/>
          </p:cNvSpPr>
          <p:nvPr/>
        </p:nvSpPr>
        <p:spPr>
          <a:xfrm>
            <a:off x="6384879" y="3947622"/>
            <a:ext cx="5187196" cy="25691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ea typeface="Open Sans" pitchFamily="2" charset="0"/>
                <a:cs typeface="Open Sans" pitchFamily="2" charset="0"/>
              </a:rPr>
              <a:t>Guests:</a:t>
            </a:r>
          </a:p>
          <a:p>
            <a:pPr marL="395288" indent="-176213" algn="l">
              <a:buFont typeface="Arial" panose="020B0604020202020204" pitchFamily="34" charset="0"/>
              <a:buChar char="•"/>
            </a:pPr>
            <a:r>
              <a:rPr lang="en-US" sz="2000" dirty="0">
                <a:ea typeface="Open Sans" pitchFamily="2" charset="0"/>
                <a:cs typeface="Open Sans" pitchFamily="2" charset="0"/>
              </a:rPr>
              <a:t>View food &amp; beverage details</a:t>
            </a:r>
          </a:p>
          <a:p>
            <a:pPr marL="395288" indent="-176213" algn="l">
              <a:buFont typeface="Arial" panose="020B0604020202020204" pitchFamily="34" charset="0"/>
              <a:buChar char="•"/>
            </a:pPr>
            <a:r>
              <a:rPr lang="en-US" sz="2000" dirty="0">
                <a:ea typeface="Open Sans" pitchFamily="2" charset="0"/>
                <a:cs typeface="Open Sans" pitchFamily="2" charset="0"/>
              </a:rPr>
              <a:t>View room details</a:t>
            </a:r>
          </a:p>
          <a:p>
            <a:pPr marL="219075" algn="l"/>
            <a:endParaRPr lang="en-US" dirty="0"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29280DF2-2F69-4712-8CAF-8F3652DEC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7675" y="5602418"/>
            <a:ext cx="914400" cy="914400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62D64560-5DF5-4A0A-B24A-45446867A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277" y="2761500"/>
            <a:ext cx="914400" cy="914400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ED442B86-0807-4EBC-A22E-1AC7B19CE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599" y="56010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9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BB3C-24B6-4ED9-A7BC-D616FC32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891" y="2341638"/>
            <a:ext cx="10574215" cy="683551"/>
          </a:xfrm>
        </p:spPr>
        <p:txBody>
          <a:bodyPr>
            <a:noAutofit/>
          </a:bodyPr>
          <a:lstStyle/>
          <a:p>
            <a:r>
              <a:rPr lang="en-US" sz="2800" u="sng" dirty="0">
                <a:latin typeface="+mn-lt"/>
                <a:ea typeface="Open Sans" pitchFamily="2" charset="0"/>
                <a:cs typeface="Open Sans" pitchFamily="2" charset="0"/>
              </a:rPr>
              <a:t>Conceptual Model</a:t>
            </a:r>
          </a:p>
        </p:txBody>
      </p:sp>
      <p:pic>
        <p:nvPicPr>
          <p:cNvPr id="9" name="Graphic 8" descr="Blockchain outline">
            <a:extLst>
              <a:ext uri="{FF2B5EF4-FFF2-40B4-BE49-F238E27FC236}">
                <a16:creationId xmlns:a16="http://schemas.microsoft.com/office/drawing/2014/main" id="{8230E71F-16AC-4946-AE60-F9C0DE50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1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F73769-45C3-4AB1-9089-039125181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05" y="0"/>
            <a:ext cx="11340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4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BB3C-24B6-4ED9-A7BC-D616FC32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892" y="2351552"/>
            <a:ext cx="10574215" cy="683551"/>
          </a:xfrm>
        </p:spPr>
        <p:txBody>
          <a:bodyPr>
            <a:noAutofit/>
          </a:bodyPr>
          <a:lstStyle/>
          <a:p>
            <a:r>
              <a:rPr lang="en-US" sz="2800" u="sng" dirty="0">
                <a:latin typeface="+mn-lt"/>
                <a:ea typeface="Open Sans" pitchFamily="2" charset="0"/>
                <a:cs typeface="Open Sans" pitchFamily="2" charset="0"/>
              </a:rPr>
              <a:t>Logical Model</a:t>
            </a:r>
          </a:p>
        </p:txBody>
      </p:sp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B46ECCA4-FC11-4F32-A758-09641324F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3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D7D9A2EA-0BD2-4772-A891-D4C71AAF4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5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BB3C-24B6-4ED9-A7BC-D616FC32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891" y="2341638"/>
            <a:ext cx="10574215" cy="68355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n-lt"/>
                <a:ea typeface="Open Sans" pitchFamily="2" charset="0"/>
                <a:cs typeface="Open Sans" pitchFamily="2" charset="0"/>
              </a:rPr>
              <a:t>Thank you…</a:t>
            </a:r>
          </a:p>
        </p:txBody>
      </p:sp>
      <p:pic>
        <p:nvPicPr>
          <p:cNvPr id="8" name="Graphic 7" descr="Lightbulb and gear with solid fill">
            <a:extLst>
              <a:ext uri="{FF2B5EF4-FFF2-40B4-BE49-F238E27FC236}">
                <a16:creationId xmlns:a16="http://schemas.microsoft.com/office/drawing/2014/main" id="{6716A991-8CD7-4BFC-A54B-ECD20F2D1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8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4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239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Hotel Management System</vt:lpstr>
      <vt:lpstr>Project description</vt:lpstr>
      <vt:lpstr>Users and their requirements</vt:lpstr>
      <vt:lpstr>Conceptual Model</vt:lpstr>
      <vt:lpstr>PowerPoint Presentation</vt:lpstr>
      <vt:lpstr>Logical Model</vt:lpstr>
      <vt:lpstr>PowerPoint Presentation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W.G.A.P. THALISHA</dc:creator>
  <cp:lastModifiedBy>W.G.A.P. THALISHA</cp:lastModifiedBy>
  <cp:revision>16</cp:revision>
  <dcterms:created xsi:type="dcterms:W3CDTF">2022-02-10T14:10:19Z</dcterms:created>
  <dcterms:modified xsi:type="dcterms:W3CDTF">2022-02-11T09:22:30Z</dcterms:modified>
</cp:coreProperties>
</file>