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56" r:id="rId4"/>
    <p:sldId id="257" r:id="rId5"/>
    <p:sldId id="261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940" y="2766060"/>
            <a:ext cx="9849485" cy="1325880"/>
          </a:xfrm>
        </p:spPr>
        <p:txBody>
          <a:bodyPr/>
          <a:p>
            <a:r>
              <a:rPr lang="en-IN" altLang="en-US" sz="80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Linearly Separable Data</a:t>
            </a:r>
            <a:endParaRPr lang="en-IN" altLang="en-US" sz="80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1820" y="382905"/>
            <a:ext cx="8683625" cy="59321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94840" y="460375"/>
            <a:ext cx="8631555" cy="57321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70940" y="2618105"/>
            <a:ext cx="9849485" cy="1325880"/>
          </a:xfrm>
        </p:spPr>
        <p:txBody>
          <a:bodyPr>
            <a:normAutofit fontScale="90000"/>
          </a:bodyPr>
          <a:p>
            <a:pPr algn="ctr"/>
            <a:r>
              <a:rPr lang="en-IN" altLang="en-US" sz="80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Non-Linearly Separable Data (Overlapping classes)</a:t>
            </a:r>
            <a:endParaRPr lang="en-IN" altLang="en-US" sz="80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9865" y="534035"/>
            <a:ext cx="11812905" cy="54502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21410" y="929640"/>
            <a:ext cx="10338435" cy="48342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WPS Presentation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Linearly Separable Data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Anusha</dc:creator>
  <cp:lastModifiedBy>Anusha</cp:lastModifiedBy>
  <cp:revision>2</cp:revision>
  <dcterms:created xsi:type="dcterms:W3CDTF">2024-02-18T12:54:46Z</dcterms:created>
  <dcterms:modified xsi:type="dcterms:W3CDTF">2024-02-18T12:56:58Z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7203D84585E544A8874F11EA927BBCB6_11</vt:lpwstr>
  </property>
  <property fmtid="{D5CDD505-2E9C-101B-9397-08002B2CF9AE}" pid="3" name="KSOProductBuildVer">
    <vt:lpwstr>1033-12.2.0.13431</vt:lpwstr>
  </property>
</Properties>
</file>