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93" autoAdjust="0"/>
    <p:restoredTop sz="93927" autoAdjust="0"/>
  </p:normalViewPr>
  <p:slideViewPr>
    <p:cSldViewPr snapToGrid="0">
      <p:cViewPr>
        <p:scale>
          <a:sx n="80" d="100"/>
          <a:sy n="80" d="100"/>
        </p:scale>
        <p:origin x="1720" y="664"/>
      </p:cViewPr>
      <p:guideLst/>
    </p:cSldViewPr>
  </p:slideViewPr>
  <p:outlineViewPr>
    <p:cViewPr>
      <p:scale>
        <a:sx n="33" d="100"/>
        <a:sy n="33" d="100"/>
      </p:scale>
      <p:origin x="0" y="-20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0A4EB-54EE-4D08-99B5-5E34FFCB027E}" type="datetimeFigureOut">
              <a:rPr lang="en-KE" smtClean="0"/>
              <a:t>2/4/24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0A2F-9604-4BDF-AE8B-407274BE513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3998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0A4EB-54EE-4D08-99B5-5E34FFCB027E}" type="datetimeFigureOut">
              <a:rPr lang="en-KE" smtClean="0"/>
              <a:t>2/4/24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0A2F-9604-4BDF-AE8B-407274BE513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9618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0A4EB-54EE-4D08-99B5-5E34FFCB027E}" type="datetimeFigureOut">
              <a:rPr lang="en-KE" smtClean="0"/>
              <a:t>2/4/24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0A2F-9604-4BDF-AE8B-407274BE513C}" type="slidenum">
              <a:rPr lang="en-KE" smtClean="0"/>
              <a:t>‹#›</a:t>
            </a:fld>
            <a:endParaRPr lang="en-K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5180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0A4EB-54EE-4D08-99B5-5E34FFCB027E}" type="datetimeFigureOut">
              <a:rPr lang="en-KE" smtClean="0"/>
              <a:t>2/4/24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0A2F-9604-4BDF-AE8B-407274BE513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49085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0A4EB-54EE-4D08-99B5-5E34FFCB027E}" type="datetimeFigureOut">
              <a:rPr lang="en-KE" smtClean="0"/>
              <a:t>2/4/24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0A2F-9604-4BDF-AE8B-407274BE513C}" type="slidenum">
              <a:rPr lang="en-KE" smtClean="0"/>
              <a:t>‹#›</a:t>
            </a:fld>
            <a:endParaRPr lang="en-K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705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0A4EB-54EE-4D08-99B5-5E34FFCB027E}" type="datetimeFigureOut">
              <a:rPr lang="en-KE" smtClean="0"/>
              <a:t>2/4/24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0A2F-9604-4BDF-AE8B-407274BE513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4006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0A4EB-54EE-4D08-99B5-5E34FFCB027E}" type="datetimeFigureOut">
              <a:rPr lang="en-KE" smtClean="0"/>
              <a:t>2/4/24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0A2F-9604-4BDF-AE8B-407274BE513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050129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0A4EB-54EE-4D08-99B5-5E34FFCB027E}" type="datetimeFigureOut">
              <a:rPr lang="en-KE" smtClean="0"/>
              <a:t>2/4/24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0A2F-9604-4BDF-AE8B-407274BE513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9755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0A4EB-54EE-4D08-99B5-5E34FFCB027E}" type="datetimeFigureOut">
              <a:rPr lang="en-KE" smtClean="0"/>
              <a:t>2/4/24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0A2F-9604-4BDF-AE8B-407274BE513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8215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0A4EB-54EE-4D08-99B5-5E34FFCB027E}" type="datetimeFigureOut">
              <a:rPr lang="en-KE" smtClean="0"/>
              <a:t>2/4/24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0A2F-9604-4BDF-AE8B-407274BE513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7177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0A4EB-54EE-4D08-99B5-5E34FFCB027E}" type="datetimeFigureOut">
              <a:rPr lang="en-KE" smtClean="0"/>
              <a:t>2/4/24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0A2F-9604-4BDF-AE8B-407274BE513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6160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0A4EB-54EE-4D08-99B5-5E34FFCB027E}" type="datetimeFigureOut">
              <a:rPr lang="en-KE" smtClean="0"/>
              <a:t>2/4/24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0A2F-9604-4BDF-AE8B-407274BE513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9310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0A4EB-54EE-4D08-99B5-5E34FFCB027E}" type="datetimeFigureOut">
              <a:rPr lang="en-KE" smtClean="0"/>
              <a:t>2/4/24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0A2F-9604-4BDF-AE8B-407274BE513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5291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0A4EB-54EE-4D08-99B5-5E34FFCB027E}" type="datetimeFigureOut">
              <a:rPr lang="en-KE" smtClean="0"/>
              <a:t>2/4/24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0A2F-9604-4BDF-AE8B-407274BE513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3203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0A4EB-54EE-4D08-99B5-5E34FFCB027E}" type="datetimeFigureOut">
              <a:rPr lang="en-KE" smtClean="0"/>
              <a:t>2/4/24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0A2F-9604-4BDF-AE8B-407274BE513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6979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0A4EB-54EE-4D08-99B5-5E34FFCB027E}" type="datetimeFigureOut">
              <a:rPr lang="en-KE" smtClean="0"/>
              <a:t>2/4/24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D0A2F-9604-4BDF-AE8B-407274BE513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1616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0A4EB-54EE-4D08-99B5-5E34FFCB027E}" type="datetimeFigureOut">
              <a:rPr lang="en-KE" smtClean="0"/>
              <a:t>2/4/24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2D0A2F-9604-4BDF-AE8B-407274BE513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4822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sk with stethoscope and computer keyboard">
            <a:extLst>
              <a:ext uri="{FF2B5EF4-FFF2-40B4-BE49-F238E27FC236}">
                <a16:creationId xmlns:a16="http://schemas.microsoft.com/office/drawing/2014/main" id="{0A3384E5-3915-B26E-3846-71F24AE89C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3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7B562E-DB29-CE49-B170-9EA8F29E9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3768A-A54B-4A79-50B7-64A956144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Satya Pavan Pandu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Vanka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Anusha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Yaramala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Rangineni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Vishwitha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Chennareddy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Muni Deepak Kumar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Dinesh Reddy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Puthalapattu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Ganjinaboina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Tejaswi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Chandrupatla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Divya Anusha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Makala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Jaswanth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0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E268-F12E-196B-1F91-71DC73A23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Gantt Chart</a:t>
            </a:r>
            <a:endParaRPr lang="en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049218-D479-6D05-9D40-91EA2746A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594" y="2160588"/>
            <a:ext cx="7036849" cy="3881437"/>
          </a:xfrm>
        </p:spPr>
      </p:pic>
    </p:spTree>
    <p:extLst>
      <p:ext uri="{BB962C8B-B14F-4D97-AF65-F5344CB8AC3E}">
        <p14:creationId xmlns:p14="http://schemas.microsoft.com/office/powerpoint/2010/main" val="267831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DB8AC-791F-2A88-9CA4-941EB520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74FB2-778A-84F7-2EF4-26BED96E8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Hospital Management System is an innovative project designed to transform the way hospitals operate, making healthcare management more integrated, efficient, and patient-centered.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advanced technology, the system simplifies complex operational tasks, enabling healthcare providers to focus more on delivering quality patient care.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provide a comprehensive platform that supports all aspects of hospital management, including patient records, appointments, billing, and inventory, through a user-friendly interface.</a:t>
            </a:r>
            <a:endParaRPr lang="en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33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55425-75C7-5DB4-34FA-3B357F0B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Introduction</a:t>
            </a:r>
            <a:endParaRPr lang="en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A3D6B-B6D0-5586-4038-0A60A3342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Specialist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–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Divya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Tasked with the meticulous documentation of project phases, ensuring clarity and accessibility of information for all stakeholders.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Architect- ( Deepak ):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Designs and oversees the implementation of a scalable, secure, and robust system architecture that forms the backbone of our HMS.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Analyst – (</a:t>
            </a: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Vishwitha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Acts as the liaison between healthcare professionals and our technical team to ensure all system requirements align with real-world healthcare needs.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Developer - (Anusha):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Focuses on creating an intuitive, engaging, and accessible user interface that enhances user experience for both patients and healthcare providers.</a:t>
            </a:r>
          </a:p>
          <a:p>
            <a:pPr algn="just"/>
            <a:endParaRPr lang="en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47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55425-75C7-5DB4-34FA-3B357F0B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Introduction</a:t>
            </a:r>
            <a:endParaRPr lang="en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A3D6B-B6D0-5586-4038-0A60A3342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Developer ( Pavan &amp; Dinesh):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Develops the server-side logic and database management, ensuring efficient, secure data handling and seamless integration with the frontend.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Administrator (Tejaswi &amp; </a:t>
            </a: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Jaswanth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Specializes in designing, implementing, and maintaining a robust database system, ensuring data integrity, security, and optimal performance.</a:t>
            </a:r>
          </a:p>
          <a:p>
            <a:pPr algn="just"/>
            <a:endParaRPr lang="en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57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4A40A-B3B6-3A4E-F276-EF763FDAB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and Functionalities</a:t>
            </a:r>
            <a:endParaRPr lang="en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7D83D-1777-A584-E417-31B5F3DE2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Patient Record Management: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Our system provides a secure and comprehensive module for managing patient information, medical histories, and treatment records, ensuring data is easily accessible to authorized personnel.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Appointment Scheduling: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 offer an intuitive interface for both doctors and patients to schedule, manage, and track appointments, aiming to reduce wait times and enhance the efficiency of healthcare services.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Billing and Inventory Management: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Integrated billing and inventory management functionalities ensure financial operations are transparent and accurate, streamlining the management of resources and expenditures.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Electronic Health Records (EHR):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Implementing EHR allows real-time access to patient data, improving the accuracy and quality of care by enabling informed clinical decisions.</a:t>
            </a:r>
          </a:p>
          <a:p>
            <a:pPr algn="just"/>
            <a:endParaRPr lang="en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3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4A40A-B3B6-3A4E-F276-EF763FDAB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and Functionalities</a:t>
            </a:r>
            <a:endParaRPr lang="en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7D83D-1777-A584-E417-31B5F3DE2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Telemedicine Services: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Our system includes telemedicine capabilities, allowing patients to consult with healthcare providers remotely, expanding the reach and accessibility of healthcare services.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 and Compliance: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 prioritize the highest standards of data security and compliance with regulations like HIPAA to safeguard patient confidentiality and ensure trust in our system.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Analytics and Reporting: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Advanced analytics tools within our HMS provide valuable insights into hospital operations, patient care, and financial management, supporting informed decision-making and strategic planning.</a:t>
            </a:r>
          </a:p>
          <a:p>
            <a:pPr algn="just"/>
            <a:endParaRPr lang="en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07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37429-EBE1-9944-1C25-B02A1D8B6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</a:t>
            </a:r>
            <a:endParaRPr lang="en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0D596-A313-0068-47C8-800158DF0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Python: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Chosen for its simplicity and robustness, Python enables us to build complex algorithms for efficient data management and analysis, forming the core of our backend development.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Flask: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lightweight Python web framework facilitates rapid development and clean, pragmatic design, allowing us to build a scalable and maintainable web application.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ReactJS: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the frontend, we utilize ReactJS to develop a dynamic and responsive user interface, ensuring an engaging and seamless experience for users without page reloads.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IDE to start a programming the application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Figma: 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Design Tool to make a basic Prototype and visualize the app</a:t>
            </a:r>
            <a:endParaRPr lang="en-US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1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37429-EBE1-9944-1C25-B02A1D8B6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</a:t>
            </a:r>
            <a:endParaRPr lang="en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0D596-A313-0068-47C8-800158DF0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SQL: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Our choice for database management, PostgreSQL offers advanced features and reliable performance for handling complex data types and large datasets.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 Hosting on AWS: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Ensuring our system's scalability, reliability, and security, AWS hosting also provides the flexibility of remote access, making our HMS accessible from anywhere.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 Integration: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enhance functionality, we integrate various APIs, enabling features like calendar management and synchronization with external healthcare services, ensuring our system's interoperability within the healthcare ecosystem.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212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E268-F12E-196B-1F91-71DC73A23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  <a:endParaRPr lang="en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3093D2-43EC-0528-ADF4-4A4D539EB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740" y="2160588"/>
            <a:ext cx="5192557" cy="3881437"/>
          </a:xfrm>
        </p:spPr>
      </p:pic>
    </p:spTree>
    <p:extLst>
      <p:ext uri="{BB962C8B-B14F-4D97-AF65-F5344CB8AC3E}">
        <p14:creationId xmlns:p14="http://schemas.microsoft.com/office/powerpoint/2010/main" val="29419009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{4D6C603E-6F38-8044-B606-AFB3B6CEB6D7}tf10001060</Template>
  <TotalTime>71</TotalTime>
  <Words>718</Words>
  <Application>Microsoft Macintosh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Trebuchet MS</vt:lpstr>
      <vt:lpstr>Wingdings 3</vt:lpstr>
      <vt:lpstr>Facet</vt:lpstr>
      <vt:lpstr>HOSPITAL MANAGEMENT SYSTEM</vt:lpstr>
      <vt:lpstr>Project Overview</vt:lpstr>
      <vt:lpstr>Team Introduction</vt:lpstr>
      <vt:lpstr>Team Introduction</vt:lpstr>
      <vt:lpstr>Key Features and Functionalities</vt:lpstr>
      <vt:lpstr>Key Features and Functionalities</vt:lpstr>
      <vt:lpstr>Development Environment</vt:lpstr>
      <vt:lpstr>Development Environment</vt:lpstr>
      <vt:lpstr>Project Timeline</vt:lpstr>
      <vt:lpstr>Project Gantt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moses kariuki</dc:creator>
  <cp:lastModifiedBy>Vanka, Sai Satya Pavan Pandu</cp:lastModifiedBy>
  <cp:revision>9</cp:revision>
  <dcterms:created xsi:type="dcterms:W3CDTF">2024-02-03T01:10:51Z</dcterms:created>
  <dcterms:modified xsi:type="dcterms:W3CDTF">2024-02-04T19:50:57Z</dcterms:modified>
</cp:coreProperties>
</file>