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1/Shee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32A88D-4908-4FEF-A325-79DA4BC260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A84238-0E34-468F-9644-7BB935DDA2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5:27:39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E552DE32-EFEF-4C3C-A2C8-5FD615B61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505"/>
            <a:ext cx="12192000" cy="58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2022-10-04T05:27:40Z</dcterms:created>
  <dcterms:modified xsi:type="dcterms:W3CDTF">2022-10-04T05:27:40Z</dcterms:modified>
</cp:coreProperties>
</file>