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10/Sheet6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D359F3-7322-43DA-A6F5-8460F07FBEC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10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00C12DC-8D72-4D8D-969E-6594C7E572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5:42:19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2" name="slide2">
            <a:extLst>
              <a:ext uri="{FF2B5EF4-FFF2-40B4-BE49-F238E27FC236}">
                <a16:creationId xmlns:a16="http://schemas.microsoft.com/office/drawing/2014/main" id="{010BDA58-BCC4-4973-810E-2B825E0E3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392"/>
            <a:ext cx="12192000" cy="531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2022-10-04T05:42:20Z</dcterms:created>
  <dcterms:modified xsi:type="dcterms:W3CDTF">2022-10-04T05:42:20Z</dcterms:modified>
</cp:coreProperties>
</file>