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2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CB585CC-3B55-4DA2-9463-21C4D152D36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9ADBAF-921F-4728-A45E-94F1A4498B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5:28:37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7FB39F8-D762-42C8-9C94-17A228BBBB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611"/>
            <a:ext cx="12192000" cy="58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2022-10-04T05:28:37Z</dcterms:created>
  <dcterms:modified xsi:type="dcterms:W3CDTF">2022-10-04T05:28:37Z</dcterms:modified>
</cp:coreProperties>
</file>