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arsSetconnect3/Sheet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226A625-EE2D-4997-A8DD-5101EFC1396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Cars Set connect 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7532301-9127-4392-8027-5437F23AFFF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10/4/2022 5:29:05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0B3812BA-373F-4BFC-9EDC-5040B90C44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845"/>
            <a:ext cx="12192000" cy="585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2022-10-04T05:29:05Z</dcterms:created>
  <dcterms:modified xsi:type="dcterms:W3CDTF">2022-10-04T05:29:05Z</dcterms:modified>
</cp:coreProperties>
</file>