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arsSetconnect4/Sheet3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99E7681-BE93-4B9A-A625-88FB30DCB63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Cars Set connect 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44B1E33-FA22-43F9-84ED-BE3A8F919AB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10/4/2022 5:29:48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2" name="slide2">
            <a:extLst>
              <a:ext uri="{FF2B5EF4-FFF2-40B4-BE49-F238E27FC236}">
                <a16:creationId xmlns:a16="http://schemas.microsoft.com/office/drawing/2014/main" id="{6C8B5900-993E-45E3-AD02-5FCDD837CC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050"/>
            <a:ext cx="12192000" cy="592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2022-10-04T05:29:49Z</dcterms:created>
  <dcterms:modified xsi:type="dcterms:W3CDTF">2022-10-04T05:29:49Z</dcterms:modified>
</cp:coreProperties>
</file>