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arsSetconnect5/Sheet5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C04C760-1D13-4FD0-96F6-722BCC12C4C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Cars Set connect 5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B95FD32-9778-4D0A-9AF9-CAEF9C99518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10/4/2022 5:41:23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2" name="slide2">
            <a:extLst>
              <a:ext uri="{FF2B5EF4-FFF2-40B4-BE49-F238E27FC236}">
                <a16:creationId xmlns:a16="http://schemas.microsoft.com/office/drawing/2014/main" id="{FA89A62E-6051-47E9-A536-7CE1052990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04837"/>
            <a:ext cx="9906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2022-10-04T05:41:24Z</dcterms:created>
  <dcterms:modified xsi:type="dcterms:W3CDTF">2022-10-04T05:41:24Z</dcterms:modified>
</cp:coreProperties>
</file>