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arssetconnect6/Sheet4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8086A64-15B3-4125-9A6B-0774EA79CF6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Cars set connect 6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B048521-7A86-4662-AA06-64865727014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10/4/2022 5:30:31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2" name="slide2">
            <a:extLst>
              <a:ext uri="{FF2B5EF4-FFF2-40B4-BE49-F238E27FC236}">
                <a16:creationId xmlns:a16="http://schemas.microsoft.com/office/drawing/2014/main" id="{60295E58-30A3-49DE-B4D3-5E5D8BAD60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603"/>
            <a:ext cx="12192000" cy="576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2022-10-04T05:30:32Z</dcterms:created>
  <dcterms:modified xsi:type="dcterms:W3CDTF">2022-10-04T05:30:32Z</dcterms:modified>
</cp:coreProperties>
</file>