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arssetconnect7/Sheet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7CB07C1-329A-49A0-8696-708B389536F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Cars set connect 7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02CB4DE-E31E-44D2-9008-72F006C725C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10/4/2022 5:07:10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CFECB192-EE44-4418-9F10-1D20DDF8BD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757"/>
            <a:ext cx="12192000" cy="600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2022-10-04T05:07:11Z</dcterms:created>
  <dcterms:modified xsi:type="dcterms:W3CDTF">2022-10-04T05:07:11Z</dcterms:modified>
</cp:coreProperties>
</file>