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rssetconnect8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BCA35C-1F0A-467B-B18B-EA35F37C1E4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Cars set connect 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B33461-2C28-4ECF-8963-E8D8D7A0D1B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10/4/2022 5:35:44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02D3F45-F1CB-4055-AC02-13BC56839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392"/>
            <a:ext cx="12192000" cy="53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2022-10-04T05:35:44Z</dcterms:created>
  <dcterms:modified xsi:type="dcterms:W3CDTF">2022-10-04T05:35:44Z</dcterms:modified>
</cp:coreProperties>
</file>