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rssetconnect9/Sheet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25FA17-9B0C-4D87-9ED1-4D86243C696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Cars set connect 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7D8526D-3DC0-41B4-9752-9DED2B6C28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10/4/2022 5:38:11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45D11E4D-EF63-47A0-ADED-D009073E14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392"/>
            <a:ext cx="12192000" cy="53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2022-10-04T05:38:11Z</dcterms:created>
  <dcterms:modified xsi:type="dcterms:W3CDTF">2022-10-04T05:38:11Z</dcterms:modified>
</cp:coreProperties>
</file>