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257" r:id="rId3"/>
    <p:sldId id="332" r:id="rId4"/>
    <p:sldId id="330" r:id="rId5"/>
    <p:sldId id="326" r:id="rId6"/>
    <p:sldId id="327" r:id="rId7"/>
    <p:sldId id="310" r:id="rId8"/>
    <p:sldId id="309" r:id="rId9"/>
    <p:sldId id="260" r:id="rId10"/>
    <p:sldId id="313" r:id="rId11"/>
    <p:sldId id="317" r:id="rId12"/>
    <p:sldId id="319" r:id="rId13"/>
    <p:sldId id="323" r:id="rId14"/>
    <p:sldId id="325" r:id="rId15"/>
    <p:sldId id="328" r:id="rId16"/>
    <p:sldId id="329" r:id="rId17"/>
  </p:sldIdLst>
  <p:sldSz cx="9144000" cy="5143500" type="screen16x9"/>
  <p:notesSz cx="6858000" cy="9144000"/>
  <p:embeddedFontLst>
    <p:embeddedFont>
      <p:font typeface="Fira Sans Extra Condensed SemiBold" panose="020F0502020204030204" pitchFamily="34" charset="0"/>
      <p:regular r:id="rId19"/>
      <p:bold r:id="rId20"/>
      <p:italic r:id="rId21"/>
      <p:boldItalic r:id="rId22"/>
    </p:embeddedFont>
    <p:embeddedFont>
      <p:font typeface="Reem Kufi" pitchFamily="2"/>
      <p:regular r:id="rId23"/>
      <p:bold r:id="rId24"/>
    </p:embeddedFont>
    <p:embeddedFont>
      <p:font typeface="Roboto" panose="02000000000000000000" pitchFamily="2"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
      <p:font typeface="Source Sans Pro" panose="020B0503030403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4B4241-01DA-4BD0-BA49-04C7CDFEFEC3}">
  <a:tblStyle styleId="{4E4B4241-01DA-4BD0-BA49-04C7CDFEFE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p:restoredTop sz="94718"/>
  </p:normalViewPr>
  <p:slideViewPr>
    <p:cSldViewPr snapToGrid="0">
      <p:cViewPr varScale="1">
        <p:scale>
          <a:sx n="156" d="100"/>
          <a:sy n="156" d="100"/>
        </p:scale>
        <p:origin x="2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55186e73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55186e73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8aea891483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8aea891483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193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783785288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83785288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51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8c14e35215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8c14e3521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771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8c2b285f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8c2b285f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5af3b32c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5af3b32c2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103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DA8078-17F9-664F-9082-CB13A5F0FD1E}" type="slidenum">
              <a:rPr lang="en-US" smtClean="0"/>
              <a:t>5</a:t>
            </a:fld>
            <a:endParaRPr lang="en-US"/>
          </a:p>
        </p:txBody>
      </p:sp>
    </p:spTree>
    <p:extLst>
      <p:ext uri="{BB962C8B-B14F-4D97-AF65-F5344CB8AC3E}">
        <p14:creationId xmlns:p14="http://schemas.microsoft.com/office/powerpoint/2010/main" val="61320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0249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783785288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783785288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774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837852887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837852887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aea891483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aea891483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3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c14e3521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c14e3521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3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10" name="Google Shape;10;p2"/>
          <p:cNvSpPr txBox="1">
            <a:spLocks noGrp="1"/>
          </p:cNvSpPr>
          <p:nvPr>
            <p:ph type="subTitle" idx="1"/>
          </p:nvPr>
        </p:nvSpPr>
        <p:spPr>
          <a:xfrm>
            <a:off x="2617650" y="1786700"/>
            <a:ext cx="3908700" cy="47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Source Sans Pro"/>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05" name="Google Shape;105;p17"/>
          <p:cNvSpPr txBox="1">
            <a:spLocks noGrp="1"/>
          </p:cNvSpPr>
          <p:nvPr>
            <p:ph type="subTitle" idx="1"/>
          </p:nvPr>
        </p:nvSpPr>
        <p:spPr>
          <a:xfrm>
            <a:off x="1552725"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6" name="Google Shape;106;p17"/>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7"/>
          <p:cNvSpPr txBox="1">
            <a:spLocks noGrp="1"/>
          </p:cNvSpPr>
          <p:nvPr>
            <p:ph type="subTitle" idx="2"/>
          </p:nvPr>
        </p:nvSpPr>
        <p:spPr>
          <a:xfrm>
            <a:off x="5410350" y="25726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8" name="Google Shape;108;p17"/>
          <p:cNvSpPr txBox="1">
            <a:spLocks noGrp="1"/>
          </p:cNvSpPr>
          <p:nvPr>
            <p:ph type="subTitle" idx="3"/>
          </p:nvPr>
        </p:nvSpPr>
        <p:spPr>
          <a:xfrm>
            <a:off x="3481525" y="38966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09" name="Google Shape;109;p17"/>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4955676" flipH="1">
            <a:off x="-246667" y="-74827"/>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1">
  <p:cSld name="CUSTOM_3_1">
    <p:spTree>
      <p:nvGrpSpPr>
        <p:cNvPr id="1" name="Shape 135"/>
        <p:cNvGrpSpPr/>
        <p:nvPr/>
      </p:nvGrpSpPr>
      <p:grpSpPr>
        <a:xfrm>
          <a:off x="0" y="0"/>
          <a:ext cx="0" cy="0"/>
          <a:chOff x="0" y="0"/>
          <a:chExt cx="0" cy="0"/>
        </a:xfrm>
      </p:grpSpPr>
      <p:sp>
        <p:nvSpPr>
          <p:cNvPr id="136" name="Google Shape;136;p23"/>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txBox="1">
            <a:spLocks noGrp="1"/>
          </p:cNvSpPr>
          <p:nvPr>
            <p:ph type="title"/>
          </p:nvPr>
        </p:nvSpPr>
        <p:spPr>
          <a:xfrm>
            <a:off x="4930625" y="540000"/>
            <a:ext cx="34932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23"/>
          <p:cNvSpPr txBox="1">
            <a:spLocks noGrp="1"/>
          </p:cNvSpPr>
          <p:nvPr>
            <p:ph type="subTitle" idx="1"/>
          </p:nvPr>
        </p:nvSpPr>
        <p:spPr>
          <a:xfrm>
            <a:off x="723900" y="2076450"/>
            <a:ext cx="2790900" cy="16479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1600"/>
              </a:spcBef>
              <a:spcAft>
                <a:spcPts val="0"/>
              </a:spcAft>
              <a:buSzPts val="1800"/>
              <a:buNone/>
              <a:defRPr sz="1800"/>
            </a:lvl2pPr>
            <a:lvl3pPr lvl="2">
              <a:spcBef>
                <a:spcPts val="1600"/>
              </a:spcBef>
              <a:spcAft>
                <a:spcPts val="0"/>
              </a:spcAft>
              <a:buSzPts val="1800"/>
              <a:buNone/>
              <a:defRPr sz="1800"/>
            </a:lvl3pPr>
            <a:lvl4pPr lvl="3">
              <a:spcBef>
                <a:spcPts val="1600"/>
              </a:spcBef>
              <a:spcAft>
                <a:spcPts val="0"/>
              </a:spcAft>
              <a:buSzPts val="1800"/>
              <a:buNone/>
              <a:defRPr sz="1800"/>
            </a:lvl4pPr>
            <a:lvl5pPr lvl="4">
              <a:spcBef>
                <a:spcPts val="1600"/>
              </a:spcBef>
              <a:spcAft>
                <a:spcPts val="0"/>
              </a:spcAft>
              <a:buSzPts val="1800"/>
              <a:buNone/>
              <a:defRPr sz="1800"/>
            </a:lvl5pPr>
            <a:lvl6pPr lvl="5">
              <a:spcBef>
                <a:spcPts val="1600"/>
              </a:spcBef>
              <a:spcAft>
                <a:spcPts val="0"/>
              </a:spcAft>
              <a:buSzPts val="1800"/>
              <a:buNone/>
              <a:defRPr sz="1800"/>
            </a:lvl6pPr>
            <a:lvl7pPr lvl="6">
              <a:spcBef>
                <a:spcPts val="1600"/>
              </a:spcBef>
              <a:spcAft>
                <a:spcPts val="0"/>
              </a:spcAft>
              <a:buSzPts val="1800"/>
              <a:buNone/>
              <a:defRPr sz="1800"/>
            </a:lvl7pPr>
            <a:lvl8pPr lvl="7">
              <a:spcBef>
                <a:spcPts val="1600"/>
              </a:spcBef>
              <a:spcAft>
                <a:spcPts val="0"/>
              </a:spcAft>
              <a:buSzPts val="1800"/>
              <a:buNone/>
              <a:defRPr sz="1800"/>
            </a:lvl8pPr>
            <a:lvl9pPr lvl="8">
              <a:spcBef>
                <a:spcPts val="1600"/>
              </a:spcBef>
              <a:spcAft>
                <a:spcPts val="160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solidFill>
          <a:schemeClr val="lt1"/>
        </a:solidFill>
        <a:effectLst/>
      </p:bgPr>
    </p:bg>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150" name="Google Shape;150;p26"/>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txBox="1">
            <a:spLocks noGrp="1"/>
          </p:cNvSpPr>
          <p:nvPr>
            <p:ph type="subTitle" idx="1"/>
          </p:nvPr>
        </p:nvSpPr>
        <p:spPr>
          <a:xfrm>
            <a:off x="2314725"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2" name="Google Shape;152;p26"/>
          <p:cNvSpPr txBox="1">
            <a:spLocks noGrp="1"/>
          </p:cNvSpPr>
          <p:nvPr>
            <p:ph type="subTitle" idx="2"/>
          </p:nvPr>
        </p:nvSpPr>
        <p:spPr>
          <a:xfrm>
            <a:off x="5943750" y="2496450"/>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3" name="Google Shape;153;p26"/>
          <p:cNvSpPr txBox="1">
            <a:spLocks noGrp="1"/>
          </p:cNvSpPr>
          <p:nvPr>
            <p:ph type="subTitle" idx="3"/>
          </p:nvPr>
        </p:nvSpPr>
        <p:spPr>
          <a:xfrm>
            <a:off x="2314725"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4" name="Google Shape;154;p26"/>
          <p:cNvSpPr txBox="1">
            <a:spLocks noGrp="1"/>
          </p:cNvSpPr>
          <p:nvPr>
            <p:ph type="subTitle" idx="4"/>
          </p:nvPr>
        </p:nvSpPr>
        <p:spPr>
          <a:xfrm>
            <a:off x="5943750" y="2179175"/>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5" name="Google Shape;155;p26"/>
          <p:cNvSpPr txBox="1">
            <a:spLocks noGrp="1"/>
          </p:cNvSpPr>
          <p:nvPr>
            <p:ph type="subTitle" idx="5"/>
          </p:nvPr>
        </p:nvSpPr>
        <p:spPr>
          <a:xfrm>
            <a:off x="2314725"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6" name="Google Shape;156;p26"/>
          <p:cNvSpPr txBox="1">
            <a:spLocks noGrp="1"/>
          </p:cNvSpPr>
          <p:nvPr>
            <p:ph type="subTitle" idx="6"/>
          </p:nvPr>
        </p:nvSpPr>
        <p:spPr>
          <a:xfrm>
            <a:off x="5943750" y="3858525"/>
            <a:ext cx="22857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7" name="Google Shape;157;p26"/>
          <p:cNvSpPr txBox="1">
            <a:spLocks noGrp="1"/>
          </p:cNvSpPr>
          <p:nvPr>
            <p:ph type="subTitle" idx="7"/>
          </p:nvPr>
        </p:nvSpPr>
        <p:spPr>
          <a:xfrm>
            <a:off x="2314725"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8" name="Google Shape;158;p26"/>
          <p:cNvSpPr txBox="1">
            <a:spLocks noGrp="1"/>
          </p:cNvSpPr>
          <p:nvPr>
            <p:ph type="subTitle" idx="8"/>
          </p:nvPr>
        </p:nvSpPr>
        <p:spPr>
          <a:xfrm>
            <a:off x="5943750" y="3541250"/>
            <a:ext cx="22857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159" name="Google Shape;159;p26"/>
          <p:cNvSpPr/>
          <p:nvPr/>
        </p:nvSpPr>
        <p:spPr>
          <a:xfrm rot="5400000" flipH="1">
            <a:off x="7603446" y="3602946"/>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6">
    <p:bg>
      <p:bgPr>
        <a:solidFill>
          <a:schemeClr val="lt1"/>
        </a:soli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720000" y="540000"/>
            <a:ext cx="2861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3" name="Google Shape;173;p29"/>
          <p:cNvSpPr txBox="1">
            <a:spLocks noGrp="1"/>
          </p:cNvSpPr>
          <p:nvPr>
            <p:ph type="subTitle" idx="1"/>
          </p:nvPr>
        </p:nvSpPr>
        <p:spPr>
          <a:xfrm>
            <a:off x="3101850" y="1499650"/>
            <a:ext cx="2940300" cy="110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74" name="Google Shape;174;p29"/>
          <p:cNvSpPr/>
          <p:nvPr/>
        </p:nvSpPr>
        <p:spPr>
          <a:xfrm flipH="1">
            <a:off x="7603425" y="0"/>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rot="10800000" flipH="1">
            <a:off x="0"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5527" y="307181"/>
            <a:ext cx="8429914" cy="228600"/>
          </a:xfrm>
          <a:custGeom>
            <a:avLst/>
            <a:gdLst/>
            <a:ahLst/>
            <a:cxnLst/>
            <a:rect l="l" t="t" r="r" b="b"/>
            <a:pathLst>
              <a:path w="9272905" h="345440">
                <a:moveTo>
                  <a:pt x="0" y="345440"/>
                </a:moveTo>
                <a:lnTo>
                  <a:pt x="0" y="0"/>
                </a:lnTo>
                <a:lnTo>
                  <a:pt x="9272905" y="0"/>
                </a:lnTo>
                <a:lnTo>
                  <a:pt x="9272905" y="345440"/>
                </a:lnTo>
                <a:lnTo>
                  <a:pt x="0" y="345440"/>
                </a:lnTo>
                <a:close/>
              </a:path>
            </a:pathLst>
          </a:custGeom>
          <a:solidFill>
            <a:srgbClr val="37464D"/>
          </a:solidFill>
        </p:spPr>
        <p:txBody>
          <a:bodyPr wrap="square" lIns="0" tIns="0" rIns="0" bIns="0" rtlCol="0"/>
          <a:lstStyle/>
          <a:p>
            <a:endParaRPr sz="927"/>
          </a:p>
        </p:txBody>
      </p:sp>
      <p:sp>
        <p:nvSpPr>
          <p:cNvPr id="2" name="Holder 2"/>
          <p:cNvSpPr>
            <a:spLocks noGrp="1"/>
          </p:cNvSpPr>
          <p:nvPr>
            <p:ph type="title"/>
          </p:nvPr>
        </p:nvSpPr>
        <p:spPr/>
        <p:txBody>
          <a:bodyPr lIns="0" tIns="0" rIns="0" bIns="0"/>
          <a:lstStyle>
            <a:lvl1pPr>
              <a:defRPr sz="1688"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Google Shape;125;p22">
            <a:extLst>
              <a:ext uri="{FF2B5EF4-FFF2-40B4-BE49-F238E27FC236}">
                <a16:creationId xmlns:a16="http://schemas.microsoft.com/office/drawing/2014/main" id="{AF0F2C12-4D7E-1CD1-DF22-2B2621BEC3DF}"/>
              </a:ext>
            </a:extLst>
          </p:cNvPr>
          <p:cNvSpPr/>
          <p:nvPr userDrawn="1"/>
        </p:nvSpPr>
        <p:spPr>
          <a:xfrm rot="10800000" flipH="1">
            <a:off x="8341472" y="-507230"/>
            <a:ext cx="1134002" cy="1144270"/>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6;p22">
            <a:extLst>
              <a:ext uri="{FF2B5EF4-FFF2-40B4-BE49-F238E27FC236}">
                <a16:creationId xmlns:a16="http://schemas.microsoft.com/office/drawing/2014/main" id="{40788D10-B4F0-6460-2D46-936D9D7C0A14}"/>
              </a:ext>
            </a:extLst>
          </p:cNvPr>
          <p:cNvSpPr/>
          <p:nvPr userDrawn="1"/>
        </p:nvSpPr>
        <p:spPr>
          <a:xfrm rot="-900108" flipH="1">
            <a:off x="-277871" y="4413335"/>
            <a:ext cx="1026796" cy="1011538"/>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810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5" name="Google Shape;178;p30">
            <a:extLst>
              <a:ext uri="{FF2B5EF4-FFF2-40B4-BE49-F238E27FC236}">
                <a16:creationId xmlns:a16="http://schemas.microsoft.com/office/drawing/2014/main" id="{5DBE1D32-550E-DD73-27B6-1A5A8E6342FF}"/>
              </a:ext>
            </a:extLst>
          </p:cNvPr>
          <p:cNvSpPr/>
          <p:nvPr userDrawn="1"/>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9;p30">
            <a:extLst>
              <a:ext uri="{FF2B5EF4-FFF2-40B4-BE49-F238E27FC236}">
                <a16:creationId xmlns:a16="http://schemas.microsoft.com/office/drawing/2014/main" id="{4BD16BCF-003E-92C3-D734-CB52501AB173}"/>
              </a:ext>
            </a:extLst>
          </p:cNvPr>
          <p:cNvSpPr/>
          <p:nvPr userDrawn="1"/>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2;p11">
            <a:extLst>
              <a:ext uri="{FF2B5EF4-FFF2-40B4-BE49-F238E27FC236}">
                <a16:creationId xmlns:a16="http://schemas.microsoft.com/office/drawing/2014/main" id="{271B3BF0-2EA5-B365-4A31-508BE524ECD3}"/>
              </a:ext>
            </a:extLst>
          </p:cNvPr>
          <p:cNvSpPr/>
          <p:nvPr userDrawn="1"/>
        </p:nvSpPr>
        <p:spPr>
          <a:xfrm flipH="1">
            <a:off x="2310590" y="357120"/>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p11">
            <a:extLst>
              <a:ext uri="{FF2B5EF4-FFF2-40B4-BE49-F238E27FC236}">
                <a16:creationId xmlns:a16="http://schemas.microsoft.com/office/drawing/2014/main" id="{158F0C3F-D13B-F8D0-BF6C-2378B6523F9F}"/>
              </a:ext>
            </a:extLst>
          </p:cNvPr>
          <p:cNvSpPr/>
          <p:nvPr userDrawn="1"/>
        </p:nvSpPr>
        <p:spPr>
          <a:xfrm flipH="1">
            <a:off x="2310590" y="4249735"/>
            <a:ext cx="4908900" cy="22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6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92350" y="1286875"/>
            <a:ext cx="6759300" cy="3172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200"/>
            </a:lvl1pPr>
            <a:lvl2pPr marL="914400" lvl="1" indent="-304800">
              <a:lnSpc>
                <a:spcPct val="100000"/>
              </a:lnSpc>
              <a:spcBef>
                <a:spcPts val="1600"/>
              </a:spcBef>
              <a:spcAft>
                <a:spcPts val="0"/>
              </a:spcAft>
              <a:buSzPts val="1200"/>
              <a:buChar char="○"/>
              <a:defRPr sz="1200"/>
            </a:lvl2pPr>
            <a:lvl3pPr marL="1371600" lvl="2" indent="-304800">
              <a:lnSpc>
                <a:spcPct val="100000"/>
              </a:lnSpc>
              <a:spcBef>
                <a:spcPts val="1600"/>
              </a:spcBef>
              <a:spcAft>
                <a:spcPts val="0"/>
              </a:spcAft>
              <a:buSzPts val="1200"/>
              <a:buChar char="■"/>
              <a:defRPr sz="1200"/>
            </a:lvl3pPr>
            <a:lvl4pPr marL="1828800" lvl="3" indent="-304800">
              <a:lnSpc>
                <a:spcPct val="100000"/>
              </a:lnSpc>
              <a:spcBef>
                <a:spcPts val="1600"/>
              </a:spcBef>
              <a:spcAft>
                <a:spcPts val="0"/>
              </a:spcAft>
              <a:buSzPts val="1200"/>
              <a:buChar char="●"/>
              <a:defRPr sz="1200"/>
            </a:lvl4pPr>
            <a:lvl5pPr marL="2286000" lvl="4" indent="-304800">
              <a:lnSpc>
                <a:spcPct val="100000"/>
              </a:lnSpc>
              <a:spcBef>
                <a:spcPts val="1600"/>
              </a:spcBef>
              <a:spcAft>
                <a:spcPts val="0"/>
              </a:spcAft>
              <a:buSzPts val="1200"/>
              <a:buChar char="○"/>
              <a:defRPr sz="1200"/>
            </a:lvl5pPr>
            <a:lvl6pPr marL="2743200" lvl="5" indent="-304800">
              <a:lnSpc>
                <a:spcPct val="100000"/>
              </a:lnSpc>
              <a:spcBef>
                <a:spcPts val="1600"/>
              </a:spcBef>
              <a:spcAft>
                <a:spcPts val="0"/>
              </a:spcAft>
              <a:buSzPts val="1200"/>
              <a:buChar char="■"/>
              <a:defRPr sz="1200"/>
            </a:lvl6pPr>
            <a:lvl7pPr marL="3200400" lvl="6" indent="-304800">
              <a:lnSpc>
                <a:spcPct val="100000"/>
              </a:lnSpc>
              <a:spcBef>
                <a:spcPts val="1600"/>
              </a:spcBef>
              <a:spcAft>
                <a:spcPts val="0"/>
              </a:spcAft>
              <a:buSzPts val="1200"/>
              <a:buChar char="●"/>
              <a:defRPr sz="1200"/>
            </a:lvl7pPr>
            <a:lvl8pPr marL="3657600" lvl="7" indent="-304800">
              <a:lnSpc>
                <a:spcPct val="100000"/>
              </a:lnSpc>
              <a:spcBef>
                <a:spcPts val="1600"/>
              </a:spcBef>
              <a:spcAft>
                <a:spcPts val="0"/>
              </a:spcAft>
              <a:buSzPts val="1200"/>
              <a:buChar char="○"/>
              <a:defRPr sz="1200"/>
            </a:lvl8pPr>
            <a:lvl9pPr marL="4114800" lvl="8" indent="-304800">
              <a:lnSpc>
                <a:spcPct val="100000"/>
              </a:lnSpc>
              <a:spcBef>
                <a:spcPts val="1600"/>
              </a:spcBef>
              <a:spcAft>
                <a:spcPts val="1600"/>
              </a:spcAft>
              <a:buSzPts val="1200"/>
              <a:buChar char="■"/>
              <a:defRPr sz="1200"/>
            </a:lvl9pPr>
          </a:lstStyle>
          <a:p>
            <a:endParaRPr/>
          </a:p>
        </p:txBody>
      </p:sp>
      <p:sp>
        <p:nvSpPr>
          <p:cNvPr id="23" name="Google Shape;23;p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6"/>
        <p:cNvGrpSpPr/>
        <p:nvPr/>
      </p:nvGrpSpPr>
      <p:grpSpPr>
        <a:xfrm>
          <a:off x="0" y="0"/>
          <a:ext cx="0" cy="0"/>
          <a:chOff x="0" y="0"/>
          <a:chExt cx="0" cy="0"/>
        </a:xfrm>
      </p:grpSpPr>
      <p:sp>
        <p:nvSpPr>
          <p:cNvPr id="37" name="Google Shape;37;p7"/>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657825" y="540000"/>
            <a:ext cx="47661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7"/>
          <p:cNvSpPr txBox="1">
            <a:spLocks noGrp="1"/>
          </p:cNvSpPr>
          <p:nvPr>
            <p:ph type="subTitle" idx="1"/>
          </p:nvPr>
        </p:nvSpPr>
        <p:spPr>
          <a:xfrm>
            <a:off x="4278250" y="1258300"/>
            <a:ext cx="4145700" cy="727800"/>
          </a:xfrm>
          <a:prstGeom prst="rect">
            <a:avLst/>
          </a:prstGeom>
        </p:spPr>
        <p:txBody>
          <a:bodyPr spcFirstLastPara="1" wrap="square" lIns="91425" tIns="91425" rIns="91425" bIns="91425" anchor="t" anchorCtr="0">
            <a:noAutofit/>
          </a:bodyPr>
          <a:lstStyle>
            <a:lvl1pPr lvl="0" algn="r">
              <a:spcBef>
                <a:spcPts val="0"/>
              </a:spcBef>
              <a:spcAft>
                <a:spcPts val="0"/>
              </a:spcAft>
              <a:buNone/>
              <a:defRPr/>
            </a:lvl1pPr>
            <a:lvl2pPr lvl="1" algn="r">
              <a:spcBef>
                <a:spcPts val="1600"/>
              </a:spcBef>
              <a:spcAft>
                <a:spcPts val="0"/>
              </a:spcAft>
              <a:buNone/>
              <a:defRPr/>
            </a:lvl2pPr>
            <a:lvl3pPr lvl="2" algn="r">
              <a:spcBef>
                <a:spcPts val="1600"/>
              </a:spcBef>
              <a:spcAft>
                <a:spcPts val="0"/>
              </a:spcAft>
              <a:buNone/>
              <a:defRPr/>
            </a:lvl3pPr>
            <a:lvl4pPr lvl="3" algn="r">
              <a:spcBef>
                <a:spcPts val="1600"/>
              </a:spcBef>
              <a:spcAft>
                <a:spcPts val="0"/>
              </a:spcAft>
              <a:buNone/>
              <a:defRPr/>
            </a:lvl4pPr>
            <a:lvl5pPr lvl="4" algn="r">
              <a:spcBef>
                <a:spcPts val="1600"/>
              </a:spcBef>
              <a:spcAft>
                <a:spcPts val="0"/>
              </a:spcAft>
              <a:buNone/>
              <a:defRPr/>
            </a:lvl5pPr>
            <a:lvl6pPr lvl="5" algn="r">
              <a:spcBef>
                <a:spcPts val="1600"/>
              </a:spcBef>
              <a:spcAft>
                <a:spcPts val="0"/>
              </a:spcAft>
              <a:buNone/>
              <a:defRPr/>
            </a:lvl6pPr>
            <a:lvl7pPr lvl="6" algn="r">
              <a:spcBef>
                <a:spcPts val="1600"/>
              </a:spcBef>
              <a:spcAft>
                <a:spcPts val="0"/>
              </a:spcAft>
              <a:buNone/>
              <a:defRPr/>
            </a:lvl7pPr>
            <a:lvl8pPr lvl="7" algn="r">
              <a:spcBef>
                <a:spcPts val="1600"/>
              </a:spcBef>
              <a:spcAft>
                <a:spcPts val="0"/>
              </a:spcAft>
              <a:buNone/>
              <a:defRPr/>
            </a:lvl8pPr>
            <a:lvl9pPr lvl="8" algn="r">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body" idx="1"/>
          </p:nvPr>
        </p:nvSpPr>
        <p:spPr>
          <a:xfrm>
            <a:off x="4312575" y="1188025"/>
            <a:ext cx="3790500" cy="32313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p:nvPr/>
        </p:nvSpPr>
        <p:spPr>
          <a:xfrm>
            <a:off x="3515050" y="540000"/>
            <a:ext cx="4908900" cy="227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720000" y="54000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51" name="Google Shape;51;p9"/>
          <p:cNvSpPr txBox="1">
            <a:spLocks noGrp="1"/>
          </p:cNvSpPr>
          <p:nvPr>
            <p:ph type="subTitle" idx="2"/>
          </p:nvPr>
        </p:nvSpPr>
        <p:spPr>
          <a:xfrm>
            <a:off x="720000" y="1479450"/>
            <a:ext cx="2992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chemeClr val="accent1"/>
                </a:solidFill>
              </a:defRPr>
            </a:lvl1pPr>
            <a:lvl2pPr lvl="1" rtl="0">
              <a:spcBef>
                <a:spcPts val="1600"/>
              </a:spcBef>
              <a:spcAft>
                <a:spcPts val="0"/>
              </a:spcAft>
              <a:buNone/>
              <a:defRPr>
                <a:solidFill>
                  <a:schemeClr val="accent1"/>
                </a:solidFill>
              </a:defRPr>
            </a:lvl2pPr>
            <a:lvl3pPr lvl="2" rtl="0">
              <a:spcBef>
                <a:spcPts val="1600"/>
              </a:spcBef>
              <a:spcAft>
                <a:spcPts val="0"/>
              </a:spcAft>
              <a:buNone/>
              <a:defRPr>
                <a:solidFill>
                  <a:schemeClr val="accent1"/>
                </a:solidFill>
              </a:defRPr>
            </a:lvl3pPr>
            <a:lvl4pPr lvl="3" rtl="0">
              <a:spcBef>
                <a:spcPts val="1600"/>
              </a:spcBef>
              <a:spcAft>
                <a:spcPts val="0"/>
              </a:spcAft>
              <a:buNone/>
              <a:defRPr>
                <a:solidFill>
                  <a:schemeClr val="accent1"/>
                </a:solidFill>
              </a:defRPr>
            </a:lvl4pPr>
            <a:lvl5pPr lvl="4" rtl="0">
              <a:spcBef>
                <a:spcPts val="1600"/>
              </a:spcBef>
              <a:spcAft>
                <a:spcPts val="0"/>
              </a:spcAft>
              <a:buNone/>
              <a:defRPr>
                <a:solidFill>
                  <a:schemeClr val="accent1"/>
                </a:solidFill>
              </a:defRPr>
            </a:lvl5pPr>
            <a:lvl6pPr lvl="5" rtl="0">
              <a:spcBef>
                <a:spcPts val="1600"/>
              </a:spcBef>
              <a:spcAft>
                <a:spcPts val="0"/>
              </a:spcAft>
              <a:buNone/>
              <a:defRPr>
                <a:solidFill>
                  <a:schemeClr val="accent1"/>
                </a:solidFill>
              </a:defRPr>
            </a:lvl6pPr>
            <a:lvl7pPr lvl="6" rtl="0">
              <a:spcBef>
                <a:spcPts val="1600"/>
              </a:spcBef>
              <a:spcAft>
                <a:spcPts val="0"/>
              </a:spcAft>
              <a:buNone/>
              <a:defRPr>
                <a:solidFill>
                  <a:schemeClr val="accent1"/>
                </a:solidFill>
              </a:defRPr>
            </a:lvl7pPr>
            <a:lvl8pPr lvl="7" rtl="0">
              <a:spcBef>
                <a:spcPts val="1600"/>
              </a:spcBef>
              <a:spcAft>
                <a:spcPts val="0"/>
              </a:spcAft>
              <a:buNone/>
              <a:defRPr>
                <a:solidFill>
                  <a:schemeClr val="accent1"/>
                </a:solidFill>
              </a:defRPr>
            </a:lvl8pPr>
            <a:lvl9pPr lvl="8" rtl="0">
              <a:spcBef>
                <a:spcPts val="1600"/>
              </a:spcBef>
              <a:spcAft>
                <a:spcPts val="1600"/>
              </a:spcAft>
              <a:buNone/>
              <a:defRPr>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52"/>
        <p:cNvGrpSpPr/>
        <p:nvPr/>
      </p:nvGrpSpPr>
      <p:grpSpPr>
        <a:xfrm>
          <a:off x="0" y="0"/>
          <a:ext cx="0" cy="0"/>
          <a:chOff x="0" y="0"/>
          <a:chExt cx="0" cy="0"/>
        </a:xfrm>
      </p:grpSpPr>
      <p:sp>
        <p:nvSpPr>
          <p:cNvPr id="53" name="Google Shape;53;p10"/>
          <p:cNvSpPr txBox="1">
            <a:spLocks noGrp="1"/>
          </p:cNvSpPr>
          <p:nvPr>
            <p:ph type="subTitle" idx="1"/>
          </p:nvPr>
        </p:nvSpPr>
        <p:spPr>
          <a:xfrm>
            <a:off x="2206250" y="1877517"/>
            <a:ext cx="4737300" cy="11820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None/>
              <a:defRPr sz="2200"/>
            </a:lvl1pPr>
            <a:lvl2pPr lvl="1">
              <a:spcBef>
                <a:spcPts val="1600"/>
              </a:spcBef>
              <a:spcAft>
                <a:spcPts val="0"/>
              </a:spcAft>
              <a:buSzPts val="2200"/>
              <a:buNone/>
              <a:defRPr sz="2200"/>
            </a:lvl2pPr>
            <a:lvl3pPr lvl="2">
              <a:spcBef>
                <a:spcPts val="1600"/>
              </a:spcBef>
              <a:spcAft>
                <a:spcPts val="0"/>
              </a:spcAft>
              <a:buSzPts val="2200"/>
              <a:buNone/>
              <a:defRPr sz="2200"/>
            </a:lvl3pPr>
            <a:lvl4pPr lvl="3">
              <a:spcBef>
                <a:spcPts val="1600"/>
              </a:spcBef>
              <a:spcAft>
                <a:spcPts val="0"/>
              </a:spcAft>
              <a:buSzPts val="2200"/>
              <a:buNone/>
              <a:defRPr sz="2200"/>
            </a:lvl4pPr>
            <a:lvl5pPr lvl="4">
              <a:spcBef>
                <a:spcPts val="1600"/>
              </a:spcBef>
              <a:spcAft>
                <a:spcPts val="0"/>
              </a:spcAft>
              <a:buSzPts val="2200"/>
              <a:buNone/>
              <a:defRPr sz="2200"/>
            </a:lvl5pPr>
            <a:lvl6pPr lvl="5">
              <a:spcBef>
                <a:spcPts val="1600"/>
              </a:spcBef>
              <a:spcAft>
                <a:spcPts val="0"/>
              </a:spcAft>
              <a:buSzPts val="2200"/>
              <a:buNone/>
              <a:defRPr sz="2200"/>
            </a:lvl6pPr>
            <a:lvl7pPr lvl="6">
              <a:spcBef>
                <a:spcPts val="1600"/>
              </a:spcBef>
              <a:spcAft>
                <a:spcPts val="0"/>
              </a:spcAft>
              <a:buSzPts val="2200"/>
              <a:buNone/>
              <a:defRPr sz="2200"/>
            </a:lvl7pPr>
            <a:lvl8pPr lvl="7">
              <a:spcBef>
                <a:spcPts val="1600"/>
              </a:spcBef>
              <a:spcAft>
                <a:spcPts val="0"/>
              </a:spcAft>
              <a:buSzPts val="2200"/>
              <a:buNone/>
              <a:defRPr sz="2200"/>
            </a:lvl8pPr>
            <a:lvl9pPr lvl="8">
              <a:spcBef>
                <a:spcPts val="1600"/>
              </a:spcBef>
              <a:spcAft>
                <a:spcPts val="1600"/>
              </a:spcAft>
              <a:buSzPts val="2200"/>
              <a:buNone/>
              <a:defRPr sz="2200"/>
            </a:lvl9pPr>
          </a:lstStyle>
          <a:p>
            <a:endParaRPr/>
          </a:p>
        </p:txBody>
      </p:sp>
      <p:sp>
        <p:nvSpPr>
          <p:cNvPr id="54" name="Google Shape;54;p10"/>
          <p:cNvSpPr txBox="1">
            <a:spLocks noGrp="1"/>
          </p:cNvSpPr>
          <p:nvPr>
            <p:ph type="title"/>
          </p:nvPr>
        </p:nvSpPr>
        <p:spPr>
          <a:xfrm>
            <a:off x="3003125" y="3059517"/>
            <a:ext cx="3142800" cy="327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800"/>
              <a:buNone/>
              <a:defRPr sz="1800">
                <a:solidFill>
                  <a:schemeClr val="accent1"/>
                </a:solidFill>
              </a:defRPr>
            </a:lvl1pPr>
            <a:lvl2pPr lvl="1">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2pPr>
            <a:lvl3pPr lvl="2">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3pPr>
            <a:lvl4pPr lvl="3">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4pPr>
            <a:lvl5pPr lvl="4">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5pPr>
            <a:lvl6pPr lvl="5">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6pPr>
            <a:lvl7pPr lvl="6">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7pPr>
            <a:lvl8pPr lvl="7">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8pPr>
            <a:lvl9pPr lvl="8">
              <a:spcBef>
                <a:spcPts val="0"/>
              </a:spcBef>
              <a:spcAft>
                <a:spcPts val="0"/>
              </a:spcAft>
              <a:buClr>
                <a:schemeClr val="accent1"/>
              </a:buClr>
              <a:buSzPts val="2800"/>
              <a:buNone/>
              <a:defRPr>
                <a:solidFill>
                  <a:schemeClr val="accent1"/>
                </a:solidFill>
                <a:latin typeface="Source Sans Pro"/>
                <a:ea typeface="Source Sans Pro"/>
                <a:cs typeface="Source Sans Pro"/>
                <a:sym typeface="Source Sans Pro"/>
              </a:defRPr>
            </a:lvl9pPr>
          </a:lstStyle>
          <a:p>
            <a:endParaRPr/>
          </a:p>
        </p:txBody>
      </p:sp>
      <p:sp>
        <p:nvSpPr>
          <p:cNvPr id="55" name="Google Shape;55;p10"/>
          <p:cNvSpPr/>
          <p:nvPr/>
        </p:nvSpPr>
        <p:spPr>
          <a:xfrm rot="9387396" flipH="1">
            <a:off x="7503726"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p:nvPr/>
        </p:nvSpPr>
        <p:spPr>
          <a:xfrm rot="-900108" flipH="1">
            <a:off x="-152805"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64"/>
        <p:cNvGrpSpPr/>
        <p:nvPr/>
      </p:nvGrpSpPr>
      <p:grpSpPr>
        <a:xfrm>
          <a:off x="0" y="0"/>
          <a:ext cx="0" cy="0"/>
          <a:chOff x="0" y="0"/>
          <a:chExt cx="0" cy="0"/>
        </a:xfrm>
      </p:grpSpPr>
      <p:sp>
        <p:nvSpPr>
          <p:cNvPr id="2" name="Google Shape;59;p11">
            <a:extLst>
              <a:ext uri="{FF2B5EF4-FFF2-40B4-BE49-F238E27FC236}">
                <a16:creationId xmlns:a16="http://schemas.microsoft.com/office/drawing/2014/main" id="{890CB05B-7A26-1096-F619-7E58BA0A594B}"/>
              </a:ext>
            </a:extLst>
          </p:cNvPr>
          <p:cNvSpPr/>
          <p:nvPr userDrawn="1"/>
        </p:nvSpPr>
        <p:spPr>
          <a:xfrm rot="5400000" flipH="1">
            <a:off x="7603446" y="3602946"/>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ullet point">
  <p:cSld name="BLANK_2">
    <p:bg>
      <p:bgPr>
        <a:solidFill>
          <a:schemeClr val="lt1"/>
        </a:solidFill>
        <a:effectLst/>
      </p:bgPr>
    </p:bg>
    <p:spTree>
      <p:nvGrpSpPr>
        <p:cNvPr id="1" name="Shape 65"/>
        <p:cNvGrpSpPr/>
        <p:nvPr/>
      </p:nvGrpSpPr>
      <p:grpSpPr>
        <a:xfrm>
          <a:off x="0" y="0"/>
          <a:ext cx="0" cy="0"/>
          <a:chOff x="0" y="0"/>
          <a:chExt cx="0" cy="0"/>
        </a:xfrm>
      </p:grpSpPr>
      <p:sp>
        <p:nvSpPr>
          <p:cNvPr id="66" name="Google Shape;66;p13"/>
          <p:cNvSpPr/>
          <p:nvPr/>
        </p:nvSpPr>
        <p:spPr>
          <a:xfrm rot="10800000">
            <a:off x="7603425" y="3602975"/>
            <a:ext cx="1540587" cy="1540521"/>
          </a:xfrm>
          <a:custGeom>
            <a:avLst/>
            <a:gdLst/>
            <a:ahLst/>
            <a:cxnLst/>
            <a:rect l="l" t="t" r="r" b="b"/>
            <a:pathLst>
              <a:path w="23248" h="23247" extrusionOk="0">
                <a:moveTo>
                  <a:pt x="1" y="0"/>
                </a:moveTo>
                <a:lnTo>
                  <a:pt x="1" y="23247"/>
                </a:lnTo>
                <a:cubicBezTo>
                  <a:pt x="12783" y="23247"/>
                  <a:pt x="23247" y="12849"/>
                  <a:pt x="232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2"/>
              </a:buClr>
              <a:buSzPts val="30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3"/>
          <p:cNvSpPr txBox="1">
            <a:spLocks noGrp="1"/>
          </p:cNvSpPr>
          <p:nvPr>
            <p:ph type="subTitle" idx="1"/>
          </p:nvPr>
        </p:nvSpPr>
        <p:spPr>
          <a:xfrm>
            <a:off x="4830800" y="1564700"/>
            <a:ext cx="3436800" cy="24177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400"/>
              <a:buFont typeface="Arial"/>
              <a:buAutoNum type="arabicPeriod"/>
              <a:defRPr sz="1600"/>
            </a:lvl1pPr>
            <a:lvl2pPr lvl="1">
              <a:spcBef>
                <a:spcPts val="1600"/>
              </a:spcBef>
              <a:spcAft>
                <a:spcPts val="0"/>
              </a:spcAft>
              <a:buClr>
                <a:schemeClr val="dk1"/>
              </a:buClr>
              <a:buSzPts val="1400"/>
              <a:buFont typeface="Arial"/>
              <a:buAutoNum type="alphaLcPeriod"/>
              <a:defRPr/>
            </a:lvl2pPr>
            <a:lvl3pPr lvl="2">
              <a:spcBef>
                <a:spcPts val="1600"/>
              </a:spcBef>
              <a:spcAft>
                <a:spcPts val="0"/>
              </a:spcAft>
              <a:buClr>
                <a:schemeClr val="dk1"/>
              </a:buClr>
              <a:buSzPts val="1400"/>
              <a:buFont typeface="Arial"/>
              <a:buAutoNum type="romanLcPeriod"/>
              <a:defRPr/>
            </a:lvl3pPr>
            <a:lvl4pPr lvl="3">
              <a:spcBef>
                <a:spcPts val="1600"/>
              </a:spcBef>
              <a:spcAft>
                <a:spcPts val="0"/>
              </a:spcAft>
              <a:buClr>
                <a:schemeClr val="dk1"/>
              </a:buClr>
              <a:buSzPts val="1400"/>
              <a:buFont typeface="Arial"/>
              <a:buAutoNum type="arabicPeriod"/>
              <a:defRPr/>
            </a:lvl4pPr>
            <a:lvl5pPr lvl="4">
              <a:spcBef>
                <a:spcPts val="1600"/>
              </a:spcBef>
              <a:spcAft>
                <a:spcPts val="0"/>
              </a:spcAft>
              <a:buClr>
                <a:schemeClr val="dk1"/>
              </a:buClr>
              <a:buSzPts val="1400"/>
              <a:buFont typeface="Arial"/>
              <a:buAutoNum type="alphaLcPeriod"/>
              <a:defRPr/>
            </a:lvl5pPr>
            <a:lvl6pPr lvl="5">
              <a:spcBef>
                <a:spcPts val="1600"/>
              </a:spcBef>
              <a:spcAft>
                <a:spcPts val="0"/>
              </a:spcAft>
              <a:buClr>
                <a:schemeClr val="dk1"/>
              </a:buClr>
              <a:buSzPts val="1400"/>
              <a:buFont typeface="Arial"/>
              <a:buAutoNum type="romanLcPeriod"/>
              <a:defRPr/>
            </a:lvl6pPr>
            <a:lvl7pPr lvl="6">
              <a:spcBef>
                <a:spcPts val="1600"/>
              </a:spcBef>
              <a:spcAft>
                <a:spcPts val="0"/>
              </a:spcAft>
              <a:buClr>
                <a:schemeClr val="dk1"/>
              </a:buClr>
              <a:buSzPts val="1400"/>
              <a:buFont typeface="Arial"/>
              <a:buAutoNum type="arabicPeriod"/>
              <a:defRPr/>
            </a:lvl7pPr>
            <a:lvl8pPr lvl="7">
              <a:spcBef>
                <a:spcPts val="1600"/>
              </a:spcBef>
              <a:spcAft>
                <a:spcPts val="0"/>
              </a:spcAft>
              <a:buClr>
                <a:schemeClr val="dk1"/>
              </a:buClr>
              <a:buSzPts val="1400"/>
              <a:buFont typeface="Arial"/>
              <a:buAutoNum type="alphaLcPeriod"/>
              <a:defRPr/>
            </a:lvl8pPr>
            <a:lvl9pPr lvl="8">
              <a:spcBef>
                <a:spcPts val="1600"/>
              </a:spcBef>
              <a:spcAft>
                <a:spcPts val="1600"/>
              </a:spcAft>
              <a:buClr>
                <a:schemeClr val="dk1"/>
              </a:buClr>
              <a:buSzPts val="1400"/>
              <a:buFont typeface="Arial"/>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
    <p:bg>
      <p:bgPr>
        <a:solidFill>
          <a:schemeClr val="lt1"/>
        </a:solidFill>
        <a:effectLst/>
      </p:bgPr>
    </p:bg>
    <p:spTree>
      <p:nvGrpSpPr>
        <p:cNvPr id="1" name="Shape 69"/>
        <p:cNvGrpSpPr/>
        <p:nvPr/>
      </p:nvGrpSpPr>
      <p:grpSpPr>
        <a:xfrm>
          <a:off x="0" y="0"/>
          <a:ext cx="0" cy="0"/>
          <a:chOff x="0" y="0"/>
          <a:chExt cx="0" cy="0"/>
        </a:xfrm>
      </p:grpSpPr>
      <p:sp>
        <p:nvSpPr>
          <p:cNvPr id="70" name="Google Shape;70;p14"/>
          <p:cNvSpPr/>
          <p:nvPr/>
        </p:nvSpPr>
        <p:spPr>
          <a:xfrm rot="-9387396">
            <a:off x="-70379" y="-428829"/>
            <a:ext cx="1802529" cy="1802529"/>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rot="900108">
            <a:off x="7586327" y="3667699"/>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rot="10587844">
            <a:off x="-320022" y="-227896"/>
            <a:ext cx="1802354" cy="1802354"/>
          </a:xfrm>
          <a:custGeom>
            <a:avLst/>
            <a:gdLst/>
            <a:ahLst/>
            <a:cxnLst/>
            <a:rect l="l" t="t" r="r" b="b"/>
            <a:pathLst>
              <a:path w="80403" h="80403" extrusionOk="0">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txBox="1">
            <a:spLocks noGrp="1"/>
          </p:cNvSpPr>
          <p:nvPr>
            <p:ph type="title"/>
          </p:nvPr>
        </p:nvSpPr>
        <p:spPr>
          <a:xfrm>
            <a:off x="720000" y="540000"/>
            <a:ext cx="35568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000"/>
              <a:buNone/>
              <a:defRPr sz="3000">
                <a:solidFill>
                  <a:schemeClr val="dk2"/>
                </a:solidFill>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a:endParaRPr/>
          </a:p>
        </p:txBody>
      </p:sp>
      <p:sp>
        <p:nvSpPr>
          <p:cNvPr id="75" name="Google Shape;75;p15"/>
          <p:cNvSpPr txBox="1">
            <a:spLocks noGrp="1"/>
          </p:cNvSpPr>
          <p:nvPr>
            <p:ph type="subTitle" idx="1"/>
          </p:nvPr>
        </p:nvSpPr>
        <p:spPr>
          <a:xfrm>
            <a:off x="1072413"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6" name="Google Shape;76;p15"/>
          <p:cNvSpPr txBox="1">
            <a:spLocks noGrp="1"/>
          </p:cNvSpPr>
          <p:nvPr>
            <p:ph type="subTitle" idx="2"/>
          </p:nvPr>
        </p:nvSpPr>
        <p:spPr>
          <a:xfrm>
            <a:off x="1072413"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dirty="0"/>
          </a:p>
        </p:txBody>
      </p:sp>
      <p:sp>
        <p:nvSpPr>
          <p:cNvPr id="77" name="Google Shape;77;p15"/>
          <p:cNvSpPr txBox="1">
            <a:spLocks noGrp="1"/>
          </p:cNvSpPr>
          <p:nvPr>
            <p:ph type="subTitle" idx="3"/>
          </p:nvPr>
        </p:nvSpPr>
        <p:spPr>
          <a:xfrm>
            <a:off x="1072413"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8" name="Google Shape;78;p15"/>
          <p:cNvSpPr txBox="1">
            <a:spLocks noGrp="1"/>
          </p:cNvSpPr>
          <p:nvPr>
            <p:ph type="subTitle" idx="4"/>
          </p:nvPr>
        </p:nvSpPr>
        <p:spPr>
          <a:xfrm>
            <a:off x="1072413"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79" name="Google Shape;79;p15"/>
          <p:cNvSpPr txBox="1">
            <a:spLocks noGrp="1"/>
          </p:cNvSpPr>
          <p:nvPr>
            <p:ph type="subTitle" idx="5"/>
          </p:nvPr>
        </p:nvSpPr>
        <p:spPr>
          <a:xfrm>
            <a:off x="3831785"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0" name="Google Shape;80;p15"/>
          <p:cNvSpPr txBox="1">
            <a:spLocks noGrp="1"/>
          </p:cNvSpPr>
          <p:nvPr>
            <p:ph type="subTitle" idx="6"/>
          </p:nvPr>
        </p:nvSpPr>
        <p:spPr>
          <a:xfrm>
            <a:off x="3831785"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1" name="Google Shape;81;p15"/>
          <p:cNvSpPr txBox="1">
            <a:spLocks noGrp="1"/>
          </p:cNvSpPr>
          <p:nvPr>
            <p:ph type="subTitle" idx="7"/>
          </p:nvPr>
        </p:nvSpPr>
        <p:spPr>
          <a:xfrm>
            <a:off x="3831785"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2" name="Google Shape;82;p15"/>
          <p:cNvSpPr txBox="1">
            <a:spLocks noGrp="1"/>
          </p:cNvSpPr>
          <p:nvPr>
            <p:ph type="subTitle" idx="8"/>
          </p:nvPr>
        </p:nvSpPr>
        <p:spPr>
          <a:xfrm>
            <a:off x="3831785"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3" name="Google Shape;83;p15"/>
          <p:cNvSpPr txBox="1">
            <a:spLocks noGrp="1"/>
          </p:cNvSpPr>
          <p:nvPr>
            <p:ph type="subTitle" idx="9"/>
          </p:nvPr>
        </p:nvSpPr>
        <p:spPr>
          <a:xfrm>
            <a:off x="6591160" y="2286900"/>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4" name="Google Shape;84;p15"/>
          <p:cNvSpPr txBox="1">
            <a:spLocks noGrp="1"/>
          </p:cNvSpPr>
          <p:nvPr>
            <p:ph type="subTitle" idx="13"/>
          </p:nvPr>
        </p:nvSpPr>
        <p:spPr>
          <a:xfrm>
            <a:off x="6591160" y="1969625"/>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5" name="Google Shape;85;p15"/>
          <p:cNvSpPr txBox="1">
            <a:spLocks noGrp="1"/>
          </p:cNvSpPr>
          <p:nvPr>
            <p:ph type="subTitle" idx="14"/>
          </p:nvPr>
        </p:nvSpPr>
        <p:spPr>
          <a:xfrm>
            <a:off x="6591160" y="3648975"/>
            <a:ext cx="15852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6" name="Google Shape;86;p15"/>
          <p:cNvSpPr txBox="1">
            <a:spLocks noGrp="1"/>
          </p:cNvSpPr>
          <p:nvPr>
            <p:ph type="subTitle" idx="15"/>
          </p:nvPr>
        </p:nvSpPr>
        <p:spPr>
          <a:xfrm>
            <a:off x="6591160" y="3331700"/>
            <a:ext cx="1585200" cy="337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2"/>
                </a:solidFill>
                <a:latin typeface="Reem Kufi"/>
                <a:ea typeface="Reem Kufi"/>
                <a:cs typeface="Reem Kufi"/>
                <a:sym typeface="Reem Kuf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87" name="Google Shape;87;p15"/>
          <p:cNvSpPr/>
          <p:nvPr/>
        </p:nvSpPr>
        <p:spPr>
          <a:xfrm>
            <a:off x="3515050" y="540000"/>
            <a:ext cx="4908900" cy="227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eem Kufi"/>
              <a:buNone/>
              <a:defRPr sz="2800">
                <a:solidFill>
                  <a:schemeClr val="dk1"/>
                </a:solidFill>
                <a:latin typeface="Reem Kufi"/>
                <a:ea typeface="Reem Kufi"/>
                <a:cs typeface="Reem Kufi"/>
                <a:sym typeface="Reem Kuf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Source Sans Pro"/>
              <a:buChar char="●"/>
              <a:defRPr sz="1800">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59" r:id="rId7"/>
    <p:sldLayoutId id="2147483660" r:id="rId8"/>
    <p:sldLayoutId id="2147483661" r:id="rId9"/>
    <p:sldLayoutId id="2147483663" r:id="rId10"/>
    <p:sldLayoutId id="2147483669" r:id="rId11"/>
    <p:sldLayoutId id="2147483672" r:id="rId12"/>
    <p:sldLayoutId id="2147483675" r:id="rId13"/>
    <p:sldLayoutId id="2147483682" r:id="rId14"/>
    <p:sldLayoutId id="214748368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ctrTitle"/>
          </p:nvPr>
        </p:nvSpPr>
        <p:spPr>
          <a:xfrm>
            <a:off x="1592850" y="2257100"/>
            <a:ext cx="5958300" cy="9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t>ANALYSIS OF WARRANTY</a:t>
            </a:r>
            <a:endParaRPr b="1" dirty="0"/>
          </a:p>
        </p:txBody>
      </p:sp>
      <p:sp>
        <p:nvSpPr>
          <p:cNvPr id="194" name="Google Shape;194;p35"/>
          <p:cNvSpPr/>
          <p:nvPr/>
        </p:nvSpPr>
        <p:spPr>
          <a:xfrm rot="5400000">
            <a:off x="4558741" y="2409699"/>
            <a:ext cx="26525" cy="186767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3;p35">
            <a:extLst>
              <a:ext uri="{FF2B5EF4-FFF2-40B4-BE49-F238E27FC236}">
                <a16:creationId xmlns:a16="http://schemas.microsoft.com/office/drawing/2014/main" id="{32E9EB7D-972B-A76C-5F2B-048633462A07}"/>
              </a:ext>
            </a:extLst>
          </p:cNvPr>
          <p:cNvSpPr txBox="1">
            <a:spLocks noGrp="1"/>
          </p:cNvSpPr>
          <p:nvPr>
            <p:ph type="subTitle" idx="1"/>
          </p:nvPr>
        </p:nvSpPr>
        <p:spPr>
          <a:xfrm>
            <a:off x="-455179" y="4291854"/>
            <a:ext cx="3908700" cy="470400"/>
          </a:xfrm>
          <a:prstGeom prst="rect">
            <a:avLst/>
          </a:prstGeom>
          <a:noFill/>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dk2"/>
                </a:solidFill>
              </a:rPr>
              <a:t>SPONSER NAME: </a:t>
            </a:r>
          </a:p>
          <a:p>
            <a:pPr marL="0" lvl="0" indent="0" algn="r" rtl="0">
              <a:spcBef>
                <a:spcPts val="0"/>
              </a:spcBef>
              <a:spcAft>
                <a:spcPts val="0"/>
              </a:spcAft>
              <a:buNone/>
            </a:pPr>
            <a:r>
              <a:rPr lang="en-US" sz="1800" dirty="0">
                <a:solidFill>
                  <a:schemeClr val="dk2"/>
                </a:solidFill>
              </a:rPr>
              <a:t>KRISHNAMOORTY VENUGOPAL</a:t>
            </a:r>
            <a:endParaRPr sz="1800" dirty="0">
              <a:solidFill>
                <a:schemeClr val="dk2"/>
              </a:solidFill>
            </a:endParaRPr>
          </a:p>
        </p:txBody>
      </p:sp>
      <p:sp>
        <p:nvSpPr>
          <p:cNvPr id="5" name="Google Shape;193;p35">
            <a:extLst>
              <a:ext uri="{FF2B5EF4-FFF2-40B4-BE49-F238E27FC236}">
                <a16:creationId xmlns:a16="http://schemas.microsoft.com/office/drawing/2014/main" id="{09423163-304A-76F7-0AD9-4730E98D863F}"/>
              </a:ext>
            </a:extLst>
          </p:cNvPr>
          <p:cNvSpPr txBox="1">
            <a:spLocks/>
          </p:cNvSpPr>
          <p:nvPr/>
        </p:nvSpPr>
        <p:spPr>
          <a:xfrm>
            <a:off x="3642450" y="4309793"/>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r"/>
            <a:r>
              <a:rPr lang="en-IN" dirty="0"/>
              <a:t>INSTRUCTOR:</a:t>
            </a:r>
          </a:p>
          <a:p>
            <a:pPr marL="0" indent="0" algn="r"/>
            <a:r>
              <a:rPr lang="en-IN" dirty="0"/>
              <a:t>RAMESH RAJAGOPALAN</a:t>
            </a:r>
          </a:p>
        </p:txBody>
      </p:sp>
      <p:sp>
        <p:nvSpPr>
          <p:cNvPr id="6" name="Google Shape;193;p35">
            <a:extLst>
              <a:ext uri="{FF2B5EF4-FFF2-40B4-BE49-F238E27FC236}">
                <a16:creationId xmlns:a16="http://schemas.microsoft.com/office/drawing/2014/main" id="{EE1C488A-D91D-0A91-960B-860676433ACB}"/>
              </a:ext>
            </a:extLst>
          </p:cNvPr>
          <p:cNvSpPr txBox="1">
            <a:spLocks/>
          </p:cNvSpPr>
          <p:nvPr/>
        </p:nvSpPr>
        <p:spPr>
          <a:xfrm>
            <a:off x="5132612" y="235844"/>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r"/>
            <a:r>
              <a:rPr lang="en-IN" dirty="0"/>
              <a:t>PREPARED BY:</a:t>
            </a:r>
          </a:p>
          <a:p>
            <a:pPr marL="0" indent="0" algn="r"/>
            <a:r>
              <a:rPr lang="en-IN" dirty="0"/>
              <a:t>TEAM 4</a:t>
            </a:r>
          </a:p>
        </p:txBody>
      </p:sp>
      <p:sp>
        <p:nvSpPr>
          <p:cNvPr id="7" name="Google Shape;193;p35">
            <a:extLst>
              <a:ext uri="{FF2B5EF4-FFF2-40B4-BE49-F238E27FC236}">
                <a16:creationId xmlns:a16="http://schemas.microsoft.com/office/drawing/2014/main" id="{DAD88D65-51FB-604E-8082-B405274D8B2E}"/>
              </a:ext>
            </a:extLst>
          </p:cNvPr>
          <p:cNvSpPr txBox="1">
            <a:spLocks/>
          </p:cNvSpPr>
          <p:nvPr/>
        </p:nvSpPr>
        <p:spPr>
          <a:xfrm>
            <a:off x="1499171" y="157502"/>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marL="0" indent="0" algn="l"/>
            <a:r>
              <a:rPr lang="en-IN" dirty="0"/>
              <a:t>DATE : 19/02/23</a:t>
            </a:r>
          </a:p>
        </p:txBody>
      </p:sp>
      <p:sp>
        <p:nvSpPr>
          <p:cNvPr id="9" name="Google Shape;193;p35">
            <a:extLst>
              <a:ext uri="{FF2B5EF4-FFF2-40B4-BE49-F238E27FC236}">
                <a16:creationId xmlns:a16="http://schemas.microsoft.com/office/drawing/2014/main" id="{5C65E8B8-54B4-26A7-B0CC-AD291102735F}"/>
              </a:ext>
            </a:extLst>
          </p:cNvPr>
          <p:cNvSpPr txBox="1">
            <a:spLocks/>
          </p:cNvSpPr>
          <p:nvPr/>
        </p:nvSpPr>
        <p:spPr>
          <a:xfrm>
            <a:off x="5132612" y="909596"/>
            <a:ext cx="3908700" cy="47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dk2"/>
              </a:buClr>
              <a:buSzPts val="2800"/>
              <a:buFont typeface="Source Sans Pro"/>
              <a:buNone/>
              <a:defRPr sz="2800" b="0" i="0" u="none" strike="noStrike" cap="none">
                <a:solidFill>
                  <a:schemeClr val="dk2"/>
                </a:solidFill>
                <a:latin typeface="Source Sans Pro"/>
                <a:ea typeface="Source Sans Pro"/>
                <a:cs typeface="Source Sans Pro"/>
                <a:sym typeface="Source Sans Pro"/>
              </a:defRPr>
            </a:lvl9pPr>
          </a:lstStyle>
          <a:p>
            <a:pPr algn="r"/>
            <a:r>
              <a:rPr lang="en-US" dirty="0">
                <a:latin typeface=""/>
              </a:rPr>
              <a:t>PROJECT COORDINATOR:</a:t>
            </a:r>
          </a:p>
          <a:p>
            <a:pPr algn="r"/>
            <a:r>
              <a:rPr lang="en-US" dirty="0">
                <a:latin typeface=""/>
              </a:rPr>
              <a:t>ANUSH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9"/>
          <p:cNvSpPr txBox="1">
            <a:spLocks noGrp="1"/>
          </p:cNvSpPr>
          <p:nvPr>
            <p:ph type="title"/>
          </p:nvPr>
        </p:nvSpPr>
        <p:spPr>
          <a:xfrm>
            <a:off x="465364" y="450563"/>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dirty="0"/>
              <a:t>EXPECTED BUSINESS VALUE</a:t>
            </a:r>
          </a:p>
        </p:txBody>
      </p:sp>
      <p:sp>
        <p:nvSpPr>
          <p:cNvPr id="407" name="Google Shape;407;p49"/>
          <p:cNvSpPr txBox="1">
            <a:spLocks noGrp="1"/>
          </p:cNvSpPr>
          <p:nvPr>
            <p:ph type="subTitle" idx="1"/>
          </p:nvPr>
        </p:nvSpPr>
        <p:spPr>
          <a:xfrm>
            <a:off x="3200400" y="1023263"/>
            <a:ext cx="5478236" cy="12663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solidFill>
                  <a:schemeClr val="accent1"/>
                </a:solidFill>
              </a:rPr>
              <a:t>If the warranty data generates new insights on the business questions, the company can expect to realize several benefits, including:</a:t>
            </a:r>
            <a:endParaRPr sz="1400" b="1" dirty="0">
              <a:solidFill>
                <a:schemeClr val="accent1"/>
              </a:solidFill>
            </a:endParaRPr>
          </a:p>
        </p:txBody>
      </p:sp>
      <p:sp>
        <p:nvSpPr>
          <p:cNvPr id="409" name="Google Shape;409;p49"/>
          <p:cNvSpPr txBox="1">
            <a:spLocks noGrp="1"/>
          </p:cNvSpPr>
          <p:nvPr>
            <p:ph type="subTitle" idx="3"/>
          </p:nvPr>
        </p:nvSpPr>
        <p:spPr>
          <a:xfrm>
            <a:off x="110667" y="2120904"/>
            <a:ext cx="22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IMPROVED PRODUCT QUALITY</a:t>
            </a:r>
          </a:p>
        </p:txBody>
      </p:sp>
      <p:sp>
        <p:nvSpPr>
          <p:cNvPr id="410" name="Google Shape;410;p49"/>
          <p:cNvSpPr txBox="1">
            <a:spLocks noGrp="1"/>
          </p:cNvSpPr>
          <p:nvPr>
            <p:ph type="subTitle" idx="4"/>
          </p:nvPr>
        </p:nvSpPr>
        <p:spPr>
          <a:xfrm>
            <a:off x="110667" y="4258341"/>
            <a:ext cx="22857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ENHANCED CUSTOMER EXPERIENCE</a:t>
            </a:r>
          </a:p>
        </p:txBody>
      </p:sp>
      <p:sp>
        <p:nvSpPr>
          <p:cNvPr id="411" name="Google Shape;411;p49"/>
          <p:cNvSpPr txBox="1">
            <a:spLocks noGrp="1"/>
          </p:cNvSpPr>
          <p:nvPr>
            <p:ph type="subTitle" idx="5"/>
          </p:nvPr>
        </p:nvSpPr>
        <p:spPr>
          <a:xfrm>
            <a:off x="2722937" y="2994131"/>
            <a:ext cx="6241449" cy="701016"/>
          </a:xfrm>
          <a:prstGeom prst="rect">
            <a:avLst/>
          </a:prstGeom>
        </p:spPr>
        <p:txBody>
          <a:bodyPr spcFirstLastPara="1" wrap="square" lIns="91425" tIns="91425" rIns="91425" bIns="91425" anchor="t" anchorCtr="0">
            <a:noAutofit/>
          </a:bodyPr>
          <a:lstStyle/>
          <a:p>
            <a:pPr marL="0" indent="0">
              <a:spcAft>
                <a:spcPts val="1600"/>
              </a:spcAft>
            </a:pPr>
            <a:r>
              <a:rPr lang="en-IN" sz="1200" dirty="0"/>
              <a:t>By leveraging warranty data analytics, the company can make more informed and data-driven decisions. This can help identify areas of opportunity, optimize business processes, and reduce business risk.</a:t>
            </a:r>
          </a:p>
        </p:txBody>
      </p:sp>
      <p:sp>
        <p:nvSpPr>
          <p:cNvPr id="412" name="Google Shape;412;p49"/>
          <p:cNvSpPr txBox="1">
            <a:spLocks noGrp="1"/>
          </p:cNvSpPr>
          <p:nvPr>
            <p:ph type="subTitle" idx="6"/>
          </p:nvPr>
        </p:nvSpPr>
        <p:spPr>
          <a:xfrm>
            <a:off x="2722937" y="4016480"/>
            <a:ext cx="5358021" cy="9063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dirty="0"/>
              <a:t>By providing customers with easy access to warranty information and a seamless claims process, the company can improve the overall customer experience. This can lead to increased customer satisfaction, higher customer loyalty, and ultimately, increased revenue.</a:t>
            </a:r>
          </a:p>
        </p:txBody>
      </p:sp>
      <p:sp>
        <p:nvSpPr>
          <p:cNvPr id="414" name="Google Shape;414;p49"/>
          <p:cNvSpPr txBox="1">
            <a:spLocks noGrp="1"/>
          </p:cNvSpPr>
          <p:nvPr>
            <p:ph type="subTitle" idx="8"/>
          </p:nvPr>
        </p:nvSpPr>
        <p:spPr>
          <a:xfrm>
            <a:off x="110667" y="3014937"/>
            <a:ext cx="2904943" cy="84172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t>DATA-DRIVEN                               DECISION-MAKING</a:t>
            </a:r>
          </a:p>
        </p:txBody>
      </p:sp>
      <p:sp>
        <p:nvSpPr>
          <p:cNvPr id="11" name="Google Shape;411;p49">
            <a:extLst>
              <a:ext uri="{FF2B5EF4-FFF2-40B4-BE49-F238E27FC236}">
                <a16:creationId xmlns:a16="http://schemas.microsoft.com/office/drawing/2014/main" id="{492C6956-E4F7-22E3-E017-34C7D93F2F37}"/>
              </a:ext>
            </a:extLst>
          </p:cNvPr>
          <p:cNvSpPr txBox="1">
            <a:spLocks/>
          </p:cNvSpPr>
          <p:nvPr/>
        </p:nvSpPr>
        <p:spPr>
          <a:xfrm>
            <a:off x="2722937" y="2022711"/>
            <a:ext cx="6241449" cy="7010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By identifying the root cause of warranty claims and common defects, the company can take targeted actions to improve product quality. This can result in a reduction in warranty claims, a decrease in repair costs, and an improvement in customer satisfaction.</a:t>
            </a:r>
          </a:p>
        </p:txBody>
      </p:sp>
      <p:sp>
        <p:nvSpPr>
          <p:cNvPr id="12" name="Google Shape;415;p49">
            <a:extLst>
              <a:ext uri="{FF2B5EF4-FFF2-40B4-BE49-F238E27FC236}">
                <a16:creationId xmlns:a16="http://schemas.microsoft.com/office/drawing/2014/main" id="{1C26A712-BA4A-C082-4984-5E333D1A3FA1}"/>
              </a:ext>
            </a:extLst>
          </p:cNvPr>
          <p:cNvSpPr/>
          <p:nvPr/>
        </p:nvSpPr>
        <p:spPr>
          <a:xfrm>
            <a:off x="2369842" y="178612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5;p49">
            <a:extLst>
              <a:ext uri="{FF2B5EF4-FFF2-40B4-BE49-F238E27FC236}">
                <a16:creationId xmlns:a16="http://schemas.microsoft.com/office/drawing/2014/main" id="{DE4EB2D5-A28A-475B-E3A8-EDB2DB005F56}"/>
              </a:ext>
            </a:extLst>
          </p:cNvPr>
          <p:cNvSpPr/>
          <p:nvPr/>
        </p:nvSpPr>
        <p:spPr>
          <a:xfrm>
            <a:off x="2369841" y="296699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5;p49">
            <a:extLst>
              <a:ext uri="{FF2B5EF4-FFF2-40B4-BE49-F238E27FC236}">
                <a16:creationId xmlns:a16="http://schemas.microsoft.com/office/drawing/2014/main" id="{BE67912D-5896-F29F-DE3C-0109896BDE8B}"/>
              </a:ext>
            </a:extLst>
          </p:cNvPr>
          <p:cNvSpPr/>
          <p:nvPr/>
        </p:nvSpPr>
        <p:spPr>
          <a:xfrm>
            <a:off x="2369841" y="414786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4;p35">
            <a:extLst>
              <a:ext uri="{FF2B5EF4-FFF2-40B4-BE49-F238E27FC236}">
                <a16:creationId xmlns:a16="http://schemas.microsoft.com/office/drawing/2014/main" id="{5B3F340E-3481-8951-6951-B026CD173EE9}"/>
              </a:ext>
            </a:extLst>
          </p:cNvPr>
          <p:cNvSpPr/>
          <p:nvPr/>
        </p:nvSpPr>
        <p:spPr>
          <a:xfrm rot="5400000">
            <a:off x="1657476" y="-73568"/>
            <a:ext cx="21922" cy="273446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05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505395" y="306734"/>
            <a:ext cx="35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DATA ACCESS AND </a:t>
            </a:r>
            <a:br>
              <a:rPr lang="en" sz="2400" dirty="0"/>
            </a:br>
            <a:r>
              <a:rPr lang="en" sz="2400" dirty="0"/>
              <a:t>COMPUTATIONAL ENVIRONMENT</a:t>
            </a:r>
            <a:endParaRPr sz="2400" dirty="0"/>
          </a:p>
        </p:txBody>
      </p:sp>
      <p:sp>
        <p:nvSpPr>
          <p:cNvPr id="369" name="Google Shape;369;p46"/>
          <p:cNvSpPr txBox="1">
            <a:spLocks noGrp="1"/>
          </p:cNvSpPr>
          <p:nvPr>
            <p:ph type="subTitle" idx="14"/>
          </p:nvPr>
        </p:nvSpPr>
        <p:spPr>
          <a:xfrm>
            <a:off x="2283794" y="1777292"/>
            <a:ext cx="6749703" cy="93759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pPr>
            <a:r>
              <a:rPr lang="en-IN" sz="1200" dirty="0"/>
              <a:t>The first step in analysing warranty data is to gain access to the data. This may involve extracting data from warranty management systems or other databases, and consolidating data from various sources. Depending on the data sources and the data format, we  may need to use data transformation and cleaning tools to ensure the data is consistent and in a usable format. </a:t>
            </a:r>
          </a:p>
          <a:p>
            <a:pPr marL="0" lvl="0" indent="0" algn="l" rtl="0">
              <a:spcBef>
                <a:spcPts val="0"/>
              </a:spcBef>
              <a:spcAft>
                <a:spcPts val="1600"/>
              </a:spcAft>
              <a:buNone/>
            </a:pPr>
            <a:endParaRPr sz="1200" dirty="0"/>
          </a:p>
        </p:txBody>
      </p:sp>
      <p:sp>
        <p:nvSpPr>
          <p:cNvPr id="370" name="Google Shape;370;p46"/>
          <p:cNvSpPr txBox="1">
            <a:spLocks noGrp="1"/>
          </p:cNvSpPr>
          <p:nvPr>
            <p:ph type="subTitle" idx="15"/>
          </p:nvPr>
        </p:nvSpPr>
        <p:spPr>
          <a:xfrm>
            <a:off x="143707" y="1792149"/>
            <a:ext cx="1585200" cy="337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b="1" dirty="0"/>
              <a:t>DATA ACCESS</a:t>
            </a:r>
          </a:p>
        </p:txBody>
      </p:sp>
      <p:sp>
        <p:nvSpPr>
          <p:cNvPr id="376" name="Google Shape;376;p46"/>
          <p:cNvSpPr/>
          <p:nvPr/>
        </p:nvSpPr>
        <p:spPr>
          <a:xfrm>
            <a:off x="2055954" y="1896342"/>
            <a:ext cx="26525" cy="68400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9;p46">
            <a:extLst>
              <a:ext uri="{FF2B5EF4-FFF2-40B4-BE49-F238E27FC236}">
                <a16:creationId xmlns:a16="http://schemas.microsoft.com/office/drawing/2014/main" id="{62DBAAF3-4421-4D1C-281C-A0F88E3904AF}"/>
              </a:ext>
            </a:extLst>
          </p:cNvPr>
          <p:cNvSpPr txBox="1">
            <a:spLocks/>
          </p:cNvSpPr>
          <p:nvPr/>
        </p:nvSpPr>
        <p:spPr>
          <a:xfrm>
            <a:off x="2952855" y="1123490"/>
            <a:ext cx="608064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dirty="0">
                <a:solidFill>
                  <a:schemeClr val="accent1"/>
                </a:solidFill>
              </a:rPr>
              <a:t>  General Considerations For Accessing And Analysing Warranty Data:</a:t>
            </a:r>
          </a:p>
        </p:txBody>
      </p:sp>
      <p:sp>
        <p:nvSpPr>
          <p:cNvPr id="26" name="Google Shape;233;p39">
            <a:extLst>
              <a:ext uri="{FF2B5EF4-FFF2-40B4-BE49-F238E27FC236}">
                <a16:creationId xmlns:a16="http://schemas.microsoft.com/office/drawing/2014/main" id="{67FCFB01-B5EB-98C6-AB09-D3ECB7BF53ED}"/>
              </a:ext>
            </a:extLst>
          </p:cNvPr>
          <p:cNvSpPr/>
          <p:nvPr/>
        </p:nvSpPr>
        <p:spPr>
          <a:xfrm rot="5400000">
            <a:off x="5755464" y="-1210139"/>
            <a:ext cx="41564" cy="5447882"/>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0;p46">
            <a:extLst>
              <a:ext uri="{FF2B5EF4-FFF2-40B4-BE49-F238E27FC236}">
                <a16:creationId xmlns:a16="http://schemas.microsoft.com/office/drawing/2014/main" id="{3141EB57-7BD7-AABD-2495-CC2FACC8FF44}"/>
              </a:ext>
            </a:extLst>
          </p:cNvPr>
          <p:cNvSpPr txBox="1">
            <a:spLocks/>
          </p:cNvSpPr>
          <p:nvPr/>
        </p:nvSpPr>
        <p:spPr>
          <a:xfrm>
            <a:off x="110503" y="2738092"/>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DATA STORAGE AND MANAGEMENT</a:t>
            </a:r>
          </a:p>
        </p:txBody>
      </p:sp>
      <p:sp>
        <p:nvSpPr>
          <p:cNvPr id="28" name="Google Shape;369;p46">
            <a:extLst>
              <a:ext uri="{FF2B5EF4-FFF2-40B4-BE49-F238E27FC236}">
                <a16:creationId xmlns:a16="http://schemas.microsoft.com/office/drawing/2014/main" id="{9DEBE78C-93EC-3C95-F026-14D02234A0CF}"/>
              </a:ext>
            </a:extLst>
          </p:cNvPr>
          <p:cNvSpPr txBox="1">
            <a:spLocks/>
          </p:cNvSpPr>
          <p:nvPr/>
        </p:nvSpPr>
        <p:spPr>
          <a:xfrm>
            <a:off x="2283793" y="2752151"/>
            <a:ext cx="6749703" cy="937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Will need to store and manage the data in a way that enables efficient analysis. This may involve setting up a database or data warehouse to store the data, and implementing appropriate data security and access controls. (OPTIONAL)</a:t>
            </a:r>
          </a:p>
        </p:txBody>
      </p:sp>
      <p:sp>
        <p:nvSpPr>
          <p:cNvPr id="29" name="Google Shape;376;p46">
            <a:extLst>
              <a:ext uri="{FF2B5EF4-FFF2-40B4-BE49-F238E27FC236}">
                <a16:creationId xmlns:a16="http://schemas.microsoft.com/office/drawing/2014/main" id="{A035DA1B-10B5-5E52-4B96-7F19DAB037FC}"/>
              </a:ext>
            </a:extLst>
          </p:cNvPr>
          <p:cNvSpPr/>
          <p:nvPr/>
        </p:nvSpPr>
        <p:spPr>
          <a:xfrm>
            <a:off x="2055954" y="3688224"/>
            <a:ext cx="26525" cy="640393"/>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0;p46">
            <a:extLst>
              <a:ext uri="{FF2B5EF4-FFF2-40B4-BE49-F238E27FC236}">
                <a16:creationId xmlns:a16="http://schemas.microsoft.com/office/drawing/2014/main" id="{22E11D3B-0630-A4FD-2F5A-277B8B600145}"/>
              </a:ext>
            </a:extLst>
          </p:cNvPr>
          <p:cNvSpPr txBox="1">
            <a:spLocks/>
          </p:cNvSpPr>
          <p:nvPr/>
        </p:nvSpPr>
        <p:spPr>
          <a:xfrm>
            <a:off x="143707" y="3622295"/>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COMPUTATIONAL ENVIRONMENT</a:t>
            </a:r>
          </a:p>
        </p:txBody>
      </p:sp>
      <p:sp>
        <p:nvSpPr>
          <p:cNvPr id="31" name="Google Shape;376;p46">
            <a:extLst>
              <a:ext uri="{FF2B5EF4-FFF2-40B4-BE49-F238E27FC236}">
                <a16:creationId xmlns:a16="http://schemas.microsoft.com/office/drawing/2014/main" id="{86E7E59A-F4DA-5722-56DE-B930D482C992}"/>
              </a:ext>
            </a:extLst>
          </p:cNvPr>
          <p:cNvSpPr/>
          <p:nvPr/>
        </p:nvSpPr>
        <p:spPr>
          <a:xfrm>
            <a:off x="2055954" y="2845388"/>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9;p46">
            <a:extLst>
              <a:ext uri="{FF2B5EF4-FFF2-40B4-BE49-F238E27FC236}">
                <a16:creationId xmlns:a16="http://schemas.microsoft.com/office/drawing/2014/main" id="{25E0DA70-B4C2-23A2-F141-C8706F6774D7}"/>
              </a:ext>
            </a:extLst>
          </p:cNvPr>
          <p:cNvSpPr txBox="1">
            <a:spLocks/>
          </p:cNvSpPr>
          <p:nvPr/>
        </p:nvSpPr>
        <p:spPr>
          <a:xfrm>
            <a:off x="2250590" y="3551211"/>
            <a:ext cx="6749703" cy="937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To analyse the warranty data, you will need a computational environment that supports data analysis and visualization. This may involve setting up a data analysis platform, such as R or Python, and installing appropriate libraries and tools for data analysis, such as Pandas, </a:t>
            </a:r>
            <a:r>
              <a:rPr lang="en-IN" sz="1200" dirty="0" err="1"/>
              <a:t>Numpy</a:t>
            </a:r>
            <a:r>
              <a:rPr lang="en-IN" sz="1200" dirty="0"/>
              <a:t>, Scikit-learn, and Matplotlib.</a:t>
            </a:r>
          </a:p>
        </p:txBody>
      </p:sp>
      <p:sp>
        <p:nvSpPr>
          <p:cNvPr id="33" name="Google Shape;370;p46">
            <a:extLst>
              <a:ext uri="{FF2B5EF4-FFF2-40B4-BE49-F238E27FC236}">
                <a16:creationId xmlns:a16="http://schemas.microsoft.com/office/drawing/2014/main" id="{AC95128C-76A2-F7E7-148B-BDC107F94C9D}"/>
              </a:ext>
            </a:extLst>
          </p:cNvPr>
          <p:cNvSpPr txBox="1">
            <a:spLocks/>
          </p:cNvSpPr>
          <p:nvPr/>
        </p:nvSpPr>
        <p:spPr>
          <a:xfrm>
            <a:off x="143707" y="4488809"/>
            <a:ext cx="1684322"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lt2"/>
                </a:solidFill>
                <a:latin typeface="Reem Kufi"/>
                <a:ea typeface="Reem Kufi"/>
                <a:cs typeface="Reem Kufi"/>
                <a:sym typeface="Reem Kufi"/>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b="1" dirty="0"/>
              <a:t>DATA ANALYSIS AND VISUALIZATION</a:t>
            </a:r>
          </a:p>
        </p:txBody>
      </p:sp>
      <p:sp>
        <p:nvSpPr>
          <p:cNvPr id="34" name="Google Shape;369;p46">
            <a:extLst>
              <a:ext uri="{FF2B5EF4-FFF2-40B4-BE49-F238E27FC236}">
                <a16:creationId xmlns:a16="http://schemas.microsoft.com/office/drawing/2014/main" id="{76D300F8-9204-10C5-4E3B-5F308052A1C8}"/>
              </a:ext>
            </a:extLst>
          </p:cNvPr>
          <p:cNvSpPr txBox="1">
            <a:spLocks/>
          </p:cNvSpPr>
          <p:nvPr/>
        </p:nvSpPr>
        <p:spPr>
          <a:xfrm>
            <a:off x="2217387" y="4488809"/>
            <a:ext cx="6749703" cy="55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t>This may involve exploratory data analysis to identify patterns and correlations, as well as predictive modelling to forecast future warranty claims. </a:t>
            </a:r>
          </a:p>
        </p:txBody>
      </p:sp>
      <p:sp>
        <p:nvSpPr>
          <p:cNvPr id="35" name="Google Shape;376;p46">
            <a:extLst>
              <a:ext uri="{FF2B5EF4-FFF2-40B4-BE49-F238E27FC236}">
                <a16:creationId xmlns:a16="http://schemas.microsoft.com/office/drawing/2014/main" id="{4891D816-0A3C-6F05-F9CB-675B66FCF94E}"/>
              </a:ext>
            </a:extLst>
          </p:cNvPr>
          <p:cNvSpPr/>
          <p:nvPr/>
        </p:nvSpPr>
        <p:spPr>
          <a:xfrm>
            <a:off x="2055953" y="4567080"/>
            <a:ext cx="26525" cy="36148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4;p35">
            <a:extLst>
              <a:ext uri="{FF2B5EF4-FFF2-40B4-BE49-F238E27FC236}">
                <a16:creationId xmlns:a16="http://schemas.microsoft.com/office/drawing/2014/main" id="{183FE71C-17F7-AEA7-5D13-CDF8B55E19BA}"/>
              </a:ext>
            </a:extLst>
          </p:cNvPr>
          <p:cNvSpPr/>
          <p:nvPr/>
        </p:nvSpPr>
        <p:spPr>
          <a:xfrm rot="5400000">
            <a:off x="1715644" y="382300"/>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088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749298" y="387825"/>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dirty="0"/>
              <a:t>DATA PREPARATION AND PRELIMINARY DATA ANALYSES </a:t>
            </a:r>
          </a:p>
        </p:txBody>
      </p:sp>
      <p:sp>
        <p:nvSpPr>
          <p:cNvPr id="248" name="Google Shape;248;p41"/>
          <p:cNvSpPr txBox="1">
            <a:spLocks noGrp="1"/>
          </p:cNvSpPr>
          <p:nvPr>
            <p:ph type="subTitle" idx="1"/>
          </p:nvPr>
        </p:nvSpPr>
        <p:spPr>
          <a:xfrm>
            <a:off x="3481524" y="921831"/>
            <a:ext cx="4913177"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b="1" dirty="0">
                <a:solidFill>
                  <a:schemeClr val="accent1"/>
                </a:solidFill>
              </a:rPr>
              <a:t>General Considerations For Data Preparation And Preliminary Analysis Of Warranty Data</a:t>
            </a:r>
          </a:p>
        </p:txBody>
      </p:sp>
      <p:sp>
        <p:nvSpPr>
          <p:cNvPr id="249" name="Google Shape;249;p41"/>
          <p:cNvSpPr txBox="1">
            <a:spLocks noGrp="1"/>
          </p:cNvSpPr>
          <p:nvPr>
            <p:ph type="subTitle" idx="2"/>
          </p:nvPr>
        </p:nvSpPr>
        <p:spPr>
          <a:xfrm>
            <a:off x="2636153" y="1825808"/>
            <a:ext cx="6507847" cy="991686"/>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200" dirty="0"/>
              <a:t>It's Important To Ensure That The Warranty Data Is Clean And In A Usable Format. This May Involve Identifying And Correcting Errors, Filling In Missing Data, And Transforming Data Into A Consistent Format.</a:t>
            </a:r>
          </a:p>
        </p:txBody>
      </p:sp>
      <p:sp>
        <p:nvSpPr>
          <p:cNvPr id="250" name="Google Shape;250;p41"/>
          <p:cNvSpPr txBox="1">
            <a:spLocks noGrp="1"/>
          </p:cNvSpPr>
          <p:nvPr>
            <p:ph type="subTitle" idx="3"/>
          </p:nvPr>
        </p:nvSpPr>
        <p:spPr>
          <a:xfrm>
            <a:off x="2643181" y="2574867"/>
            <a:ext cx="6500819" cy="746965"/>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200" dirty="0"/>
              <a:t>Conduct Exploratory Data Analysis To Gain An Understanding Of The Data And Identify Any Patterns Or Relationships. This May Involve Plotting The Data And Conducting Statistical Analyses To Identify Trends Or Correlations.</a:t>
            </a:r>
          </a:p>
        </p:txBody>
      </p:sp>
      <p:sp>
        <p:nvSpPr>
          <p:cNvPr id="266" name="Google Shape;266;p41"/>
          <p:cNvSpPr/>
          <p:nvPr/>
        </p:nvSpPr>
        <p:spPr>
          <a:xfrm>
            <a:off x="2384609" y="1932496"/>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1"/>
          <p:cNvSpPr/>
          <p:nvPr/>
        </p:nvSpPr>
        <p:spPr>
          <a:xfrm>
            <a:off x="2390318" y="3406320"/>
            <a:ext cx="26525" cy="58217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33;p39">
            <a:extLst>
              <a:ext uri="{FF2B5EF4-FFF2-40B4-BE49-F238E27FC236}">
                <a16:creationId xmlns:a16="http://schemas.microsoft.com/office/drawing/2014/main" id="{774FFA21-499A-8C7A-8522-1009383CFBF3}"/>
              </a:ext>
            </a:extLst>
          </p:cNvPr>
          <p:cNvSpPr/>
          <p:nvPr/>
        </p:nvSpPr>
        <p:spPr>
          <a:xfrm rot="5400000">
            <a:off x="5759071" y="-737389"/>
            <a:ext cx="34350" cy="4502383"/>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46">
            <a:extLst>
              <a:ext uri="{FF2B5EF4-FFF2-40B4-BE49-F238E27FC236}">
                <a16:creationId xmlns:a16="http://schemas.microsoft.com/office/drawing/2014/main" id="{C8AD5BA0-3829-E790-DD4E-2E3724E97F7E}"/>
              </a:ext>
            </a:extLst>
          </p:cNvPr>
          <p:cNvSpPr txBox="1">
            <a:spLocks/>
          </p:cNvSpPr>
          <p:nvPr/>
        </p:nvSpPr>
        <p:spPr>
          <a:xfrm>
            <a:off x="0" y="1852581"/>
            <a:ext cx="2154266"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dirty="0">
                <a:solidFill>
                  <a:schemeClr val="tx2"/>
                </a:solidFill>
                <a:latin typeface=""/>
              </a:rPr>
              <a:t>DATA CLEANING AND TRANSFORMATION</a:t>
            </a:r>
          </a:p>
        </p:txBody>
      </p:sp>
      <p:sp>
        <p:nvSpPr>
          <p:cNvPr id="6" name="Google Shape;360;p46">
            <a:extLst>
              <a:ext uri="{FF2B5EF4-FFF2-40B4-BE49-F238E27FC236}">
                <a16:creationId xmlns:a16="http://schemas.microsoft.com/office/drawing/2014/main" id="{88B8F4DD-C094-D10C-0097-41D3E19DC6E4}"/>
              </a:ext>
            </a:extLst>
          </p:cNvPr>
          <p:cNvSpPr txBox="1">
            <a:spLocks/>
          </p:cNvSpPr>
          <p:nvPr/>
        </p:nvSpPr>
        <p:spPr>
          <a:xfrm>
            <a:off x="0" y="2633502"/>
            <a:ext cx="2154266"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400" b="1" i="0" dirty="0">
                <a:solidFill>
                  <a:schemeClr val="tx2"/>
                </a:solidFill>
                <a:effectLst/>
                <a:latin typeface=""/>
              </a:rPr>
              <a:t>EXPLORATORY DATA ANALYSIS</a:t>
            </a:r>
            <a:endParaRPr lang="en-IN" sz="1200" b="1" dirty="0">
              <a:solidFill>
                <a:schemeClr val="tx2"/>
              </a:solidFill>
              <a:latin typeface=""/>
            </a:endParaRPr>
          </a:p>
        </p:txBody>
      </p:sp>
      <p:sp>
        <p:nvSpPr>
          <p:cNvPr id="7" name="Google Shape;370;p46">
            <a:extLst>
              <a:ext uri="{FF2B5EF4-FFF2-40B4-BE49-F238E27FC236}">
                <a16:creationId xmlns:a16="http://schemas.microsoft.com/office/drawing/2014/main" id="{CEC860C3-1D71-0B2D-63AC-7265180B12AA}"/>
              </a:ext>
            </a:extLst>
          </p:cNvPr>
          <p:cNvSpPr txBox="1">
            <a:spLocks/>
          </p:cNvSpPr>
          <p:nvPr/>
        </p:nvSpPr>
        <p:spPr>
          <a:xfrm>
            <a:off x="0" y="3396842"/>
            <a:ext cx="1585200" cy="5726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b="1" dirty="0">
                <a:solidFill>
                  <a:schemeClr val="tx2"/>
                </a:solidFill>
                <a:latin typeface=""/>
              </a:rPr>
              <a:t>DESCRIPTIVE STATISTICS</a:t>
            </a:r>
          </a:p>
        </p:txBody>
      </p:sp>
      <p:sp>
        <p:nvSpPr>
          <p:cNvPr id="8" name="Google Shape;266;p41">
            <a:extLst>
              <a:ext uri="{FF2B5EF4-FFF2-40B4-BE49-F238E27FC236}">
                <a16:creationId xmlns:a16="http://schemas.microsoft.com/office/drawing/2014/main" id="{DF0ABAAE-2405-77B8-13ED-B24A70AD8CD8}"/>
              </a:ext>
            </a:extLst>
          </p:cNvPr>
          <p:cNvSpPr/>
          <p:nvPr/>
        </p:nvSpPr>
        <p:spPr>
          <a:xfrm>
            <a:off x="2378433" y="2657261"/>
            <a:ext cx="26525" cy="582175"/>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p41">
            <a:extLst>
              <a:ext uri="{FF2B5EF4-FFF2-40B4-BE49-F238E27FC236}">
                <a16:creationId xmlns:a16="http://schemas.microsoft.com/office/drawing/2014/main" id="{FA5F9ED9-FE1D-3B4D-C8B4-1CF4F8B46025}"/>
              </a:ext>
            </a:extLst>
          </p:cNvPr>
          <p:cNvSpPr txBox="1">
            <a:spLocks/>
          </p:cNvSpPr>
          <p:nvPr/>
        </p:nvSpPr>
        <p:spPr>
          <a:xfrm>
            <a:off x="2687702" y="3323926"/>
            <a:ext cx="6500819" cy="74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Descriptive Statistics Can Help You Summarize The Data And Identify Any Outliers Or Unusual Data Points That May Need Further Investigation. This May Involve Calculating Measures Of Central Tendency (Such As Mean, Median, And Mode) And Measures Of Variability</a:t>
            </a:r>
          </a:p>
        </p:txBody>
      </p:sp>
      <p:sp>
        <p:nvSpPr>
          <p:cNvPr id="10" name="Google Shape;370;p46">
            <a:extLst>
              <a:ext uri="{FF2B5EF4-FFF2-40B4-BE49-F238E27FC236}">
                <a16:creationId xmlns:a16="http://schemas.microsoft.com/office/drawing/2014/main" id="{4BDD01C6-0E4E-14EE-2A05-706B72F2EE36}"/>
              </a:ext>
            </a:extLst>
          </p:cNvPr>
          <p:cNvSpPr txBox="1">
            <a:spLocks/>
          </p:cNvSpPr>
          <p:nvPr/>
        </p:nvSpPr>
        <p:spPr>
          <a:xfrm>
            <a:off x="32500" y="4070891"/>
            <a:ext cx="1585200" cy="57269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600"/>
              </a:spcAft>
            </a:pPr>
            <a:r>
              <a:rPr lang="en-IN" b="1" i="0" dirty="0">
                <a:solidFill>
                  <a:schemeClr val="tx2"/>
                </a:solidFill>
                <a:effectLst/>
                <a:latin typeface=""/>
              </a:rPr>
              <a:t>PREDICTIVE MODELING</a:t>
            </a:r>
            <a:endParaRPr lang="en-IN" b="1" dirty="0">
              <a:solidFill>
                <a:schemeClr val="tx2"/>
              </a:solidFill>
              <a:latin typeface=""/>
            </a:endParaRPr>
          </a:p>
        </p:txBody>
      </p:sp>
      <p:sp>
        <p:nvSpPr>
          <p:cNvPr id="11" name="Google Shape;250;p41">
            <a:extLst>
              <a:ext uri="{FF2B5EF4-FFF2-40B4-BE49-F238E27FC236}">
                <a16:creationId xmlns:a16="http://schemas.microsoft.com/office/drawing/2014/main" id="{A08F751D-F6E4-6FA7-5F73-4901B825C33D}"/>
              </a:ext>
            </a:extLst>
          </p:cNvPr>
          <p:cNvSpPr txBox="1">
            <a:spLocks/>
          </p:cNvSpPr>
          <p:nvPr/>
        </p:nvSpPr>
        <p:spPr>
          <a:xfrm>
            <a:off x="2720203" y="4012237"/>
            <a:ext cx="4957586" cy="746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6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To Build Predictive Models To Forecast Future Warranty Claims. This May Involve Using Techniques Such As Regression Analysis, Time Series Analysis, And Machine Learning.</a:t>
            </a:r>
          </a:p>
        </p:txBody>
      </p:sp>
      <p:sp>
        <p:nvSpPr>
          <p:cNvPr id="12" name="Google Shape;268;p41">
            <a:extLst>
              <a:ext uri="{FF2B5EF4-FFF2-40B4-BE49-F238E27FC236}">
                <a16:creationId xmlns:a16="http://schemas.microsoft.com/office/drawing/2014/main" id="{7577B35D-272E-F755-2E8E-F73774D7DB87}"/>
              </a:ext>
            </a:extLst>
          </p:cNvPr>
          <p:cNvSpPr/>
          <p:nvPr/>
        </p:nvSpPr>
        <p:spPr>
          <a:xfrm>
            <a:off x="2384608" y="4138542"/>
            <a:ext cx="26525" cy="43739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4;p35">
            <a:extLst>
              <a:ext uri="{FF2B5EF4-FFF2-40B4-BE49-F238E27FC236}">
                <a16:creationId xmlns:a16="http://schemas.microsoft.com/office/drawing/2014/main" id="{BCE7A66C-A413-AC24-7891-625628CABA8C}"/>
              </a:ext>
            </a:extLst>
          </p:cNvPr>
          <p:cNvSpPr/>
          <p:nvPr/>
        </p:nvSpPr>
        <p:spPr>
          <a:xfrm rot="5400000">
            <a:off x="1941783" y="394966"/>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6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51"/>
          <p:cNvSpPr txBox="1">
            <a:spLocks noGrp="1"/>
          </p:cNvSpPr>
          <p:nvPr>
            <p:ph type="title"/>
          </p:nvPr>
        </p:nvSpPr>
        <p:spPr>
          <a:xfrm>
            <a:off x="4930625" y="540000"/>
            <a:ext cx="3493200" cy="99003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2800" b="1" dirty="0"/>
              <a:t>POTENTIAL RISKS</a:t>
            </a:r>
            <a:endParaRPr b="1" dirty="0"/>
          </a:p>
        </p:txBody>
      </p:sp>
      <p:sp>
        <p:nvSpPr>
          <p:cNvPr id="439" name="Google Shape;439;p51"/>
          <p:cNvSpPr txBox="1">
            <a:spLocks noGrp="1"/>
          </p:cNvSpPr>
          <p:nvPr>
            <p:ph type="subTitle" idx="1"/>
          </p:nvPr>
        </p:nvSpPr>
        <p:spPr>
          <a:xfrm>
            <a:off x="1272837" y="1176913"/>
            <a:ext cx="7053026" cy="425438"/>
          </a:xfrm>
          <a:prstGeom prst="rect">
            <a:avLst/>
          </a:prstGeom>
        </p:spPr>
        <p:txBody>
          <a:bodyPr spcFirstLastPara="1" wrap="square" lIns="91425" tIns="91425" rIns="91425" bIns="91425" anchor="t" anchorCtr="0">
            <a:noAutofit/>
          </a:bodyPr>
          <a:lstStyle/>
          <a:p>
            <a:pPr marL="0" indent="0">
              <a:spcAft>
                <a:spcPts val="1600"/>
              </a:spcAft>
            </a:pPr>
            <a:r>
              <a:rPr lang="en-IN" sz="1400" b="1" dirty="0">
                <a:solidFill>
                  <a:schemeClr val="accent1"/>
                </a:solidFill>
              </a:rPr>
              <a:t> There Are Several Potential Risks Associated With Warranty Data, Including:</a:t>
            </a:r>
          </a:p>
        </p:txBody>
      </p:sp>
      <p:sp>
        <p:nvSpPr>
          <p:cNvPr id="441" name="Google Shape;441;p51"/>
          <p:cNvSpPr/>
          <p:nvPr/>
        </p:nvSpPr>
        <p:spPr>
          <a:xfrm rot="5400000">
            <a:off x="6442310" y="-440859"/>
            <a:ext cx="24114" cy="2980932"/>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39;p51">
            <a:extLst>
              <a:ext uri="{FF2B5EF4-FFF2-40B4-BE49-F238E27FC236}">
                <a16:creationId xmlns:a16="http://schemas.microsoft.com/office/drawing/2014/main" id="{88E47C34-077E-8101-2E29-C6FAA5E9CD5A}"/>
              </a:ext>
            </a:extLst>
          </p:cNvPr>
          <p:cNvSpPr txBox="1">
            <a:spLocks/>
          </p:cNvSpPr>
          <p:nvPr/>
        </p:nvSpPr>
        <p:spPr>
          <a:xfrm>
            <a:off x="2299580" y="1608083"/>
            <a:ext cx="6681458" cy="4254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The quality of the data is one of the main concerns involved with warranty data. Inaccurate judgments and poor decision-making might result from incomplete, inaccurate, or inconsistent data.</a:t>
            </a:r>
          </a:p>
        </p:txBody>
      </p:sp>
      <p:sp>
        <p:nvSpPr>
          <p:cNvPr id="3" name="Google Shape;438;p51">
            <a:extLst>
              <a:ext uri="{FF2B5EF4-FFF2-40B4-BE49-F238E27FC236}">
                <a16:creationId xmlns:a16="http://schemas.microsoft.com/office/drawing/2014/main" id="{3A22D275-E191-4A9C-543F-1AA05BE6E919}"/>
              </a:ext>
            </a:extLst>
          </p:cNvPr>
          <p:cNvSpPr txBox="1">
            <a:spLocks/>
          </p:cNvSpPr>
          <p:nvPr/>
        </p:nvSpPr>
        <p:spPr>
          <a:xfrm>
            <a:off x="0" y="1650547"/>
            <a:ext cx="2037030" cy="334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DATA QUALITY ISSUES</a:t>
            </a:r>
          </a:p>
        </p:txBody>
      </p:sp>
      <p:sp>
        <p:nvSpPr>
          <p:cNvPr id="4" name="Google Shape;438;p51">
            <a:extLst>
              <a:ext uri="{FF2B5EF4-FFF2-40B4-BE49-F238E27FC236}">
                <a16:creationId xmlns:a16="http://schemas.microsoft.com/office/drawing/2014/main" id="{C045BFA9-921F-A52F-BE6B-4952B6EEF4E0}"/>
              </a:ext>
            </a:extLst>
          </p:cNvPr>
          <p:cNvSpPr txBox="1">
            <a:spLocks/>
          </p:cNvSpPr>
          <p:nvPr/>
        </p:nvSpPr>
        <p:spPr>
          <a:xfrm>
            <a:off x="0" y="2166559"/>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PRIVACY AND SECURITY CONCERNS</a:t>
            </a:r>
          </a:p>
        </p:txBody>
      </p:sp>
      <p:sp>
        <p:nvSpPr>
          <p:cNvPr id="5" name="Google Shape;439;p51">
            <a:extLst>
              <a:ext uri="{FF2B5EF4-FFF2-40B4-BE49-F238E27FC236}">
                <a16:creationId xmlns:a16="http://schemas.microsoft.com/office/drawing/2014/main" id="{5CC71644-1652-79F9-00C9-9AACEED176B2}"/>
              </a:ext>
            </a:extLst>
          </p:cNvPr>
          <p:cNvSpPr txBox="1">
            <a:spLocks/>
          </p:cNvSpPr>
          <p:nvPr/>
        </p:nvSpPr>
        <p:spPr>
          <a:xfrm>
            <a:off x="2299580" y="2111568"/>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Warranty data frequently contains sensitive information about consumers and products, raising privacy and security concerns. If this data is not securely protected, breaches and cyberattacks may occur.</a:t>
            </a:r>
          </a:p>
        </p:txBody>
      </p:sp>
      <p:sp>
        <p:nvSpPr>
          <p:cNvPr id="6" name="Google Shape;438;p51">
            <a:extLst>
              <a:ext uri="{FF2B5EF4-FFF2-40B4-BE49-F238E27FC236}">
                <a16:creationId xmlns:a16="http://schemas.microsoft.com/office/drawing/2014/main" id="{9E76D1C4-EFBF-4595-E974-CB4E5080DF8D}"/>
              </a:ext>
            </a:extLst>
          </p:cNvPr>
          <p:cNvSpPr txBox="1">
            <a:spLocks/>
          </p:cNvSpPr>
          <p:nvPr/>
        </p:nvSpPr>
        <p:spPr>
          <a:xfrm>
            <a:off x="0" y="2807244"/>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REGULATORY COMPLIANCE</a:t>
            </a:r>
          </a:p>
        </p:txBody>
      </p:sp>
      <p:sp>
        <p:nvSpPr>
          <p:cNvPr id="7" name="Google Shape;439;p51">
            <a:extLst>
              <a:ext uri="{FF2B5EF4-FFF2-40B4-BE49-F238E27FC236}">
                <a16:creationId xmlns:a16="http://schemas.microsoft.com/office/drawing/2014/main" id="{97470A34-12DC-1C6C-2FE7-2A5848B3F2F6}"/>
              </a:ext>
            </a:extLst>
          </p:cNvPr>
          <p:cNvSpPr txBox="1">
            <a:spLocks/>
          </p:cNvSpPr>
          <p:nvPr/>
        </p:nvSpPr>
        <p:spPr>
          <a:xfrm>
            <a:off x="2299580" y="2725035"/>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Many regulations and compliance standards, including data protection legislation and industry standards, may apply to warranty data. Legal and financial repercussions may occur from failure to comply with these regulations.</a:t>
            </a:r>
          </a:p>
        </p:txBody>
      </p:sp>
      <p:sp>
        <p:nvSpPr>
          <p:cNvPr id="8" name="Google Shape;438;p51">
            <a:extLst>
              <a:ext uri="{FF2B5EF4-FFF2-40B4-BE49-F238E27FC236}">
                <a16:creationId xmlns:a16="http://schemas.microsoft.com/office/drawing/2014/main" id="{96C26D8B-B941-0BAB-C31E-0F1D919D58DE}"/>
              </a:ext>
            </a:extLst>
          </p:cNvPr>
          <p:cNvSpPr txBox="1">
            <a:spLocks/>
          </p:cNvSpPr>
          <p:nvPr/>
        </p:nvSpPr>
        <p:spPr>
          <a:xfrm>
            <a:off x="0" y="3468610"/>
            <a:ext cx="2299580" cy="537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TECHNOLOGICAL OBSOLESCENCE</a:t>
            </a:r>
          </a:p>
        </p:txBody>
      </p:sp>
      <p:sp>
        <p:nvSpPr>
          <p:cNvPr id="9" name="Google Shape;439;p51">
            <a:extLst>
              <a:ext uri="{FF2B5EF4-FFF2-40B4-BE49-F238E27FC236}">
                <a16:creationId xmlns:a16="http://schemas.microsoft.com/office/drawing/2014/main" id="{A3228B7B-4956-B7CD-3B4C-D1AD9C3F828A}"/>
              </a:ext>
            </a:extLst>
          </p:cNvPr>
          <p:cNvSpPr txBox="1">
            <a:spLocks/>
          </p:cNvSpPr>
          <p:nvPr/>
        </p:nvSpPr>
        <p:spPr>
          <a:xfrm>
            <a:off x="2299580" y="3395868"/>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As technology develops, outmoded and inefficient warranty data systems may be created. Accessing and analysing warranty data may become challenging as a result, which may result in missed opportunities and postponed decision-making.</a:t>
            </a:r>
          </a:p>
        </p:txBody>
      </p:sp>
      <p:sp>
        <p:nvSpPr>
          <p:cNvPr id="12" name="Google Shape;438;p51">
            <a:extLst>
              <a:ext uri="{FF2B5EF4-FFF2-40B4-BE49-F238E27FC236}">
                <a16:creationId xmlns:a16="http://schemas.microsoft.com/office/drawing/2014/main" id="{D83EEBCF-7926-8D7A-A7F5-888C3ACB1299}"/>
              </a:ext>
            </a:extLst>
          </p:cNvPr>
          <p:cNvSpPr txBox="1">
            <a:spLocks/>
          </p:cNvSpPr>
          <p:nvPr/>
        </p:nvSpPr>
        <p:spPr>
          <a:xfrm>
            <a:off x="0" y="4109295"/>
            <a:ext cx="2037030" cy="4627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LACK OF EXPERTISE</a:t>
            </a:r>
          </a:p>
        </p:txBody>
      </p:sp>
      <p:sp>
        <p:nvSpPr>
          <p:cNvPr id="13" name="Google Shape;439;p51">
            <a:extLst>
              <a:ext uri="{FF2B5EF4-FFF2-40B4-BE49-F238E27FC236}">
                <a16:creationId xmlns:a16="http://schemas.microsoft.com/office/drawing/2014/main" id="{74BD60BD-74BF-4A3F-CB78-53428DE8A036}"/>
              </a:ext>
            </a:extLst>
          </p:cNvPr>
          <p:cNvSpPr txBox="1">
            <a:spLocks/>
          </p:cNvSpPr>
          <p:nvPr/>
        </p:nvSpPr>
        <p:spPr>
          <a:xfrm>
            <a:off x="2299580" y="4003546"/>
            <a:ext cx="6681458" cy="640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2pPr>
            <a:lvl3pPr marL="1371600" marR="0" lvl="2"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3pPr>
            <a:lvl4pPr marL="1828800" marR="0" lvl="3"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4pPr>
            <a:lvl5pPr marL="2286000" marR="0" lvl="4"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5pPr>
            <a:lvl6pPr marL="2743200" marR="0" lvl="5"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6pPr>
            <a:lvl7pPr marL="3200400" marR="0" lvl="6"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7pPr>
            <a:lvl8pPr marL="3657600" marR="0" lvl="7" indent="-317500" algn="l" rtl="0">
              <a:lnSpc>
                <a:spcPct val="100000"/>
              </a:lnSpc>
              <a:spcBef>
                <a:spcPts val="160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8pPr>
            <a:lvl9pPr marL="4114800" marR="0" lvl="8" indent="-317500" algn="l" rtl="0">
              <a:lnSpc>
                <a:spcPct val="100000"/>
              </a:lnSpc>
              <a:spcBef>
                <a:spcPts val="1600"/>
              </a:spcBef>
              <a:spcAft>
                <a:spcPts val="160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9pPr>
          </a:lstStyle>
          <a:p>
            <a:pPr marL="0" indent="0">
              <a:spcAft>
                <a:spcPts val="1600"/>
              </a:spcAft>
            </a:pPr>
            <a:r>
              <a:rPr lang="en-IN" sz="1200" dirty="0">
                <a:solidFill>
                  <a:schemeClr val="bg2"/>
                </a:solidFill>
              </a:rPr>
              <a:t>Warranty data analysis calls for particular knowledge and abilities. It may be difficult for an organization to examine the data efficiently and come to useful conclusions if it lacks the appropriate skills.</a:t>
            </a:r>
          </a:p>
        </p:txBody>
      </p:sp>
      <p:sp>
        <p:nvSpPr>
          <p:cNvPr id="14" name="Google Shape;371;p46">
            <a:extLst>
              <a:ext uri="{FF2B5EF4-FFF2-40B4-BE49-F238E27FC236}">
                <a16:creationId xmlns:a16="http://schemas.microsoft.com/office/drawing/2014/main" id="{FC64C5C3-A710-F098-AE53-929636C7B822}"/>
              </a:ext>
            </a:extLst>
          </p:cNvPr>
          <p:cNvSpPr/>
          <p:nvPr/>
        </p:nvSpPr>
        <p:spPr>
          <a:xfrm>
            <a:off x="2273055" y="1730978"/>
            <a:ext cx="26525" cy="328623"/>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p46">
            <a:extLst>
              <a:ext uri="{FF2B5EF4-FFF2-40B4-BE49-F238E27FC236}">
                <a16:creationId xmlns:a16="http://schemas.microsoft.com/office/drawing/2014/main" id="{D5D5FE26-5DEF-1912-4F27-40F08F10A0AC}"/>
              </a:ext>
            </a:extLst>
          </p:cNvPr>
          <p:cNvSpPr/>
          <p:nvPr/>
        </p:nvSpPr>
        <p:spPr>
          <a:xfrm>
            <a:off x="2269481" y="223827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p46">
            <a:extLst>
              <a:ext uri="{FF2B5EF4-FFF2-40B4-BE49-F238E27FC236}">
                <a16:creationId xmlns:a16="http://schemas.microsoft.com/office/drawing/2014/main" id="{CB9D3797-317D-FE5B-38D6-4ACDE1DA1C6F}"/>
              </a:ext>
            </a:extLst>
          </p:cNvPr>
          <p:cNvSpPr/>
          <p:nvPr/>
        </p:nvSpPr>
        <p:spPr>
          <a:xfrm>
            <a:off x="2269480" y="285958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1;p46">
            <a:extLst>
              <a:ext uri="{FF2B5EF4-FFF2-40B4-BE49-F238E27FC236}">
                <a16:creationId xmlns:a16="http://schemas.microsoft.com/office/drawing/2014/main" id="{AAD74981-AC2B-C5CC-3094-733822D85625}"/>
              </a:ext>
            </a:extLst>
          </p:cNvPr>
          <p:cNvSpPr/>
          <p:nvPr/>
        </p:nvSpPr>
        <p:spPr>
          <a:xfrm>
            <a:off x="2269480" y="3540342"/>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6">
            <a:extLst>
              <a:ext uri="{FF2B5EF4-FFF2-40B4-BE49-F238E27FC236}">
                <a16:creationId xmlns:a16="http://schemas.microsoft.com/office/drawing/2014/main" id="{AC64BF03-04BC-F6C1-30D4-04645F563C08}"/>
              </a:ext>
            </a:extLst>
          </p:cNvPr>
          <p:cNvSpPr/>
          <p:nvPr/>
        </p:nvSpPr>
        <p:spPr>
          <a:xfrm>
            <a:off x="2269479" y="4132946"/>
            <a:ext cx="26525" cy="481137"/>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672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40"/>
          <p:cNvSpPr txBox="1">
            <a:spLocks noGrp="1"/>
          </p:cNvSpPr>
          <p:nvPr>
            <p:ph type="title"/>
          </p:nvPr>
        </p:nvSpPr>
        <p:spPr>
          <a:xfrm>
            <a:off x="3087329" y="202653"/>
            <a:ext cx="5557847" cy="572700"/>
          </a:xfrm>
          <a:prstGeom prst="rect">
            <a:avLst/>
          </a:prstGeom>
        </p:spPr>
        <p:txBody>
          <a:bodyPr spcFirstLastPara="1" wrap="square" lIns="91425" tIns="91425" rIns="91425" bIns="91425" anchor="t" anchorCtr="0">
            <a:noAutofit/>
          </a:bodyPr>
          <a:lstStyle/>
          <a:p>
            <a:r>
              <a:rPr lang="en-IN" dirty="0"/>
              <a:t> </a:t>
            </a:r>
            <a:r>
              <a:rPr lang="en-IN" sz="2400" b="1" dirty="0"/>
              <a:t>MITIGATE THE POTENTIAL RISKS</a:t>
            </a:r>
            <a:endParaRPr lang="en-IN" b="1" dirty="0"/>
          </a:p>
        </p:txBody>
      </p:sp>
      <p:sp>
        <p:nvSpPr>
          <p:cNvPr id="242" name="Google Shape;242;p40"/>
          <p:cNvSpPr txBox="1">
            <a:spLocks noGrp="1"/>
          </p:cNvSpPr>
          <p:nvPr>
            <p:ph type="subTitle" idx="1"/>
          </p:nvPr>
        </p:nvSpPr>
        <p:spPr>
          <a:xfrm>
            <a:off x="551823" y="984152"/>
            <a:ext cx="8179221" cy="7278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400" b="1" dirty="0">
                <a:solidFill>
                  <a:schemeClr val="accent1"/>
                </a:solidFill>
              </a:rPr>
              <a:t>The Following Strategies Can Be Used To Reduce The Potential Dangers Connected To Warranty Data:</a:t>
            </a:r>
          </a:p>
        </p:txBody>
      </p:sp>
      <p:sp>
        <p:nvSpPr>
          <p:cNvPr id="2" name="Google Shape;242;p40">
            <a:extLst>
              <a:ext uri="{FF2B5EF4-FFF2-40B4-BE49-F238E27FC236}">
                <a16:creationId xmlns:a16="http://schemas.microsoft.com/office/drawing/2014/main" id="{EA1F4A96-935F-5A78-EDDD-4963A6337ED6}"/>
              </a:ext>
            </a:extLst>
          </p:cNvPr>
          <p:cNvSpPr txBox="1">
            <a:spLocks/>
          </p:cNvSpPr>
          <p:nvPr/>
        </p:nvSpPr>
        <p:spPr>
          <a:xfrm>
            <a:off x="3087328" y="1370179"/>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Establish Data Quality Controls To Make Sure The Data Is Precise, Comprehensive, And Consistent. Processes Including Data Cleansing, Data Profiling, And Data Validation May Be Involved.</a:t>
            </a:r>
          </a:p>
        </p:txBody>
      </p:sp>
      <p:sp>
        <p:nvSpPr>
          <p:cNvPr id="3" name="Google Shape;241;p40">
            <a:extLst>
              <a:ext uri="{FF2B5EF4-FFF2-40B4-BE49-F238E27FC236}">
                <a16:creationId xmlns:a16="http://schemas.microsoft.com/office/drawing/2014/main" id="{6B4A5A28-AF24-1614-6D9F-56D832317D3A}"/>
              </a:ext>
            </a:extLst>
          </p:cNvPr>
          <p:cNvSpPr txBox="1">
            <a:spLocks/>
          </p:cNvSpPr>
          <p:nvPr/>
        </p:nvSpPr>
        <p:spPr>
          <a:xfrm>
            <a:off x="186816" y="1534086"/>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DATA   QUALITY  CONTROLS</a:t>
            </a:r>
          </a:p>
        </p:txBody>
      </p:sp>
      <p:sp>
        <p:nvSpPr>
          <p:cNvPr id="4" name="Google Shape;441;p51">
            <a:extLst>
              <a:ext uri="{FF2B5EF4-FFF2-40B4-BE49-F238E27FC236}">
                <a16:creationId xmlns:a16="http://schemas.microsoft.com/office/drawing/2014/main" id="{DCF7DA29-D3BA-8F32-E22B-986D98692016}"/>
              </a:ext>
            </a:extLst>
          </p:cNvPr>
          <p:cNvSpPr/>
          <p:nvPr/>
        </p:nvSpPr>
        <p:spPr>
          <a:xfrm rot="5400000">
            <a:off x="6232709" y="-1625058"/>
            <a:ext cx="24114" cy="480082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1;p40">
            <a:extLst>
              <a:ext uri="{FF2B5EF4-FFF2-40B4-BE49-F238E27FC236}">
                <a16:creationId xmlns:a16="http://schemas.microsoft.com/office/drawing/2014/main" id="{85A1D59C-AB2D-5315-A165-6004F2FE12A6}"/>
              </a:ext>
            </a:extLst>
          </p:cNvPr>
          <p:cNvSpPr txBox="1">
            <a:spLocks/>
          </p:cNvSpPr>
          <p:nvPr/>
        </p:nvSpPr>
        <p:spPr>
          <a:xfrm>
            <a:off x="206476" y="2120922"/>
            <a:ext cx="2281085" cy="242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SECURITY MEASURES</a:t>
            </a:r>
            <a:r>
              <a:rPr lang="en-IN" sz="1200" b="1" dirty="0"/>
              <a:t> </a:t>
            </a:r>
          </a:p>
        </p:txBody>
      </p:sp>
      <p:sp>
        <p:nvSpPr>
          <p:cNvPr id="6" name="Google Shape;242;p40">
            <a:extLst>
              <a:ext uri="{FF2B5EF4-FFF2-40B4-BE49-F238E27FC236}">
                <a16:creationId xmlns:a16="http://schemas.microsoft.com/office/drawing/2014/main" id="{5EF0F15A-41CC-701B-D520-9CBEFBBC4465}"/>
              </a:ext>
            </a:extLst>
          </p:cNvPr>
          <p:cNvSpPr txBox="1">
            <a:spLocks/>
          </p:cNvSpPr>
          <p:nvPr/>
        </p:nvSpPr>
        <p:spPr>
          <a:xfrm>
            <a:off x="3077497" y="2020529"/>
            <a:ext cx="5860027" cy="5610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Adopt suitable security measures, such as access controls, data encryption, and intrusion detection systems, to secure warranty data from unauthorized access.</a:t>
            </a:r>
          </a:p>
        </p:txBody>
      </p:sp>
      <p:sp>
        <p:nvSpPr>
          <p:cNvPr id="7" name="Google Shape;241;p40">
            <a:extLst>
              <a:ext uri="{FF2B5EF4-FFF2-40B4-BE49-F238E27FC236}">
                <a16:creationId xmlns:a16="http://schemas.microsoft.com/office/drawing/2014/main" id="{865938AB-B1E9-5EC9-C2E6-D286357CF45B}"/>
              </a:ext>
            </a:extLst>
          </p:cNvPr>
          <p:cNvSpPr txBox="1">
            <a:spLocks/>
          </p:cNvSpPr>
          <p:nvPr/>
        </p:nvSpPr>
        <p:spPr>
          <a:xfrm>
            <a:off x="196643" y="2772514"/>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REGULATORY COMPLIANCE</a:t>
            </a:r>
            <a:endParaRPr lang="en-IN" sz="1200" b="1" dirty="0"/>
          </a:p>
        </p:txBody>
      </p:sp>
      <p:sp>
        <p:nvSpPr>
          <p:cNvPr id="8" name="Google Shape;242;p40">
            <a:extLst>
              <a:ext uri="{FF2B5EF4-FFF2-40B4-BE49-F238E27FC236}">
                <a16:creationId xmlns:a16="http://schemas.microsoft.com/office/drawing/2014/main" id="{D10712AB-2873-81D9-3B97-66BC08F0E490}"/>
              </a:ext>
            </a:extLst>
          </p:cNvPr>
          <p:cNvSpPr txBox="1">
            <a:spLocks/>
          </p:cNvSpPr>
          <p:nvPr/>
        </p:nvSpPr>
        <p:spPr>
          <a:xfrm>
            <a:off x="3087327" y="2566835"/>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Verify that the warranty data portal and any associated procedures adhere to all applicable laws and standards. To identify and handle compliance obligations, this may entail collaborating with legal and compliance departments.</a:t>
            </a:r>
          </a:p>
        </p:txBody>
      </p:sp>
      <p:sp>
        <p:nvSpPr>
          <p:cNvPr id="9" name="Google Shape;241;p40">
            <a:extLst>
              <a:ext uri="{FF2B5EF4-FFF2-40B4-BE49-F238E27FC236}">
                <a16:creationId xmlns:a16="http://schemas.microsoft.com/office/drawing/2014/main" id="{E56D3EF8-524B-995D-5B97-130C75FCC70B}"/>
              </a:ext>
            </a:extLst>
          </p:cNvPr>
          <p:cNvSpPr txBox="1">
            <a:spLocks/>
          </p:cNvSpPr>
          <p:nvPr/>
        </p:nvSpPr>
        <p:spPr>
          <a:xfrm>
            <a:off x="196643" y="3386573"/>
            <a:ext cx="2556389" cy="364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TECHNOLOGY UPGRADES</a:t>
            </a:r>
            <a:endParaRPr lang="en-IN" sz="1200" b="1" dirty="0"/>
          </a:p>
        </p:txBody>
      </p:sp>
      <p:sp>
        <p:nvSpPr>
          <p:cNvPr id="10" name="Google Shape;242;p40">
            <a:extLst>
              <a:ext uri="{FF2B5EF4-FFF2-40B4-BE49-F238E27FC236}">
                <a16:creationId xmlns:a16="http://schemas.microsoft.com/office/drawing/2014/main" id="{F6E4DA1D-0BEF-602F-FFA6-8EDCD6F69960}"/>
              </a:ext>
            </a:extLst>
          </p:cNvPr>
          <p:cNvSpPr txBox="1">
            <a:spLocks/>
          </p:cNvSpPr>
          <p:nvPr/>
        </p:nvSpPr>
        <p:spPr>
          <a:xfrm>
            <a:off x="3097157" y="3212269"/>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To make sure the systems used to manage warranty data are still functional and efficient, they should be reviewed and updated on a regular basis. This can entail making an infrastructure, software, or hardware purchase to facilitate warranty data management.</a:t>
            </a:r>
          </a:p>
        </p:txBody>
      </p:sp>
      <p:sp>
        <p:nvSpPr>
          <p:cNvPr id="11" name="Google Shape;241;p40">
            <a:extLst>
              <a:ext uri="{FF2B5EF4-FFF2-40B4-BE49-F238E27FC236}">
                <a16:creationId xmlns:a16="http://schemas.microsoft.com/office/drawing/2014/main" id="{2E528533-D1C4-955D-DD62-0CB01BC0B695}"/>
              </a:ext>
            </a:extLst>
          </p:cNvPr>
          <p:cNvSpPr txBox="1">
            <a:spLocks/>
          </p:cNvSpPr>
          <p:nvPr/>
        </p:nvSpPr>
        <p:spPr>
          <a:xfrm>
            <a:off x="206477" y="3994867"/>
            <a:ext cx="3637878" cy="72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3000"/>
              <a:buFont typeface="Reem Kufi"/>
              <a:buNone/>
              <a:defRPr sz="3000" b="0" i="0" u="none" strike="noStrike" cap="none">
                <a:solidFill>
                  <a:schemeClr val="lt2"/>
                </a:solidFill>
                <a:latin typeface="Reem Kufi"/>
                <a:ea typeface="Reem Kufi"/>
                <a:cs typeface="Reem Kufi"/>
                <a:sym typeface="Reem Kufi"/>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IN" sz="1400" b="1" dirty="0"/>
              <a:t>INTEROPERABILITY AND </a:t>
            </a:r>
          </a:p>
          <a:p>
            <a:pPr algn="just"/>
            <a:r>
              <a:rPr lang="en-IN" sz="1400" b="1" dirty="0"/>
              <a:t>INTEGRATION</a:t>
            </a:r>
            <a:endParaRPr lang="en-IN" sz="1200" b="1" dirty="0"/>
          </a:p>
        </p:txBody>
      </p:sp>
      <p:sp>
        <p:nvSpPr>
          <p:cNvPr id="12" name="Google Shape;242;p40">
            <a:extLst>
              <a:ext uri="{FF2B5EF4-FFF2-40B4-BE49-F238E27FC236}">
                <a16:creationId xmlns:a16="http://schemas.microsoft.com/office/drawing/2014/main" id="{34F83EFC-E646-EB42-55B8-CD9957EAA597}"/>
              </a:ext>
            </a:extLst>
          </p:cNvPr>
          <p:cNvSpPr txBox="1">
            <a:spLocks/>
          </p:cNvSpPr>
          <p:nvPr/>
        </p:nvSpPr>
        <p:spPr>
          <a:xfrm>
            <a:off x="3097157" y="3926437"/>
            <a:ext cx="5860027" cy="6454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800"/>
              <a:buFont typeface="Source Sans Pro"/>
              <a:buNone/>
              <a:defRPr sz="1800" b="0" i="0" u="none" strike="noStrike" cap="none">
                <a:solidFill>
                  <a:schemeClr val="dk2"/>
                </a:solidFill>
                <a:latin typeface="Source Sans Pro"/>
                <a:ea typeface="Source Sans Pro"/>
                <a:cs typeface="Source Sans Pro"/>
                <a:sym typeface="Source Sans Pro"/>
              </a:defRPr>
            </a:lvl1pPr>
            <a:lvl2pPr marL="914400" marR="0" lvl="1"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2pPr>
            <a:lvl3pPr marL="1371600" marR="0" lvl="2"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3pPr>
            <a:lvl4pPr marL="1828800" marR="0" lvl="3"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4pPr>
            <a:lvl5pPr marL="2286000" marR="0" lvl="4"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5pPr>
            <a:lvl6pPr marL="2743200" marR="0" lvl="5"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6pPr>
            <a:lvl7pPr marL="3200400" marR="0" lvl="6"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7pPr>
            <a:lvl8pPr marL="3657600" marR="0" lvl="7" indent="-317500" algn="r" rtl="0">
              <a:lnSpc>
                <a:spcPct val="100000"/>
              </a:lnSpc>
              <a:spcBef>
                <a:spcPts val="1600"/>
              </a:spcBef>
              <a:spcAft>
                <a:spcPts val="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8pPr>
            <a:lvl9pPr marL="4114800" marR="0" lvl="8" indent="-317500" algn="r" rtl="0">
              <a:lnSpc>
                <a:spcPct val="100000"/>
              </a:lnSpc>
              <a:spcBef>
                <a:spcPts val="1600"/>
              </a:spcBef>
              <a:spcAft>
                <a:spcPts val="1600"/>
              </a:spcAft>
              <a:buClr>
                <a:schemeClr val="dk2"/>
              </a:buClr>
              <a:buSzPts val="1400"/>
              <a:buFont typeface="Source Sans Pro"/>
              <a:buNone/>
              <a:defRPr sz="1400" b="0" i="0" u="none" strike="noStrike" cap="none">
                <a:solidFill>
                  <a:schemeClr val="dk2"/>
                </a:solidFill>
                <a:latin typeface="Source Sans Pro"/>
                <a:ea typeface="Source Sans Pro"/>
                <a:cs typeface="Source Sans Pro"/>
                <a:sym typeface="Source Sans Pro"/>
              </a:defRPr>
            </a:lvl9pPr>
          </a:lstStyle>
          <a:p>
            <a:pPr marL="0" indent="0" algn="just">
              <a:spcAft>
                <a:spcPts val="1600"/>
              </a:spcAft>
            </a:pPr>
            <a:r>
              <a:rPr lang="en-IN" sz="1200" dirty="0"/>
              <a:t>Check for seamless interoperability and integration between the various systems used to manage warranty data. This can entail implementing common data formats and protocols as well as creating methods for data interchange and integration.</a:t>
            </a:r>
          </a:p>
        </p:txBody>
      </p:sp>
      <p:sp>
        <p:nvSpPr>
          <p:cNvPr id="13" name="Google Shape;371;p46">
            <a:extLst>
              <a:ext uri="{FF2B5EF4-FFF2-40B4-BE49-F238E27FC236}">
                <a16:creationId xmlns:a16="http://schemas.microsoft.com/office/drawing/2014/main" id="{B0FD391A-5107-4E95-0F24-7CEB23A1703A}"/>
              </a:ext>
            </a:extLst>
          </p:cNvPr>
          <p:cNvSpPr/>
          <p:nvPr/>
        </p:nvSpPr>
        <p:spPr>
          <a:xfrm>
            <a:off x="2912710" y="1502335"/>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p46">
            <a:extLst>
              <a:ext uri="{FF2B5EF4-FFF2-40B4-BE49-F238E27FC236}">
                <a16:creationId xmlns:a16="http://schemas.microsoft.com/office/drawing/2014/main" id="{C68B1920-FA35-9698-C85B-2FBE9E934397}"/>
              </a:ext>
            </a:extLst>
          </p:cNvPr>
          <p:cNvSpPr/>
          <p:nvPr/>
        </p:nvSpPr>
        <p:spPr>
          <a:xfrm>
            <a:off x="2909184" y="2155700"/>
            <a:ext cx="26525" cy="29874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1;p46">
            <a:extLst>
              <a:ext uri="{FF2B5EF4-FFF2-40B4-BE49-F238E27FC236}">
                <a16:creationId xmlns:a16="http://schemas.microsoft.com/office/drawing/2014/main" id="{84A53531-025E-9965-5FE4-9583E3589DF9}"/>
              </a:ext>
            </a:extLst>
          </p:cNvPr>
          <p:cNvSpPr/>
          <p:nvPr/>
        </p:nvSpPr>
        <p:spPr>
          <a:xfrm>
            <a:off x="2909183" y="2702825"/>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46">
            <a:extLst>
              <a:ext uri="{FF2B5EF4-FFF2-40B4-BE49-F238E27FC236}">
                <a16:creationId xmlns:a16="http://schemas.microsoft.com/office/drawing/2014/main" id="{FAE6576A-8E40-EB76-3764-9D44207F6607}"/>
              </a:ext>
            </a:extLst>
          </p:cNvPr>
          <p:cNvSpPr/>
          <p:nvPr/>
        </p:nvSpPr>
        <p:spPr>
          <a:xfrm>
            <a:off x="2909183" y="3348846"/>
            <a:ext cx="26525" cy="48113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1;p46">
            <a:extLst>
              <a:ext uri="{FF2B5EF4-FFF2-40B4-BE49-F238E27FC236}">
                <a16:creationId xmlns:a16="http://schemas.microsoft.com/office/drawing/2014/main" id="{246D9E97-FFFE-0F6A-7C59-4CF7395B41FF}"/>
              </a:ext>
            </a:extLst>
          </p:cNvPr>
          <p:cNvSpPr/>
          <p:nvPr/>
        </p:nvSpPr>
        <p:spPr>
          <a:xfrm>
            <a:off x="2910698" y="4016121"/>
            <a:ext cx="26525" cy="52925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00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0"/>
          <p:cNvSpPr txBox="1">
            <a:spLocks noGrp="1"/>
          </p:cNvSpPr>
          <p:nvPr>
            <p:ph type="title"/>
          </p:nvPr>
        </p:nvSpPr>
        <p:spPr>
          <a:xfrm>
            <a:off x="4572000" y="540000"/>
            <a:ext cx="3852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CONCLUSION</a:t>
            </a:r>
            <a:endParaRPr dirty="0"/>
          </a:p>
        </p:txBody>
      </p:sp>
      <p:sp>
        <p:nvSpPr>
          <p:cNvPr id="626" name="Google Shape;626;p60"/>
          <p:cNvSpPr txBox="1">
            <a:spLocks noGrp="1"/>
          </p:cNvSpPr>
          <p:nvPr>
            <p:ph type="subTitle" idx="1"/>
          </p:nvPr>
        </p:nvSpPr>
        <p:spPr>
          <a:xfrm>
            <a:off x="4193000" y="1138280"/>
            <a:ext cx="4610000" cy="357880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IN" sz="1400" b="1" dirty="0">
                <a:solidFill>
                  <a:schemeClr val="accent1"/>
                </a:solidFill>
              </a:rPr>
              <a:t>Conclusions For A Warranty Data Analysis Will Depend On The Specific Business Questions And Objectives That Were Identified At The Outset Of The Project.</a:t>
            </a:r>
          </a:p>
          <a:p>
            <a:pPr marL="0" indent="0">
              <a:buClr>
                <a:schemeClr val="dk1"/>
              </a:buClr>
              <a:buSzPts val="1100"/>
              <a:buNone/>
            </a:pPr>
            <a:endParaRPr lang="en-IN" sz="1200" dirty="0"/>
          </a:p>
          <a:p>
            <a:pPr marL="228600" indent="-228600">
              <a:buClr>
                <a:schemeClr val="dk1"/>
              </a:buClr>
              <a:buSzPts val="1100"/>
              <a:buAutoNum type="arabicParenR"/>
            </a:pPr>
            <a:r>
              <a:rPr lang="en-IN" sz="1200" dirty="0"/>
              <a:t>Identification of product defects: The analysis of warranty data may reveal patterns of failures or malfunctions that indicate the presence of product defects. </a:t>
            </a:r>
          </a:p>
          <a:p>
            <a:pPr marL="228600" indent="-228600">
              <a:buClr>
                <a:schemeClr val="dk1"/>
              </a:buClr>
              <a:buSzPts val="1100"/>
              <a:buAutoNum type="arabicParenR"/>
            </a:pPr>
            <a:endParaRPr lang="en-IN" sz="1200" dirty="0"/>
          </a:p>
          <a:p>
            <a:pPr marL="228600" indent="-228600">
              <a:buClr>
                <a:schemeClr val="dk1"/>
              </a:buClr>
              <a:buSzPts val="1100"/>
              <a:buFont typeface="Arial"/>
              <a:buAutoNum type="arabicParenR"/>
            </a:pPr>
            <a:r>
              <a:rPr lang="en-IN" sz="1200" dirty="0"/>
              <a:t>Assessment of warranty program effectiveness: The analysis of warranty data may reveal how effective the warranty program is in meeting customer needs and managing costs. </a:t>
            </a:r>
          </a:p>
          <a:p>
            <a:pPr marL="228600" indent="-228600">
              <a:buClr>
                <a:schemeClr val="dk1"/>
              </a:buClr>
              <a:buSzPts val="1100"/>
              <a:buFont typeface="Arial"/>
              <a:buAutoNum type="arabicParenR"/>
            </a:pPr>
            <a:endParaRPr lang="en-IN" sz="1200" dirty="0"/>
          </a:p>
          <a:p>
            <a:pPr marL="228600" indent="-228600">
              <a:buClr>
                <a:schemeClr val="dk1"/>
              </a:buClr>
              <a:buSzPts val="1100"/>
              <a:buFont typeface="Arial"/>
              <a:buAutoNum type="arabicParenR"/>
            </a:pPr>
            <a:r>
              <a:rPr lang="en-IN" sz="1200" dirty="0"/>
              <a:t>Identification of opportunities for cost savings: The analysis of warranty data may identify specific opportunities for cost savings by reducing warranty claims, extending product life, or improving product quality.</a:t>
            </a:r>
            <a:endParaRPr sz="1200" dirty="0"/>
          </a:p>
        </p:txBody>
      </p:sp>
      <p:pic>
        <p:nvPicPr>
          <p:cNvPr id="3" name="Picture 2">
            <a:extLst>
              <a:ext uri="{FF2B5EF4-FFF2-40B4-BE49-F238E27FC236}">
                <a16:creationId xmlns:a16="http://schemas.microsoft.com/office/drawing/2014/main" id="{D5B62251-7EFC-F1D0-723D-339DCDB3594A}"/>
              </a:ext>
            </a:extLst>
          </p:cNvPr>
          <p:cNvPicPr>
            <a:picLocks noChangeAspect="1"/>
          </p:cNvPicPr>
          <p:nvPr/>
        </p:nvPicPr>
        <p:blipFill>
          <a:blip r:embed="rId3"/>
          <a:stretch>
            <a:fillRect/>
          </a:stretch>
        </p:blipFill>
        <p:spPr>
          <a:xfrm>
            <a:off x="91440" y="826350"/>
            <a:ext cx="3982720" cy="3348000"/>
          </a:xfrm>
          <a:prstGeom prst="rect">
            <a:avLst/>
          </a:prstGeom>
        </p:spPr>
      </p:pic>
      <p:sp>
        <p:nvSpPr>
          <p:cNvPr id="4" name="Google Shape;194;p35">
            <a:extLst>
              <a:ext uri="{FF2B5EF4-FFF2-40B4-BE49-F238E27FC236}">
                <a16:creationId xmlns:a16="http://schemas.microsoft.com/office/drawing/2014/main" id="{9EFF0B93-CABB-1C7F-14A7-5D3C3DD573B0}"/>
              </a:ext>
            </a:extLst>
          </p:cNvPr>
          <p:cNvSpPr/>
          <p:nvPr/>
        </p:nvSpPr>
        <p:spPr>
          <a:xfrm rot="5400000">
            <a:off x="7046802" y="-347870"/>
            <a:ext cx="19929" cy="273446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46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1"/>
          <p:cNvSpPr txBox="1">
            <a:spLocks noGrp="1"/>
          </p:cNvSpPr>
          <p:nvPr>
            <p:ph type="title"/>
          </p:nvPr>
        </p:nvSpPr>
        <p:spPr>
          <a:xfrm>
            <a:off x="720000" y="540000"/>
            <a:ext cx="286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a:t>THANKS</a:t>
            </a:r>
            <a:endParaRPr sz="4000"/>
          </a:p>
        </p:txBody>
      </p:sp>
      <p:sp>
        <p:nvSpPr>
          <p:cNvPr id="632" name="Google Shape;632;p61"/>
          <p:cNvSpPr txBox="1">
            <a:spLocks noGrp="1"/>
          </p:cNvSpPr>
          <p:nvPr>
            <p:ph type="subTitle" idx="1"/>
          </p:nvPr>
        </p:nvSpPr>
        <p:spPr>
          <a:xfrm>
            <a:off x="4808730" y="1575850"/>
            <a:ext cx="4243830" cy="3027650"/>
          </a:xfrm>
          <a:prstGeom prst="rect">
            <a:avLst/>
          </a:prstGeom>
        </p:spPr>
        <p:txBody>
          <a:bodyPr spcFirstLastPara="1" wrap="square" lIns="91425" tIns="91425" rIns="91425" bIns="91425" anchor="t" anchorCtr="0">
            <a:noAutofit/>
          </a:bodyPr>
          <a:lstStyle/>
          <a:p>
            <a:pPr marL="0" lvl="0" indent="0" algn="just" rtl="0">
              <a:spcBef>
                <a:spcPts val="0"/>
              </a:spcBef>
              <a:spcAft>
                <a:spcPts val="1000"/>
              </a:spcAft>
              <a:buNone/>
            </a:pPr>
            <a:r>
              <a:rPr lang="en-US" sz="2400" b="1" dirty="0">
                <a:solidFill>
                  <a:schemeClr val="accent1"/>
                </a:solidFill>
                <a:latin typeface=""/>
              </a:rPr>
              <a:t>OUR TEAM :</a:t>
            </a:r>
          </a:p>
          <a:p>
            <a:pPr marL="0" lvl="0" indent="0" algn="ctr" rtl="0">
              <a:spcBef>
                <a:spcPts val="0"/>
              </a:spcBef>
              <a:spcAft>
                <a:spcPts val="1000"/>
              </a:spcAft>
              <a:buNone/>
            </a:pPr>
            <a:endParaRPr lang="en-US" dirty="0"/>
          </a:p>
          <a:p>
            <a:pPr marL="0" lvl="0" indent="0" algn="r" rtl="0">
              <a:spcBef>
                <a:spcPts val="0"/>
              </a:spcBef>
              <a:spcAft>
                <a:spcPts val="1000"/>
              </a:spcAft>
              <a:buNone/>
            </a:pPr>
            <a:r>
              <a:rPr lang="en-US" sz="1800" dirty="0">
                <a:solidFill>
                  <a:schemeClr val="tx2"/>
                </a:solidFill>
                <a:latin typeface=""/>
              </a:rPr>
              <a:t>ANUSH BHARATHWAJ L</a:t>
            </a:r>
            <a:br>
              <a:rPr lang="en-US" sz="1800" dirty="0">
                <a:solidFill>
                  <a:schemeClr val="tx2"/>
                </a:solidFill>
                <a:latin typeface=""/>
              </a:rPr>
            </a:br>
            <a:r>
              <a:rPr lang="en-US" sz="1800" dirty="0">
                <a:solidFill>
                  <a:schemeClr val="tx2"/>
                </a:solidFill>
                <a:latin typeface=""/>
              </a:rPr>
              <a:t>DHATCHANA H                                                            BALAMURUGAN B                                                           HIRTHICK RAJ  M                                                           DHINAKARAN D G S                                                       ABISHEK V</a:t>
            </a:r>
          </a:p>
        </p:txBody>
      </p:sp>
      <p:pic>
        <p:nvPicPr>
          <p:cNvPr id="2050" name="Picture 2" descr="Teamwork Vectors &amp; Illustrations for Free Download | Freepik">
            <a:extLst>
              <a:ext uri="{FF2B5EF4-FFF2-40B4-BE49-F238E27FC236}">
                <a16:creationId xmlns:a16="http://schemas.microsoft.com/office/drawing/2014/main" id="{89214E85-FB0F-B0EE-5881-B5B093634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40" y="1757340"/>
            <a:ext cx="2556600" cy="255660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94;p35">
            <a:extLst>
              <a:ext uri="{FF2B5EF4-FFF2-40B4-BE49-F238E27FC236}">
                <a16:creationId xmlns:a16="http://schemas.microsoft.com/office/drawing/2014/main" id="{A04C8D9C-3B3F-36B4-C236-0DDC56FDABA5}"/>
              </a:ext>
            </a:extLst>
          </p:cNvPr>
          <p:cNvSpPr/>
          <p:nvPr/>
        </p:nvSpPr>
        <p:spPr>
          <a:xfrm rot="5400000">
            <a:off x="5752776" y="1233576"/>
            <a:ext cx="24114" cy="1697889"/>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29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0" name="Google Shape;200;p36"/>
          <p:cNvSpPr txBox="1">
            <a:spLocks noGrp="1"/>
          </p:cNvSpPr>
          <p:nvPr>
            <p:ph type="title"/>
          </p:nvPr>
        </p:nvSpPr>
        <p:spPr>
          <a:xfrm>
            <a:off x="2410375" y="540000"/>
            <a:ext cx="6013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TABLE OF THE CONTENTS</a:t>
            </a:r>
            <a:endParaRPr dirty="0"/>
          </a:p>
        </p:txBody>
      </p:sp>
      <p:grpSp>
        <p:nvGrpSpPr>
          <p:cNvPr id="318" name="Group 317">
            <a:extLst>
              <a:ext uri="{FF2B5EF4-FFF2-40B4-BE49-F238E27FC236}">
                <a16:creationId xmlns:a16="http://schemas.microsoft.com/office/drawing/2014/main" id="{93AD5EF2-F310-876C-6BE6-719E73923B53}"/>
              </a:ext>
            </a:extLst>
          </p:cNvPr>
          <p:cNvGrpSpPr/>
          <p:nvPr/>
        </p:nvGrpSpPr>
        <p:grpSpPr>
          <a:xfrm>
            <a:off x="346470" y="1418402"/>
            <a:ext cx="8502890" cy="3185098"/>
            <a:chOff x="837722" y="2171163"/>
            <a:chExt cx="10892363" cy="3612495"/>
          </a:xfrm>
        </p:grpSpPr>
        <p:grpSp>
          <p:nvGrpSpPr>
            <p:cNvPr id="319" name="Group 318">
              <a:extLst>
                <a:ext uri="{FF2B5EF4-FFF2-40B4-BE49-F238E27FC236}">
                  <a16:creationId xmlns:a16="http://schemas.microsoft.com/office/drawing/2014/main" id="{BA94CC5D-1AA5-14D8-9AA8-2C48DDB0CF4D}"/>
                </a:ext>
              </a:extLst>
            </p:cNvPr>
            <p:cNvGrpSpPr/>
            <p:nvPr/>
          </p:nvGrpSpPr>
          <p:grpSpPr>
            <a:xfrm>
              <a:off x="1765752" y="2249591"/>
              <a:ext cx="2872629" cy="3163140"/>
              <a:chOff x="1732248" y="2097191"/>
              <a:chExt cx="2872629" cy="3163140"/>
            </a:xfrm>
          </p:grpSpPr>
          <p:sp>
            <p:nvSpPr>
              <p:cNvPr id="403" name="TextBox 402">
                <a:extLst>
                  <a:ext uri="{FF2B5EF4-FFF2-40B4-BE49-F238E27FC236}">
                    <a16:creationId xmlns:a16="http://schemas.microsoft.com/office/drawing/2014/main" id="{3DD25830-3C4F-EF05-65A7-FDF356308D62}"/>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INTRODUCTION</a:t>
                </a:r>
              </a:p>
            </p:txBody>
          </p:sp>
          <p:sp>
            <p:nvSpPr>
              <p:cNvPr id="404" name="TextBox 403">
                <a:extLst>
                  <a:ext uri="{FF2B5EF4-FFF2-40B4-BE49-F238E27FC236}">
                    <a16:creationId xmlns:a16="http://schemas.microsoft.com/office/drawing/2014/main" id="{91258100-9F90-17F9-BCE8-F978DDC65C73}"/>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Logical Flow</a:t>
                </a:r>
              </a:p>
            </p:txBody>
          </p:sp>
          <p:sp>
            <p:nvSpPr>
              <p:cNvPr id="405" name="TextBox 404">
                <a:extLst>
                  <a:ext uri="{FF2B5EF4-FFF2-40B4-BE49-F238E27FC236}">
                    <a16:creationId xmlns:a16="http://schemas.microsoft.com/office/drawing/2014/main" id="{56F56303-ACA2-A840-0918-3F37AD48A6B8}"/>
                  </a:ext>
                </a:extLst>
              </p:cNvPr>
              <p:cNvSpPr txBox="1"/>
              <p:nvPr/>
            </p:nvSpPr>
            <p:spPr>
              <a:xfrm>
                <a:off x="1732248" y="399779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PROJECT TIMELINE</a:t>
                </a:r>
              </a:p>
            </p:txBody>
          </p:sp>
          <p:sp>
            <p:nvSpPr>
              <p:cNvPr id="406" name="TextBox 405">
                <a:extLst>
                  <a:ext uri="{FF2B5EF4-FFF2-40B4-BE49-F238E27FC236}">
                    <a16:creationId xmlns:a16="http://schemas.microsoft.com/office/drawing/2014/main" id="{5684A7AA-22B4-D49A-12F3-41D4094557BF}"/>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CONTEXT</a:t>
                </a:r>
              </a:p>
            </p:txBody>
          </p:sp>
        </p:grpSp>
        <p:grpSp>
          <p:nvGrpSpPr>
            <p:cNvPr id="320" name="Group 319">
              <a:extLst>
                <a:ext uri="{FF2B5EF4-FFF2-40B4-BE49-F238E27FC236}">
                  <a16:creationId xmlns:a16="http://schemas.microsoft.com/office/drawing/2014/main" id="{994B75AC-20A8-388C-0E01-23170E970872}"/>
                </a:ext>
              </a:extLst>
            </p:cNvPr>
            <p:cNvGrpSpPr/>
            <p:nvPr/>
          </p:nvGrpSpPr>
          <p:grpSpPr>
            <a:xfrm>
              <a:off x="5229175" y="2249591"/>
              <a:ext cx="2872629" cy="3163140"/>
              <a:chOff x="1732248" y="2097191"/>
              <a:chExt cx="2872629" cy="3163140"/>
            </a:xfrm>
          </p:grpSpPr>
          <p:sp>
            <p:nvSpPr>
              <p:cNvPr id="399" name="TextBox 398">
                <a:extLst>
                  <a:ext uri="{FF2B5EF4-FFF2-40B4-BE49-F238E27FC236}">
                    <a16:creationId xmlns:a16="http://schemas.microsoft.com/office/drawing/2014/main" id="{C82FF638-E579-966B-43AC-341E55E671B8}"/>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QUESTION</a:t>
                </a:r>
              </a:p>
            </p:txBody>
          </p:sp>
          <p:sp>
            <p:nvSpPr>
              <p:cNvPr id="400" name="TextBox 399">
                <a:extLst>
                  <a:ext uri="{FF2B5EF4-FFF2-40B4-BE49-F238E27FC236}">
                    <a16:creationId xmlns:a16="http://schemas.microsoft.com/office/drawing/2014/main" id="{77EF87B3-13D2-98D5-71F4-3A73AB6485BF}"/>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BUSINESS VALUE</a:t>
                </a:r>
              </a:p>
            </p:txBody>
          </p:sp>
          <p:sp>
            <p:nvSpPr>
              <p:cNvPr id="401" name="TextBox 400">
                <a:extLst>
                  <a:ext uri="{FF2B5EF4-FFF2-40B4-BE49-F238E27FC236}">
                    <a16:creationId xmlns:a16="http://schemas.microsoft.com/office/drawing/2014/main" id="{9F806BCE-25BA-E6C1-0D05-DD9D20B3443C}"/>
                  </a:ext>
                </a:extLst>
              </p:cNvPr>
              <p:cNvSpPr txBox="1"/>
              <p:nvPr/>
            </p:nvSpPr>
            <p:spPr>
              <a:xfrm>
                <a:off x="1732248" y="3997793"/>
                <a:ext cx="2872629" cy="657572"/>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DATA PREPARATION AND PRELIMINARY ANALYSIS</a:t>
                </a:r>
              </a:p>
            </p:txBody>
          </p:sp>
          <p:sp>
            <p:nvSpPr>
              <p:cNvPr id="402" name="TextBox 401">
                <a:extLst>
                  <a:ext uri="{FF2B5EF4-FFF2-40B4-BE49-F238E27FC236}">
                    <a16:creationId xmlns:a16="http://schemas.microsoft.com/office/drawing/2014/main" id="{CF82EA4E-57A4-876C-1042-2D2BC2237383}"/>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SOLUTION APPROACH</a:t>
                </a:r>
              </a:p>
            </p:txBody>
          </p:sp>
        </p:grpSp>
        <p:grpSp>
          <p:nvGrpSpPr>
            <p:cNvPr id="321" name="Group 320">
              <a:extLst>
                <a:ext uri="{FF2B5EF4-FFF2-40B4-BE49-F238E27FC236}">
                  <a16:creationId xmlns:a16="http://schemas.microsoft.com/office/drawing/2014/main" id="{B89BA772-7479-2446-B46E-8B3C85E969EB}"/>
                </a:ext>
              </a:extLst>
            </p:cNvPr>
            <p:cNvGrpSpPr/>
            <p:nvPr/>
          </p:nvGrpSpPr>
          <p:grpSpPr>
            <a:xfrm>
              <a:off x="8857456" y="2249591"/>
              <a:ext cx="2872629" cy="3163140"/>
              <a:chOff x="1732248" y="2097191"/>
              <a:chExt cx="2872629" cy="3163140"/>
            </a:xfrm>
          </p:grpSpPr>
          <p:sp>
            <p:nvSpPr>
              <p:cNvPr id="395" name="TextBox 394">
                <a:extLst>
                  <a:ext uri="{FF2B5EF4-FFF2-40B4-BE49-F238E27FC236}">
                    <a16:creationId xmlns:a16="http://schemas.microsoft.com/office/drawing/2014/main" id="{F806A7CE-55F6-1E94-CE18-830FD486B4B7}"/>
                  </a:ext>
                </a:extLst>
              </p:cNvPr>
              <p:cNvSpPr txBox="1"/>
              <p:nvPr/>
            </p:nvSpPr>
            <p:spPr>
              <a:xfrm>
                <a:off x="1732248" y="2097191"/>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POTENTIAL RISKS</a:t>
                </a:r>
              </a:p>
            </p:txBody>
          </p:sp>
          <p:sp>
            <p:nvSpPr>
              <p:cNvPr id="396" name="TextBox 395">
                <a:extLst>
                  <a:ext uri="{FF2B5EF4-FFF2-40B4-BE49-F238E27FC236}">
                    <a16:creationId xmlns:a16="http://schemas.microsoft.com/office/drawing/2014/main" id="{00119CA1-1B01-8807-6F8E-7F96A15A63ED}"/>
                  </a:ext>
                </a:extLst>
              </p:cNvPr>
              <p:cNvSpPr txBox="1"/>
              <p:nvPr/>
            </p:nvSpPr>
            <p:spPr>
              <a:xfrm>
                <a:off x="1732248" y="3096196"/>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MITIGATE POTENTIAL RISK</a:t>
                </a:r>
              </a:p>
            </p:txBody>
          </p:sp>
          <p:sp>
            <p:nvSpPr>
              <p:cNvPr id="397" name="TextBox 396">
                <a:extLst>
                  <a:ext uri="{FF2B5EF4-FFF2-40B4-BE49-F238E27FC236}">
                    <a16:creationId xmlns:a16="http://schemas.microsoft.com/office/drawing/2014/main" id="{17EFFC03-FDF6-E755-DBB4-DB39CFB1283C}"/>
                  </a:ext>
                </a:extLst>
              </p:cNvPr>
              <p:cNvSpPr txBox="1"/>
              <p:nvPr/>
            </p:nvSpPr>
            <p:spPr>
              <a:xfrm>
                <a:off x="1732248" y="399779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mj-lt"/>
                  </a:rPr>
                  <a:t>QUESTION AND ANSWER</a:t>
                </a:r>
              </a:p>
            </p:txBody>
          </p:sp>
          <p:sp>
            <p:nvSpPr>
              <p:cNvPr id="398" name="TextBox 397">
                <a:extLst>
                  <a:ext uri="{FF2B5EF4-FFF2-40B4-BE49-F238E27FC236}">
                    <a16:creationId xmlns:a16="http://schemas.microsoft.com/office/drawing/2014/main" id="{517CEBB9-7C1A-EA1C-4C17-8495C073DBDE}"/>
                  </a:ext>
                </a:extLst>
              </p:cNvPr>
              <p:cNvSpPr txBox="1"/>
              <p:nvPr/>
            </p:nvSpPr>
            <p:spPr>
              <a:xfrm>
                <a:off x="1732248" y="4895983"/>
                <a:ext cx="2872629" cy="364348"/>
              </a:xfrm>
              <a:prstGeom prst="rect">
                <a:avLst/>
              </a:prstGeom>
              <a:noFill/>
            </p:spPr>
            <p:txBody>
              <a:bodyPr wrap="square" rtlCol="0">
                <a:spAutoFit/>
              </a:bodyPr>
              <a:lstStyle/>
              <a:p>
                <a:pPr>
                  <a:lnSpc>
                    <a:spcPct val="140000"/>
                  </a:lnSpc>
                </a:pPr>
                <a:r>
                  <a:rPr lang="en-US" sz="1200" b="1" dirty="0">
                    <a:solidFill>
                      <a:schemeClr val="tx1">
                        <a:lumMod val="65000"/>
                        <a:lumOff val="35000"/>
                      </a:schemeClr>
                    </a:solidFill>
                    <a:latin typeface=""/>
                  </a:rPr>
                  <a:t>CONCLUSION</a:t>
                </a:r>
              </a:p>
            </p:txBody>
          </p:sp>
        </p:grpSp>
        <p:grpSp>
          <p:nvGrpSpPr>
            <p:cNvPr id="322" name="Group 321">
              <a:extLst>
                <a:ext uri="{FF2B5EF4-FFF2-40B4-BE49-F238E27FC236}">
                  <a16:creationId xmlns:a16="http://schemas.microsoft.com/office/drawing/2014/main" id="{7E2A7654-1B78-F74C-B167-6A2D0B8AF44B}"/>
                </a:ext>
              </a:extLst>
            </p:cNvPr>
            <p:cNvGrpSpPr/>
            <p:nvPr/>
          </p:nvGrpSpPr>
          <p:grpSpPr>
            <a:xfrm>
              <a:off x="837722" y="2171163"/>
              <a:ext cx="928033" cy="3612495"/>
              <a:chOff x="837722" y="2171163"/>
              <a:chExt cx="928033" cy="3612495"/>
            </a:xfrm>
          </p:grpSpPr>
          <p:grpSp>
            <p:nvGrpSpPr>
              <p:cNvPr id="375" name="Group 374">
                <a:extLst>
                  <a:ext uri="{FF2B5EF4-FFF2-40B4-BE49-F238E27FC236}">
                    <a16:creationId xmlns:a16="http://schemas.microsoft.com/office/drawing/2014/main" id="{67DE1C2C-66F1-ED3B-61AB-4FE9771296F3}"/>
                  </a:ext>
                </a:extLst>
              </p:cNvPr>
              <p:cNvGrpSpPr/>
              <p:nvPr/>
            </p:nvGrpSpPr>
            <p:grpSpPr>
              <a:xfrm rot="16200000">
                <a:off x="900237" y="2108648"/>
                <a:ext cx="802999" cy="928030"/>
                <a:chOff x="7032623" y="2663759"/>
                <a:chExt cx="802999" cy="928030"/>
              </a:xfrm>
            </p:grpSpPr>
            <p:sp>
              <p:nvSpPr>
                <p:cNvPr id="391" name="Isosceles Triangle 58">
                  <a:extLst>
                    <a:ext uri="{FF2B5EF4-FFF2-40B4-BE49-F238E27FC236}">
                      <a16:creationId xmlns:a16="http://schemas.microsoft.com/office/drawing/2014/main" id="{13FE46E2-AB80-2047-60A8-C645EA5940DA}"/>
                    </a:ext>
                  </a:extLst>
                </p:cNvPr>
                <p:cNvSpPr/>
                <p:nvPr/>
              </p:nvSpPr>
              <p:spPr>
                <a:xfrm rot="10800000">
                  <a:off x="7358707" y="3440960"/>
                  <a:ext cx="150829" cy="1508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92" name="Group 391">
                  <a:extLst>
                    <a:ext uri="{FF2B5EF4-FFF2-40B4-BE49-F238E27FC236}">
                      <a16:creationId xmlns:a16="http://schemas.microsoft.com/office/drawing/2014/main" id="{4462B666-7A04-35FA-F18C-0511A813E1EF}"/>
                    </a:ext>
                  </a:extLst>
                </p:cNvPr>
                <p:cNvGrpSpPr/>
                <p:nvPr/>
              </p:nvGrpSpPr>
              <p:grpSpPr>
                <a:xfrm>
                  <a:off x="7032623" y="2663759"/>
                  <a:ext cx="802999" cy="802999"/>
                  <a:chOff x="7032623" y="2663759"/>
                  <a:chExt cx="802999" cy="802999"/>
                </a:xfrm>
              </p:grpSpPr>
              <p:sp>
                <p:nvSpPr>
                  <p:cNvPr id="393" name="Oval 392">
                    <a:extLst>
                      <a:ext uri="{FF2B5EF4-FFF2-40B4-BE49-F238E27FC236}">
                        <a16:creationId xmlns:a16="http://schemas.microsoft.com/office/drawing/2014/main" id="{35C9686C-DB9B-8729-1577-0752FEDF07BD}"/>
                      </a:ext>
                    </a:extLst>
                  </p:cNvPr>
                  <p:cNvSpPr/>
                  <p:nvPr/>
                </p:nvSpPr>
                <p:spPr>
                  <a:xfrm>
                    <a:off x="7032623" y="2663759"/>
                    <a:ext cx="802999" cy="8029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4" name="Oval 393">
                    <a:extLst>
                      <a:ext uri="{FF2B5EF4-FFF2-40B4-BE49-F238E27FC236}">
                        <a16:creationId xmlns:a16="http://schemas.microsoft.com/office/drawing/2014/main" id="{0B862C55-F524-737F-D7CD-274D070A402C}"/>
                      </a:ext>
                    </a:extLst>
                  </p:cNvPr>
                  <p:cNvSpPr/>
                  <p:nvPr/>
                </p:nvSpPr>
                <p:spPr>
                  <a:xfrm>
                    <a:off x="7108038" y="2734464"/>
                    <a:ext cx="658676" cy="658676"/>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6" name="Group 375">
                <a:extLst>
                  <a:ext uri="{FF2B5EF4-FFF2-40B4-BE49-F238E27FC236}">
                    <a16:creationId xmlns:a16="http://schemas.microsoft.com/office/drawing/2014/main" id="{39A3A803-B7B7-29E6-5382-0A3C6230B7C5}"/>
                  </a:ext>
                </a:extLst>
              </p:cNvPr>
              <p:cNvGrpSpPr/>
              <p:nvPr/>
            </p:nvGrpSpPr>
            <p:grpSpPr>
              <a:xfrm rot="16200000">
                <a:off x="900238" y="3118358"/>
                <a:ext cx="802999" cy="928030"/>
                <a:chOff x="7032623" y="2663759"/>
                <a:chExt cx="802999" cy="928030"/>
              </a:xfrm>
              <a:solidFill>
                <a:schemeClr val="accent2"/>
              </a:solidFill>
            </p:grpSpPr>
            <p:sp>
              <p:nvSpPr>
                <p:cNvPr id="387" name="Isosceles Triangle 63">
                  <a:extLst>
                    <a:ext uri="{FF2B5EF4-FFF2-40B4-BE49-F238E27FC236}">
                      <a16:creationId xmlns:a16="http://schemas.microsoft.com/office/drawing/2014/main" id="{3C259FA8-3516-A69A-A896-6F2206334A46}"/>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8" name="Group 387">
                  <a:extLst>
                    <a:ext uri="{FF2B5EF4-FFF2-40B4-BE49-F238E27FC236}">
                      <a16:creationId xmlns:a16="http://schemas.microsoft.com/office/drawing/2014/main" id="{F0C76E8B-74FE-512C-33C6-79DE191297A7}"/>
                    </a:ext>
                  </a:extLst>
                </p:cNvPr>
                <p:cNvGrpSpPr/>
                <p:nvPr/>
              </p:nvGrpSpPr>
              <p:grpSpPr>
                <a:xfrm>
                  <a:off x="7032623" y="2663759"/>
                  <a:ext cx="802999" cy="802999"/>
                  <a:chOff x="7032623" y="2663759"/>
                  <a:chExt cx="802999" cy="802999"/>
                </a:xfrm>
                <a:grpFill/>
              </p:grpSpPr>
              <p:sp>
                <p:nvSpPr>
                  <p:cNvPr id="389" name="Oval 388">
                    <a:extLst>
                      <a:ext uri="{FF2B5EF4-FFF2-40B4-BE49-F238E27FC236}">
                        <a16:creationId xmlns:a16="http://schemas.microsoft.com/office/drawing/2014/main" id="{2353B2F4-CED0-35EE-F7E2-DD5B44778F1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0" name="Oval 389">
                    <a:extLst>
                      <a:ext uri="{FF2B5EF4-FFF2-40B4-BE49-F238E27FC236}">
                        <a16:creationId xmlns:a16="http://schemas.microsoft.com/office/drawing/2014/main" id="{99FC8BDE-31EB-6BAA-1D71-A60C40BE9059}"/>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7" name="Group 376">
                <a:extLst>
                  <a:ext uri="{FF2B5EF4-FFF2-40B4-BE49-F238E27FC236}">
                    <a16:creationId xmlns:a16="http://schemas.microsoft.com/office/drawing/2014/main" id="{6E058CA6-34FF-4E52-7E09-5F3F55F04CE6}"/>
                  </a:ext>
                </a:extLst>
              </p:cNvPr>
              <p:cNvGrpSpPr/>
              <p:nvPr/>
            </p:nvGrpSpPr>
            <p:grpSpPr>
              <a:xfrm rot="16200000">
                <a:off x="900239" y="4019954"/>
                <a:ext cx="802999" cy="928030"/>
                <a:chOff x="7032623" y="2663759"/>
                <a:chExt cx="802999" cy="928030"/>
              </a:xfrm>
              <a:solidFill>
                <a:schemeClr val="accent3"/>
              </a:solidFill>
            </p:grpSpPr>
            <p:sp>
              <p:nvSpPr>
                <p:cNvPr id="383" name="Isosceles Triangle 68">
                  <a:extLst>
                    <a:ext uri="{FF2B5EF4-FFF2-40B4-BE49-F238E27FC236}">
                      <a16:creationId xmlns:a16="http://schemas.microsoft.com/office/drawing/2014/main" id="{3D4C2D8D-8421-4BE8-CF59-A40C7E0BB45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4" name="Group 383">
                  <a:extLst>
                    <a:ext uri="{FF2B5EF4-FFF2-40B4-BE49-F238E27FC236}">
                      <a16:creationId xmlns:a16="http://schemas.microsoft.com/office/drawing/2014/main" id="{15822EEC-172E-BC83-6F60-332FDABBBDBE}"/>
                    </a:ext>
                  </a:extLst>
                </p:cNvPr>
                <p:cNvGrpSpPr/>
                <p:nvPr/>
              </p:nvGrpSpPr>
              <p:grpSpPr>
                <a:xfrm>
                  <a:off x="7032623" y="2663759"/>
                  <a:ext cx="802999" cy="802999"/>
                  <a:chOff x="7032623" y="2663759"/>
                  <a:chExt cx="802999" cy="802999"/>
                </a:xfrm>
                <a:grpFill/>
              </p:grpSpPr>
              <p:sp>
                <p:nvSpPr>
                  <p:cNvPr id="385" name="Oval 384">
                    <a:extLst>
                      <a:ext uri="{FF2B5EF4-FFF2-40B4-BE49-F238E27FC236}">
                        <a16:creationId xmlns:a16="http://schemas.microsoft.com/office/drawing/2014/main" id="{935877E9-50D0-B72B-6376-4D792C89D5A2}"/>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6" name="Oval 385">
                    <a:extLst>
                      <a:ext uri="{FF2B5EF4-FFF2-40B4-BE49-F238E27FC236}">
                        <a16:creationId xmlns:a16="http://schemas.microsoft.com/office/drawing/2014/main" id="{8138C47B-F00C-769D-D094-CFB03F18E59B}"/>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78" name="Group 377">
                <a:extLst>
                  <a:ext uri="{FF2B5EF4-FFF2-40B4-BE49-F238E27FC236}">
                    <a16:creationId xmlns:a16="http://schemas.microsoft.com/office/drawing/2014/main" id="{5D622C9B-ACCA-A525-AC01-7DA0006DA57A}"/>
                  </a:ext>
                </a:extLst>
              </p:cNvPr>
              <p:cNvGrpSpPr/>
              <p:nvPr/>
            </p:nvGrpSpPr>
            <p:grpSpPr>
              <a:xfrm rot="16200000">
                <a:off x="900240" y="4918144"/>
                <a:ext cx="802999" cy="928030"/>
                <a:chOff x="7032623" y="2663759"/>
                <a:chExt cx="802999" cy="928030"/>
              </a:xfrm>
              <a:solidFill>
                <a:schemeClr val="accent4"/>
              </a:solidFill>
            </p:grpSpPr>
            <p:sp>
              <p:nvSpPr>
                <p:cNvPr id="379" name="Isosceles Triangle 73">
                  <a:extLst>
                    <a:ext uri="{FF2B5EF4-FFF2-40B4-BE49-F238E27FC236}">
                      <a16:creationId xmlns:a16="http://schemas.microsoft.com/office/drawing/2014/main" id="{7E07C365-896E-0386-1CDF-1629B963D267}"/>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80" name="Group 379">
                  <a:extLst>
                    <a:ext uri="{FF2B5EF4-FFF2-40B4-BE49-F238E27FC236}">
                      <a16:creationId xmlns:a16="http://schemas.microsoft.com/office/drawing/2014/main" id="{267E80F9-B5FD-CC43-E3DE-5CBD422B4498}"/>
                    </a:ext>
                  </a:extLst>
                </p:cNvPr>
                <p:cNvGrpSpPr/>
                <p:nvPr/>
              </p:nvGrpSpPr>
              <p:grpSpPr>
                <a:xfrm>
                  <a:off x="7032623" y="2663759"/>
                  <a:ext cx="802999" cy="802999"/>
                  <a:chOff x="7032623" y="2663759"/>
                  <a:chExt cx="802999" cy="802999"/>
                </a:xfrm>
                <a:grpFill/>
              </p:grpSpPr>
              <p:sp>
                <p:nvSpPr>
                  <p:cNvPr id="381" name="Oval 380">
                    <a:extLst>
                      <a:ext uri="{FF2B5EF4-FFF2-40B4-BE49-F238E27FC236}">
                        <a16:creationId xmlns:a16="http://schemas.microsoft.com/office/drawing/2014/main" id="{214C2BEB-CE06-2663-F359-5B254262990E}"/>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2" name="Oval 381">
                    <a:extLst>
                      <a:ext uri="{FF2B5EF4-FFF2-40B4-BE49-F238E27FC236}">
                        <a16:creationId xmlns:a16="http://schemas.microsoft.com/office/drawing/2014/main" id="{D76DB86E-8893-842B-7C52-509A593399F8}"/>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grpSp>
          <p:nvGrpSpPr>
            <p:cNvPr id="323" name="Group 322">
              <a:extLst>
                <a:ext uri="{FF2B5EF4-FFF2-40B4-BE49-F238E27FC236}">
                  <a16:creationId xmlns:a16="http://schemas.microsoft.com/office/drawing/2014/main" id="{5D4ADA95-84EA-3616-86BD-1752CF4AAFE4}"/>
                </a:ext>
              </a:extLst>
            </p:cNvPr>
            <p:cNvGrpSpPr/>
            <p:nvPr/>
          </p:nvGrpSpPr>
          <p:grpSpPr>
            <a:xfrm rot="16200000">
              <a:off x="4363657" y="2108648"/>
              <a:ext cx="802999" cy="928030"/>
              <a:chOff x="7032623" y="2663759"/>
              <a:chExt cx="802999" cy="928030"/>
            </a:xfrm>
            <a:solidFill>
              <a:schemeClr val="accent5"/>
            </a:solidFill>
          </p:grpSpPr>
          <p:sp>
            <p:nvSpPr>
              <p:cNvPr id="371" name="Isosceles Triangle 95">
                <a:extLst>
                  <a:ext uri="{FF2B5EF4-FFF2-40B4-BE49-F238E27FC236}">
                    <a16:creationId xmlns:a16="http://schemas.microsoft.com/office/drawing/2014/main" id="{40E011FE-2846-5F0C-2CC7-7A0593C6BC1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72" name="Group 371">
                <a:extLst>
                  <a:ext uri="{FF2B5EF4-FFF2-40B4-BE49-F238E27FC236}">
                    <a16:creationId xmlns:a16="http://schemas.microsoft.com/office/drawing/2014/main" id="{01CD614B-F3CD-6102-20EB-6C6ECFDD059C}"/>
                  </a:ext>
                </a:extLst>
              </p:cNvPr>
              <p:cNvGrpSpPr/>
              <p:nvPr/>
            </p:nvGrpSpPr>
            <p:grpSpPr>
              <a:xfrm>
                <a:off x="7032623" y="2663759"/>
                <a:ext cx="802999" cy="802999"/>
                <a:chOff x="7032623" y="2663759"/>
                <a:chExt cx="802999" cy="802999"/>
              </a:xfrm>
              <a:grpFill/>
            </p:grpSpPr>
            <p:sp>
              <p:nvSpPr>
                <p:cNvPr id="373" name="Oval 372">
                  <a:extLst>
                    <a:ext uri="{FF2B5EF4-FFF2-40B4-BE49-F238E27FC236}">
                      <a16:creationId xmlns:a16="http://schemas.microsoft.com/office/drawing/2014/main" id="{29EAA18F-B371-4AE3-5E38-743FF5CA780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74" name="Oval 373">
                  <a:extLst>
                    <a:ext uri="{FF2B5EF4-FFF2-40B4-BE49-F238E27FC236}">
                      <a16:creationId xmlns:a16="http://schemas.microsoft.com/office/drawing/2014/main" id="{3A54DD67-E9EA-663D-01F2-3CBECBBD5E1B}"/>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4" name="Group 323">
              <a:extLst>
                <a:ext uri="{FF2B5EF4-FFF2-40B4-BE49-F238E27FC236}">
                  <a16:creationId xmlns:a16="http://schemas.microsoft.com/office/drawing/2014/main" id="{038728F3-FAFF-C756-435B-371EDA909077}"/>
                </a:ext>
              </a:extLst>
            </p:cNvPr>
            <p:cNvGrpSpPr/>
            <p:nvPr/>
          </p:nvGrpSpPr>
          <p:grpSpPr>
            <a:xfrm rot="16200000">
              <a:off x="4363658" y="3118358"/>
              <a:ext cx="802999" cy="928030"/>
              <a:chOff x="7032623" y="2663759"/>
              <a:chExt cx="802999" cy="928030"/>
            </a:xfrm>
            <a:solidFill>
              <a:schemeClr val="accent6"/>
            </a:solidFill>
          </p:grpSpPr>
          <p:sp>
            <p:nvSpPr>
              <p:cNvPr id="367" name="Isosceles Triangle 91">
                <a:extLst>
                  <a:ext uri="{FF2B5EF4-FFF2-40B4-BE49-F238E27FC236}">
                    <a16:creationId xmlns:a16="http://schemas.microsoft.com/office/drawing/2014/main" id="{F02D2CFD-AE2F-4B0D-8DD8-6AD92F7EE390}"/>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8" name="Group 367">
                <a:extLst>
                  <a:ext uri="{FF2B5EF4-FFF2-40B4-BE49-F238E27FC236}">
                    <a16:creationId xmlns:a16="http://schemas.microsoft.com/office/drawing/2014/main" id="{6CCFCDDF-F123-017C-7F9D-892A2F0EBC18}"/>
                  </a:ext>
                </a:extLst>
              </p:cNvPr>
              <p:cNvGrpSpPr/>
              <p:nvPr/>
            </p:nvGrpSpPr>
            <p:grpSpPr>
              <a:xfrm>
                <a:off x="7032623" y="2663759"/>
                <a:ext cx="802999" cy="802999"/>
                <a:chOff x="7032623" y="2663759"/>
                <a:chExt cx="802999" cy="802999"/>
              </a:xfrm>
              <a:grpFill/>
            </p:grpSpPr>
            <p:sp>
              <p:nvSpPr>
                <p:cNvPr id="369" name="Oval 368">
                  <a:extLst>
                    <a:ext uri="{FF2B5EF4-FFF2-40B4-BE49-F238E27FC236}">
                      <a16:creationId xmlns:a16="http://schemas.microsoft.com/office/drawing/2014/main" id="{8683471A-BF5F-E50B-3130-65348209D367}"/>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70" name="Oval 369">
                  <a:extLst>
                    <a:ext uri="{FF2B5EF4-FFF2-40B4-BE49-F238E27FC236}">
                      <a16:creationId xmlns:a16="http://schemas.microsoft.com/office/drawing/2014/main" id="{60FFB534-8855-673C-5564-8CA7EC6A4369}"/>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5" name="Group 324">
              <a:extLst>
                <a:ext uri="{FF2B5EF4-FFF2-40B4-BE49-F238E27FC236}">
                  <a16:creationId xmlns:a16="http://schemas.microsoft.com/office/drawing/2014/main" id="{682B1EA8-100E-3CFE-1D91-AA353E34EA68}"/>
                </a:ext>
              </a:extLst>
            </p:cNvPr>
            <p:cNvGrpSpPr/>
            <p:nvPr/>
          </p:nvGrpSpPr>
          <p:grpSpPr>
            <a:xfrm rot="16200000">
              <a:off x="4363659" y="4019954"/>
              <a:ext cx="802999" cy="928030"/>
              <a:chOff x="7032623" y="2663759"/>
              <a:chExt cx="802999" cy="928030"/>
            </a:xfrm>
            <a:solidFill>
              <a:schemeClr val="accent1"/>
            </a:solidFill>
          </p:grpSpPr>
          <p:sp>
            <p:nvSpPr>
              <p:cNvPr id="363" name="Isosceles Triangle 87">
                <a:extLst>
                  <a:ext uri="{FF2B5EF4-FFF2-40B4-BE49-F238E27FC236}">
                    <a16:creationId xmlns:a16="http://schemas.microsoft.com/office/drawing/2014/main" id="{1C941EED-7B7B-3804-41D2-F47ABD28852E}"/>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4" name="Group 363">
                <a:extLst>
                  <a:ext uri="{FF2B5EF4-FFF2-40B4-BE49-F238E27FC236}">
                    <a16:creationId xmlns:a16="http://schemas.microsoft.com/office/drawing/2014/main" id="{742326C8-B2A1-6525-091B-7105256184AA}"/>
                  </a:ext>
                </a:extLst>
              </p:cNvPr>
              <p:cNvGrpSpPr/>
              <p:nvPr/>
            </p:nvGrpSpPr>
            <p:grpSpPr>
              <a:xfrm>
                <a:off x="7032623" y="2663759"/>
                <a:ext cx="802999" cy="802999"/>
                <a:chOff x="7032623" y="2663759"/>
                <a:chExt cx="802999" cy="802999"/>
              </a:xfrm>
              <a:grpFill/>
            </p:grpSpPr>
            <p:sp>
              <p:nvSpPr>
                <p:cNvPr id="365" name="Oval 364">
                  <a:extLst>
                    <a:ext uri="{FF2B5EF4-FFF2-40B4-BE49-F238E27FC236}">
                      <a16:creationId xmlns:a16="http://schemas.microsoft.com/office/drawing/2014/main" id="{B5C8AB77-3278-F4C5-E509-441CE10CF0A6}"/>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6" name="Oval 365">
                  <a:extLst>
                    <a:ext uri="{FF2B5EF4-FFF2-40B4-BE49-F238E27FC236}">
                      <a16:creationId xmlns:a16="http://schemas.microsoft.com/office/drawing/2014/main" id="{5E32AF67-73AB-AC64-535C-665435B22A4F}"/>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6" name="Group 325">
              <a:extLst>
                <a:ext uri="{FF2B5EF4-FFF2-40B4-BE49-F238E27FC236}">
                  <a16:creationId xmlns:a16="http://schemas.microsoft.com/office/drawing/2014/main" id="{13151F60-35BC-94AE-9C8C-7959F2054E55}"/>
                </a:ext>
              </a:extLst>
            </p:cNvPr>
            <p:cNvGrpSpPr/>
            <p:nvPr/>
          </p:nvGrpSpPr>
          <p:grpSpPr>
            <a:xfrm rot="16200000">
              <a:off x="4363660" y="4918144"/>
              <a:ext cx="802999" cy="928030"/>
              <a:chOff x="7032623" y="2663759"/>
              <a:chExt cx="802999" cy="928030"/>
            </a:xfrm>
            <a:solidFill>
              <a:schemeClr val="accent2"/>
            </a:solidFill>
          </p:grpSpPr>
          <p:sp>
            <p:nvSpPr>
              <p:cNvPr id="359" name="Isosceles Triangle 83">
                <a:extLst>
                  <a:ext uri="{FF2B5EF4-FFF2-40B4-BE49-F238E27FC236}">
                    <a16:creationId xmlns:a16="http://schemas.microsoft.com/office/drawing/2014/main" id="{7BCE4670-EF93-4D86-85CC-BC1A70A4D1C4}"/>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60" name="Group 359">
                <a:extLst>
                  <a:ext uri="{FF2B5EF4-FFF2-40B4-BE49-F238E27FC236}">
                    <a16:creationId xmlns:a16="http://schemas.microsoft.com/office/drawing/2014/main" id="{070585AA-29A6-E2E8-5989-661064D5D7F2}"/>
                  </a:ext>
                </a:extLst>
              </p:cNvPr>
              <p:cNvGrpSpPr/>
              <p:nvPr/>
            </p:nvGrpSpPr>
            <p:grpSpPr>
              <a:xfrm>
                <a:off x="7032623" y="2663759"/>
                <a:ext cx="802999" cy="802999"/>
                <a:chOff x="7032623" y="2663759"/>
                <a:chExt cx="802999" cy="802999"/>
              </a:xfrm>
              <a:grpFill/>
            </p:grpSpPr>
            <p:sp>
              <p:nvSpPr>
                <p:cNvPr id="361" name="Oval 360">
                  <a:extLst>
                    <a:ext uri="{FF2B5EF4-FFF2-40B4-BE49-F238E27FC236}">
                      <a16:creationId xmlns:a16="http://schemas.microsoft.com/office/drawing/2014/main" id="{71B75032-ADFE-BEF7-8B02-7C6E3ED0FD47}"/>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2" name="Oval 361">
                  <a:extLst>
                    <a:ext uri="{FF2B5EF4-FFF2-40B4-BE49-F238E27FC236}">
                      <a16:creationId xmlns:a16="http://schemas.microsoft.com/office/drawing/2014/main" id="{CC2144BD-47E9-49B7-C55C-C0374F09075C}"/>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7" name="Group 326">
              <a:extLst>
                <a:ext uri="{FF2B5EF4-FFF2-40B4-BE49-F238E27FC236}">
                  <a16:creationId xmlns:a16="http://schemas.microsoft.com/office/drawing/2014/main" id="{DEF8B00C-1FD0-2268-F16B-ACED5AE3C999}"/>
                </a:ext>
              </a:extLst>
            </p:cNvPr>
            <p:cNvGrpSpPr/>
            <p:nvPr/>
          </p:nvGrpSpPr>
          <p:grpSpPr>
            <a:xfrm rot="16200000">
              <a:off x="7991938" y="2108648"/>
              <a:ext cx="802999" cy="928030"/>
              <a:chOff x="7032623" y="2663759"/>
              <a:chExt cx="802999" cy="928030"/>
            </a:xfrm>
            <a:solidFill>
              <a:schemeClr val="accent3"/>
            </a:solidFill>
          </p:grpSpPr>
          <p:sp>
            <p:nvSpPr>
              <p:cNvPr id="355" name="Isosceles Triangle 172">
                <a:extLst>
                  <a:ext uri="{FF2B5EF4-FFF2-40B4-BE49-F238E27FC236}">
                    <a16:creationId xmlns:a16="http://schemas.microsoft.com/office/drawing/2014/main" id="{82D936D5-6BA7-42B0-1366-DCE120596DC9}"/>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56" name="Group 355">
                <a:extLst>
                  <a:ext uri="{FF2B5EF4-FFF2-40B4-BE49-F238E27FC236}">
                    <a16:creationId xmlns:a16="http://schemas.microsoft.com/office/drawing/2014/main" id="{611AEC85-CF52-E40D-13BC-F3D932A7E508}"/>
                  </a:ext>
                </a:extLst>
              </p:cNvPr>
              <p:cNvGrpSpPr/>
              <p:nvPr/>
            </p:nvGrpSpPr>
            <p:grpSpPr>
              <a:xfrm>
                <a:off x="7032623" y="2663759"/>
                <a:ext cx="802999" cy="802999"/>
                <a:chOff x="7032623" y="2663759"/>
                <a:chExt cx="802999" cy="802999"/>
              </a:xfrm>
              <a:grpFill/>
            </p:grpSpPr>
            <p:sp>
              <p:nvSpPr>
                <p:cNvPr id="357" name="Oval 356">
                  <a:extLst>
                    <a:ext uri="{FF2B5EF4-FFF2-40B4-BE49-F238E27FC236}">
                      <a16:creationId xmlns:a16="http://schemas.microsoft.com/office/drawing/2014/main" id="{CF56370E-046E-7451-12E5-487AA654ADA0}"/>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8" name="Oval 357">
                  <a:extLst>
                    <a:ext uri="{FF2B5EF4-FFF2-40B4-BE49-F238E27FC236}">
                      <a16:creationId xmlns:a16="http://schemas.microsoft.com/office/drawing/2014/main" id="{89D9EE58-D5F1-9143-45FC-5247F3BA5302}"/>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8" name="Group 327">
              <a:extLst>
                <a:ext uri="{FF2B5EF4-FFF2-40B4-BE49-F238E27FC236}">
                  <a16:creationId xmlns:a16="http://schemas.microsoft.com/office/drawing/2014/main" id="{DBF145F3-94B7-D1C5-1947-2FDB10FDC862}"/>
                </a:ext>
              </a:extLst>
            </p:cNvPr>
            <p:cNvGrpSpPr/>
            <p:nvPr/>
          </p:nvGrpSpPr>
          <p:grpSpPr>
            <a:xfrm rot="16200000">
              <a:off x="7991939" y="3118358"/>
              <a:ext cx="802999" cy="928030"/>
              <a:chOff x="7032623" y="2663759"/>
              <a:chExt cx="802999" cy="928030"/>
            </a:xfrm>
            <a:solidFill>
              <a:schemeClr val="accent4"/>
            </a:solidFill>
          </p:grpSpPr>
          <p:sp>
            <p:nvSpPr>
              <p:cNvPr id="351" name="Isosceles Triangle 168">
                <a:extLst>
                  <a:ext uri="{FF2B5EF4-FFF2-40B4-BE49-F238E27FC236}">
                    <a16:creationId xmlns:a16="http://schemas.microsoft.com/office/drawing/2014/main" id="{3D83B725-B116-F631-AED6-DEE6B9C28234}"/>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52" name="Group 351">
                <a:extLst>
                  <a:ext uri="{FF2B5EF4-FFF2-40B4-BE49-F238E27FC236}">
                    <a16:creationId xmlns:a16="http://schemas.microsoft.com/office/drawing/2014/main" id="{C1461740-7B9F-B820-3644-CC7A97CD17D5}"/>
                  </a:ext>
                </a:extLst>
              </p:cNvPr>
              <p:cNvGrpSpPr/>
              <p:nvPr/>
            </p:nvGrpSpPr>
            <p:grpSpPr>
              <a:xfrm>
                <a:off x="7032623" y="2663759"/>
                <a:ext cx="802999" cy="802999"/>
                <a:chOff x="7032623" y="2663759"/>
                <a:chExt cx="802999" cy="802999"/>
              </a:xfrm>
              <a:grpFill/>
            </p:grpSpPr>
            <p:sp>
              <p:nvSpPr>
                <p:cNvPr id="353" name="Oval 352">
                  <a:extLst>
                    <a:ext uri="{FF2B5EF4-FFF2-40B4-BE49-F238E27FC236}">
                      <a16:creationId xmlns:a16="http://schemas.microsoft.com/office/drawing/2014/main" id="{12948BE7-EDA5-9CA6-4265-EFB0259E7E49}"/>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54" name="Oval 353">
                  <a:extLst>
                    <a:ext uri="{FF2B5EF4-FFF2-40B4-BE49-F238E27FC236}">
                      <a16:creationId xmlns:a16="http://schemas.microsoft.com/office/drawing/2014/main" id="{52B35E63-8AC8-7592-92ED-0919FDCB2A08}"/>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29" name="Group 328">
              <a:extLst>
                <a:ext uri="{FF2B5EF4-FFF2-40B4-BE49-F238E27FC236}">
                  <a16:creationId xmlns:a16="http://schemas.microsoft.com/office/drawing/2014/main" id="{44518273-FE00-F3D5-277C-4FE9DB46BCE7}"/>
                </a:ext>
              </a:extLst>
            </p:cNvPr>
            <p:cNvGrpSpPr/>
            <p:nvPr/>
          </p:nvGrpSpPr>
          <p:grpSpPr>
            <a:xfrm rot="16200000">
              <a:off x="7991940" y="4019954"/>
              <a:ext cx="802999" cy="928030"/>
              <a:chOff x="7032623" y="2663759"/>
              <a:chExt cx="802999" cy="928030"/>
            </a:xfrm>
            <a:solidFill>
              <a:schemeClr val="accent5"/>
            </a:solidFill>
          </p:grpSpPr>
          <p:sp>
            <p:nvSpPr>
              <p:cNvPr id="347" name="Isosceles Triangle 147">
                <a:extLst>
                  <a:ext uri="{FF2B5EF4-FFF2-40B4-BE49-F238E27FC236}">
                    <a16:creationId xmlns:a16="http://schemas.microsoft.com/office/drawing/2014/main" id="{9297B2B5-8F31-14D8-3725-A5A15343C56F}"/>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48" name="Group 347">
                <a:extLst>
                  <a:ext uri="{FF2B5EF4-FFF2-40B4-BE49-F238E27FC236}">
                    <a16:creationId xmlns:a16="http://schemas.microsoft.com/office/drawing/2014/main" id="{A95B215A-89F0-9FF4-8DB7-505EEF662162}"/>
                  </a:ext>
                </a:extLst>
              </p:cNvPr>
              <p:cNvGrpSpPr/>
              <p:nvPr/>
            </p:nvGrpSpPr>
            <p:grpSpPr>
              <a:xfrm>
                <a:off x="7032623" y="2663759"/>
                <a:ext cx="802999" cy="802999"/>
                <a:chOff x="7032623" y="2663759"/>
                <a:chExt cx="802999" cy="802999"/>
              </a:xfrm>
              <a:grpFill/>
            </p:grpSpPr>
            <p:sp>
              <p:nvSpPr>
                <p:cNvPr id="349" name="Oval 348">
                  <a:extLst>
                    <a:ext uri="{FF2B5EF4-FFF2-40B4-BE49-F238E27FC236}">
                      <a16:creationId xmlns:a16="http://schemas.microsoft.com/office/drawing/2014/main" id="{C5402451-C088-B933-27A9-5EE8FE19BC94}"/>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50" name="Oval 349">
                  <a:extLst>
                    <a:ext uri="{FF2B5EF4-FFF2-40B4-BE49-F238E27FC236}">
                      <a16:creationId xmlns:a16="http://schemas.microsoft.com/office/drawing/2014/main" id="{0AD806CB-06AB-0EBD-AF65-1DECFEAD5A05}"/>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grpSp>
          <p:nvGrpSpPr>
            <p:cNvPr id="330" name="Group 329">
              <a:extLst>
                <a:ext uri="{FF2B5EF4-FFF2-40B4-BE49-F238E27FC236}">
                  <a16:creationId xmlns:a16="http://schemas.microsoft.com/office/drawing/2014/main" id="{B6332CED-5824-ED95-E6D8-1E1E956AFED1}"/>
                </a:ext>
              </a:extLst>
            </p:cNvPr>
            <p:cNvGrpSpPr/>
            <p:nvPr/>
          </p:nvGrpSpPr>
          <p:grpSpPr>
            <a:xfrm rot="16200000">
              <a:off x="7991941" y="4918144"/>
              <a:ext cx="802999" cy="928030"/>
              <a:chOff x="7032623" y="2663759"/>
              <a:chExt cx="802999" cy="928030"/>
            </a:xfrm>
            <a:solidFill>
              <a:schemeClr val="accent6"/>
            </a:solidFill>
          </p:grpSpPr>
          <p:sp>
            <p:nvSpPr>
              <p:cNvPr id="343" name="Isosceles Triangle 143">
                <a:extLst>
                  <a:ext uri="{FF2B5EF4-FFF2-40B4-BE49-F238E27FC236}">
                    <a16:creationId xmlns:a16="http://schemas.microsoft.com/office/drawing/2014/main" id="{90EAB0B1-0175-954A-E0E3-2BCFD7A9F428}"/>
                  </a:ext>
                </a:extLst>
              </p:cNvPr>
              <p:cNvSpPr/>
              <p:nvPr/>
            </p:nvSpPr>
            <p:spPr>
              <a:xfrm rot="10800000">
                <a:off x="7358707" y="3440960"/>
                <a:ext cx="150829" cy="1508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44" name="Group 343">
                <a:extLst>
                  <a:ext uri="{FF2B5EF4-FFF2-40B4-BE49-F238E27FC236}">
                    <a16:creationId xmlns:a16="http://schemas.microsoft.com/office/drawing/2014/main" id="{2E957861-8DB3-716E-13A9-4F7785524307}"/>
                  </a:ext>
                </a:extLst>
              </p:cNvPr>
              <p:cNvGrpSpPr/>
              <p:nvPr/>
            </p:nvGrpSpPr>
            <p:grpSpPr>
              <a:xfrm>
                <a:off x="7032623" y="2663759"/>
                <a:ext cx="802999" cy="802999"/>
                <a:chOff x="7032623" y="2663759"/>
                <a:chExt cx="802999" cy="802999"/>
              </a:xfrm>
              <a:grpFill/>
            </p:grpSpPr>
            <p:sp>
              <p:nvSpPr>
                <p:cNvPr id="345" name="Oval 344">
                  <a:extLst>
                    <a:ext uri="{FF2B5EF4-FFF2-40B4-BE49-F238E27FC236}">
                      <a16:creationId xmlns:a16="http://schemas.microsoft.com/office/drawing/2014/main" id="{4948F0F7-A1C3-F98F-3923-390CA6F82B2D}"/>
                    </a:ext>
                  </a:extLst>
                </p:cNvPr>
                <p:cNvSpPr/>
                <p:nvPr/>
              </p:nvSpPr>
              <p:spPr>
                <a:xfrm>
                  <a:off x="7032623" y="2663759"/>
                  <a:ext cx="802999" cy="802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6" name="Oval 345">
                  <a:extLst>
                    <a:ext uri="{FF2B5EF4-FFF2-40B4-BE49-F238E27FC236}">
                      <a16:creationId xmlns:a16="http://schemas.microsoft.com/office/drawing/2014/main" id="{BB0A39A0-36BE-7EFD-F7F3-1984C66BCE2D}"/>
                    </a:ext>
                  </a:extLst>
                </p:cNvPr>
                <p:cNvSpPr/>
                <p:nvPr/>
              </p:nvSpPr>
              <p:spPr>
                <a:xfrm>
                  <a:off x="7108038" y="2734464"/>
                  <a:ext cx="658676" cy="658676"/>
                </a:xfrm>
                <a:prstGeom prst="ellipse">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grpSp>
        <p:sp>
          <p:nvSpPr>
            <p:cNvPr id="331" name="TextBox 330">
              <a:extLst>
                <a:ext uri="{FF2B5EF4-FFF2-40B4-BE49-F238E27FC236}">
                  <a16:creationId xmlns:a16="http://schemas.microsoft.com/office/drawing/2014/main" id="{0FBED368-16CC-D67A-8EAA-C12076471D25}"/>
                </a:ext>
              </a:extLst>
            </p:cNvPr>
            <p:cNvSpPr txBox="1"/>
            <p:nvPr/>
          </p:nvSpPr>
          <p:spPr>
            <a:xfrm rot="20660606">
              <a:off x="921827" y="2304510"/>
              <a:ext cx="598241"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01</a:t>
              </a:r>
            </a:p>
          </p:txBody>
        </p:sp>
        <p:sp>
          <p:nvSpPr>
            <p:cNvPr id="332" name="TextBox 331">
              <a:extLst>
                <a:ext uri="{FF2B5EF4-FFF2-40B4-BE49-F238E27FC236}">
                  <a16:creationId xmlns:a16="http://schemas.microsoft.com/office/drawing/2014/main" id="{FA9F56C5-D26F-02C3-210F-AFE49AC5BCCA}"/>
                </a:ext>
              </a:extLst>
            </p:cNvPr>
            <p:cNvSpPr txBox="1"/>
            <p:nvPr/>
          </p:nvSpPr>
          <p:spPr>
            <a:xfrm rot="20660606">
              <a:off x="923415" y="330705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02</a:t>
              </a:r>
            </a:p>
          </p:txBody>
        </p:sp>
        <p:sp>
          <p:nvSpPr>
            <p:cNvPr id="333" name="TextBox 332">
              <a:extLst>
                <a:ext uri="{FF2B5EF4-FFF2-40B4-BE49-F238E27FC236}">
                  <a16:creationId xmlns:a16="http://schemas.microsoft.com/office/drawing/2014/main" id="{36D16BA4-CB8E-70E1-D8BA-E0D17E7D99B0}"/>
                </a:ext>
              </a:extLst>
            </p:cNvPr>
            <p:cNvSpPr txBox="1"/>
            <p:nvPr/>
          </p:nvSpPr>
          <p:spPr>
            <a:xfrm rot="20660606">
              <a:off x="945226" y="4223510"/>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03</a:t>
              </a:r>
            </a:p>
          </p:txBody>
        </p:sp>
        <p:sp>
          <p:nvSpPr>
            <p:cNvPr id="334" name="TextBox 333">
              <a:extLst>
                <a:ext uri="{FF2B5EF4-FFF2-40B4-BE49-F238E27FC236}">
                  <a16:creationId xmlns:a16="http://schemas.microsoft.com/office/drawing/2014/main" id="{E2DB48C1-4D98-25BB-FE1B-6315292FA352}"/>
                </a:ext>
              </a:extLst>
            </p:cNvPr>
            <p:cNvSpPr txBox="1"/>
            <p:nvPr/>
          </p:nvSpPr>
          <p:spPr>
            <a:xfrm rot="20660606">
              <a:off x="933271" y="5121701"/>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04</a:t>
              </a:r>
            </a:p>
          </p:txBody>
        </p:sp>
        <p:sp>
          <p:nvSpPr>
            <p:cNvPr id="335" name="TextBox 334">
              <a:extLst>
                <a:ext uri="{FF2B5EF4-FFF2-40B4-BE49-F238E27FC236}">
                  <a16:creationId xmlns:a16="http://schemas.microsoft.com/office/drawing/2014/main" id="{90DA25E3-5CAA-7B58-6C60-0D392BC00808}"/>
                </a:ext>
              </a:extLst>
            </p:cNvPr>
            <p:cNvSpPr txBox="1"/>
            <p:nvPr/>
          </p:nvSpPr>
          <p:spPr>
            <a:xfrm rot="20660606">
              <a:off x="4384770" y="2301028"/>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05</a:t>
              </a:r>
            </a:p>
          </p:txBody>
        </p:sp>
        <p:sp>
          <p:nvSpPr>
            <p:cNvPr id="336" name="TextBox 335">
              <a:extLst>
                <a:ext uri="{FF2B5EF4-FFF2-40B4-BE49-F238E27FC236}">
                  <a16:creationId xmlns:a16="http://schemas.microsoft.com/office/drawing/2014/main" id="{B08381F8-3BE7-9067-8A2D-07BACD1FAEB4}"/>
                </a:ext>
              </a:extLst>
            </p:cNvPr>
            <p:cNvSpPr txBox="1"/>
            <p:nvPr/>
          </p:nvSpPr>
          <p:spPr>
            <a:xfrm rot="20660606">
              <a:off x="4384770" y="3311853"/>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06</a:t>
              </a:r>
            </a:p>
          </p:txBody>
        </p:sp>
        <p:sp>
          <p:nvSpPr>
            <p:cNvPr id="337" name="TextBox 336">
              <a:extLst>
                <a:ext uri="{FF2B5EF4-FFF2-40B4-BE49-F238E27FC236}">
                  <a16:creationId xmlns:a16="http://schemas.microsoft.com/office/drawing/2014/main" id="{039AB4A5-01F4-3E73-989C-13CD229BC52D}"/>
                </a:ext>
              </a:extLst>
            </p:cNvPr>
            <p:cNvSpPr txBox="1"/>
            <p:nvPr/>
          </p:nvSpPr>
          <p:spPr>
            <a:xfrm rot="20660606">
              <a:off x="4384770" y="421581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07</a:t>
              </a:r>
            </a:p>
          </p:txBody>
        </p:sp>
        <p:sp>
          <p:nvSpPr>
            <p:cNvPr id="338" name="TextBox 337">
              <a:extLst>
                <a:ext uri="{FF2B5EF4-FFF2-40B4-BE49-F238E27FC236}">
                  <a16:creationId xmlns:a16="http://schemas.microsoft.com/office/drawing/2014/main" id="{787916D4-FBFE-4918-9EEA-A415561801FF}"/>
                </a:ext>
              </a:extLst>
            </p:cNvPr>
            <p:cNvSpPr txBox="1"/>
            <p:nvPr/>
          </p:nvSpPr>
          <p:spPr>
            <a:xfrm rot="20660606">
              <a:off x="4384770" y="511400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08</a:t>
              </a:r>
            </a:p>
          </p:txBody>
        </p:sp>
        <p:sp>
          <p:nvSpPr>
            <p:cNvPr id="339" name="TextBox 338">
              <a:extLst>
                <a:ext uri="{FF2B5EF4-FFF2-40B4-BE49-F238E27FC236}">
                  <a16:creationId xmlns:a16="http://schemas.microsoft.com/office/drawing/2014/main" id="{99CA73DB-1257-F13E-881B-AD71E3DEA033}"/>
                </a:ext>
              </a:extLst>
            </p:cNvPr>
            <p:cNvSpPr txBox="1"/>
            <p:nvPr/>
          </p:nvSpPr>
          <p:spPr>
            <a:xfrm rot="20660606">
              <a:off x="8024970" y="2321756"/>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09</a:t>
              </a:r>
            </a:p>
          </p:txBody>
        </p:sp>
        <p:sp>
          <p:nvSpPr>
            <p:cNvPr id="340" name="TextBox 339">
              <a:extLst>
                <a:ext uri="{FF2B5EF4-FFF2-40B4-BE49-F238E27FC236}">
                  <a16:creationId xmlns:a16="http://schemas.microsoft.com/office/drawing/2014/main" id="{BCF41BE3-6B2A-4BC9-79CA-F6757CC5DFCA}"/>
                </a:ext>
              </a:extLst>
            </p:cNvPr>
            <p:cNvSpPr txBox="1"/>
            <p:nvPr/>
          </p:nvSpPr>
          <p:spPr>
            <a:xfrm rot="20660606">
              <a:off x="8024970" y="3311852"/>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10</a:t>
              </a:r>
            </a:p>
          </p:txBody>
        </p:sp>
        <p:sp>
          <p:nvSpPr>
            <p:cNvPr id="341" name="TextBox 340">
              <a:extLst>
                <a:ext uri="{FF2B5EF4-FFF2-40B4-BE49-F238E27FC236}">
                  <a16:creationId xmlns:a16="http://schemas.microsoft.com/office/drawing/2014/main" id="{47674AE6-D7F2-B607-B713-6009118D4B55}"/>
                </a:ext>
              </a:extLst>
            </p:cNvPr>
            <p:cNvSpPr txBox="1"/>
            <p:nvPr/>
          </p:nvSpPr>
          <p:spPr>
            <a:xfrm rot="20660606">
              <a:off x="8024970" y="421581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11</a:t>
              </a:r>
            </a:p>
          </p:txBody>
        </p:sp>
        <p:sp>
          <p:nvSpPr>
            <p:cNvPr id="342" name="TextBox 341">
              <a:extLst>
                <a:ext uri="{FF2B5EF4-FFF2-40B4-BE49-F238E27FC236}">
                  <a16:creationId xmlns:a16="http://schemas.microsoft.com/office/drawing/2014/main" id="{3C3CE3EA-C068-7CF7-97E6-849016CD0F6B}"/>
                </a:ext>
              </a:extLst>
            </p:cNvPr>
            <p:cNvSpPr txBox="1"/>
            <p:nvPr/>
          </p:nvSpPr>
          <p:spPr>
            <a:xfrm rot="20660606">
              <a:off x="8024970" y="5114005"/>
              <a:ext cx="598242" cy="523220"/>
            </a:xfrm>
            <a:prstGeom prst="rect">
              <a:avLst/>
            </a:prstGeom>
            <a:noFill/>
          </p:spPr>
          <p:txBody>
            <a:bodyPr wrap="none" rtlCol="0" anchor="ctr">
              <a:spAutoFit/>
            </a:bodyPr>
            <a:lstStyle/>
            <a:p>
              <a:pPr algn="ctr"/>
              <a:r>
                <a:rPr lang="en-US" sz="2800" b="1" dirty="0">
                  <a:solidFill>
                    <a:schemeClr val="bg1"/>
                  </a:solidFill>
                  <a:latin typeface="Segoe UI" panose="020B0502040204020203" pitchFamily="34" charset="0"/>
                  <a:ea typeface="Segoe UI" panose="020B0502040204020203" pitchFamily="34" charset="0"/>
                  <a:cs typeface="Segoe UI" panose="020B0502040204020203" pitchFamily="34" charset="0"/>
                </a:rPr>
                <a:t>12</a:t>
              </a:r>
            </a:p>
          </p:txBody>
        </p:sp>
      </p:grpSp>
      <p:sp>
        <p:nvSpPr>
          <p:cNvPr id="407" name="Google Shape;194;p35">
            <a:extLst>
              <a:ext uri="{FF2B5EF4-FFF2-40B4-BE49-F238E27FC236}">
                <a16:creationId xmlns:a16="http://schemas.microsoft.com/office/drawing/2014/main" id="{E5E129B8-33FA-4DBA-D4EA-0C1E85ED9F5F}"/>
              </a:ext>
            </a:extLst>
          </p:cNvPr>
          <p:cNvSpPr/>
          <p:nvPr/>
        </p:nvSpPr>
        <p:spPr>
          <a:xfrm rot="5400000">
            <a:off x="6085039" y="-1135278"/>
            <a:ext cx="26525" cy="4403890"/>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692525" y="836119"/>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INTRODUCTION</a:t>
            </a:r>
            <a:endParaRPr sz="2800" dirty="0"/>
          </a:p>
        </p:txBody>
      </p:sp>
      <p:sp>
        <p:nvSpPr>
          <p:cNvPr id="2" name="Google Shape;194;p35">
            <a:extLst>
              <a:ext uri="{FF2B5EF4-FFF2-40B4-BE49-F238E27FC236}">
                <a16:creationId xmlns:a16="http://schemas.microsoft.com/office/drawing/2014/main" id="{AE28FAFD-1716-E8B2-B0DA-206EDD4C2F3A}"/>
              </a:ext>
            </a:extLst>
          </p:cNvPr>
          <p:cNvSpPr/>
          <p:nvPr/>
        </p:nvSpPr>
        <p:spPr>
          <a:xfrm rot="5400000">
            <a:off x="2175363" y="-54827"/>
            <a:ext cx="26525" cy="2734468"/>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7;p41">
            <a:extLst>
              <a:ext uri="{FF2B5EF4-FFF2-40B4-BE49-F238E27FC236}">
                <a16:creationId xmlns:a16="http://schemas.microsoft.com/office/drawing/2014/main" id="{E5F7894E-A089-EB8B-895E-F99868E2CDDF}"/>
              </a:ext>
            </a:extLst>
          </p:cNvPr>
          <p:cNvSpPr txBox="1">
            <a:spLocks/>
          </p:cNvSpPr>
          <p:nvPr/>
        </p:nvSpPr>
        <p:spPr>
          <a:xfrm>
            <a:off x="344316" y="1623900"/>
            <a:ext cx="7692244" cy="3344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eem Kufi"/>
              <a:buNone/>
              <a:defRPr sz="3000" b="0" i="0" u="none" strike="noStrike" cap="none">
                <a:solidFill>
                  <a:schemeClr val="dk2"/>
                </a:solidFill>
                <a:latin typeface="Reem Kufi"/>
                <a:ea typeface="Reem Kufi"/>
                <a:cs typeface="Reem Kufi"/>
                <a:sym typeface="Reem Kufi"/>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sz="1200" dirty="0"/>
              <a:t>Good morning/afternoon/evening, everyone. We are pleased to be here today to present our research findings on warranty Data Portal . Our team has been working hard to gather and analyse data to provide insights and recommendations that we believe will be valuable to target audience/target Sponsor.</a:t>
            </a:r>
          </a:p>
          <a:p>
            <a:endParaRPr lang="en-IN" sz="1200" dirty="0"/>
          </a:p>
          <a:p>
            <a:r>
              <a:rPr lang="en-IN" sz="1200" dirty="0"/>
              <a:t>Allow us to introduce ourselves. Our team is composed of 6 members, each with a unique background and area of expertise. We have Anush Bharathwaj, Balamurugan, Dhatchana, Hirthick Raj ,  Dhinakaran , Abishek  and collectively, we have  Three Years of experience in CSE and  DataScience . Our team has worked collaboratively to ensure that our analysis and recommendations are informed by a variety of perspectives and experiences.</a:t>
            </a:r>
          </a:p>
          <a:p>
            <a:endParaRPr lang="en-IN" sz="1200" dirty="0"/>
          </a:p>
          <a:p>
            <a:r>
              <a:rPr lang="en-IN" sz="1200" dirty="0"/>
              <a:t>In this presentation, we will begin by providing an overview of the warranty Data Set , its importance, and its relevance to our audience. We will then discuss the research methods that we employed to gather and analyse data. This will be followed by a presentation of our key findings and insights. Finally, we will conclude with recommendations that we believe will help address the challenges and opportunities related to Warranty Portal.</a:t>
            </a:r>
          </a:p>
          <a:p>
            <a:endParaRPr lang="en-IN" sz="1200" dirty="0"/>
          </a:p>
          <a:p>
            <a:r>
              <a:rPr lang="en-IN" sz="1200" dirty="0"/>
              <a:t>We hope that our research will be informative and thought-provoking, and that it will spark conversations and ideas that will contribute to ongoing efforts to the project objective. We are excited to share our work with you, and we look forward to your questions and feedback. Thank you.</a:t>
            </a:r>
          </a:p>
          <a:p>
            <a:br>
              <a:rPr lang="en-IN" sz="1200" dirty="0"/>
            </a:br>
            <a:endParaRPr lang="en-IN" sz="1200" dirty="0"/>
          </a:p>
        </p:txBody>
      </p:sp>
    </p:spTree>
    <p:extLst>
      <p:ext uri="{BB962C8B-B14F-4D97-AF65-F5344CB8AC3E}">
        <p14:creationId xmlns:p14="http://schemas.microsoft.com/office/powerpoint/2010/main" val="402287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169;p17">
            <a:extLst>
              <a:ext uri="{FF2B5EF4-FFF2-40B4-BE49-F238E27FC236}">
                <a16:creationId xmlns:a16="http://schemas.microsoft.com/office/drawing/2014/main" id="{6C89A278-4071-1FCB-24AC-0CB5CCCB5BFF}"/>
              </a:ext>
            </a:extLst>
          </p:cNvPr>
          <p:cNvSpPr/>
          <p:nvPr/>
        </p:nvSpPr>
        <p:spPr>
          <a:xfrm>
            <a:off x="572734" y="1140671"/>
            <a:ext cx="1365801" cy="1264140"/>
          </a:xfrm>
          <a:custGeom>
            <a:avLst/>
            <a:gdLst/>
            <a:ahLst/>
            <a:cxnLst/>
            <a:rect l="l" t="t" r="r" b="b"/>
            <a:pathLst>
              <a:path w="18329" h="18353" extrusionOk="0">
                <a:moveTo>
                  <a:pt x="571" y="1"/>
                </a:moveTo>
                <a:cubicBezTo>
                  <a:pt x="251" y="1"/>
                  <a:pt x="0" y="275"/>
                  <a:pt x="0" y="571"/>
                </a:cubicBezTo>
                <a:lnTo>
                  <a:pt x="0" y="571"/>
                </a:lnTo>
                <a:lnTo>
                  <a:pt x="0" y="17759"/>
                </a:lnTo>
                <a:cubicBezTo>
                  <a:pt x="0" y="18078"/>
                  <a:pt x="251" y="18352"/>
                  <a:pt x="571" y="18352"/>
                </a:cubicBezTo>
                <a:lnTo>
                  <a:pt x="571" y="18352"/>
                </a:lnTo>
                <a:lnTo>
                  <a:pt x="17758" y="18352"/>
                </a:lnTo>
                <a:cubicBezTo>
                  <a:pt x="18055" y="18352"/>
                  <a:pt x="18329" y="18078"/>
                  <a:pt x="18329" y="17759"/>
                </a:cubicBezTo>
                <a:lnTo>
                  <a:pt x="18329" y="17759"/>
                </a:lnTo>
                <a:lnTo>
                  <a:pt x="18329" y="571"/>
                </a:lnTo>
                <a:cubicBezTo>
                  <a:pt x="18329" y="275"/>
                  <a:pt x="18055" y="1"/>
                  <a:pt x="17758" y="1"/>
                </a:cubicBezTo>
                <a:lnTo>
                  <a:pt x="17758" y="1"/>
                </a:lnTo>
                <a:close/>
              </a:path>
            </a:pathLst>
          </a:custGeom>
          <a:gradFill>
            <a:gsLst>
              <a:gs pos="0">
                <a:srgbClr val="A3EDFF"/>
              </a:gs>
              <a:gs pos="100000">
                <a:srgbClr val="A3C3FF"/>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lvl="0" algn="l" rtl="0">
              <a:spcBef>
                <a:spcPts val="0"/>
              </a:spcBef>
              <a:spcAft>
                <a:spcPts val="0"/>
              </a:spcAft>
            </a:pPr>
            <a:r>
              <a:rPr lang="en-US" sz="1000" dirty="0"/>
              <a:t>PRIMARY DATA COLLECTION</a:t>
            </a:r>
          </a:p>
          <a:p>
            <a:pPr lvl="0" algn="l" rtl="0">
              <a:spcBef>
                <a:spcPts val="0"/>
              </a:spcBef>
              <a:spcAft>
                <a:spcPts val="0"/>
              </a:spcAft>
            </a:pPr>
            <a:endParaRPr lang="en-US" sz="1000" dirty="0"/>
          </a:p>
          <a:p>
            <a:pPr lvl="0" algn="l" rtl="0">
              <a:spcBef>
                <a:spcPts val="0"/>
              </a:spcBef>
              <a:spcAft>
                <a:spcPts val="0"/>
              </a:spcAft>
            </a:pPr>
            <a:r>
              <a:rPr lang="en-US" sz="1000" dirty="0"/>
              <a:t>SECONDARY DATA REVIEW</a:t>
            </a:r>
            <a:endParaRPr sz="1000" dirty="0"/>
          </a:p>
        </p:txBody>
      </p:sp>
      <p:grpSp>
        <p:nvGrpSpPr>
          <p:cNvPr id="2" name="Google Shape;118;p16">
            <a:extLst>
              <a:ext uri="{FF2B5EF4-FFF2-40B4-BE49-F238E27FC236}">
                <a16:creationId xmlns:a16="http://schemas.microsoft.com/office/drawing/2014/main" id="{1994B56E-384C-3860-A4D4-3FC5DB54D26C}"/>
              </a:ext>
            </a:extLst>
          </p:cNvPr>
          <p:cNvGrpSpPr/>
          <p:nvPr/>
        </p:nvGrpSpPr>
        <p:grpSpPr>
          <a:xfrm>
            <a:off x="221385" y="334698"/>
            <a:ext cx="1681902" cy="832288"/>
            <a:chOff x="596748" y="3631718"/>
            <a:chExt cx="1681902" cy="832288"/>
          </a:xfrm>
        </p:grpSpPr>
        <p:sp>
          <p:nvSpPr>
            <p:cNvPr id="3" name="Google Shape;119;p16">
              <a:extLst>
                <a:ext uri="{FF2B5EF4-FFF2-40B4-BE49-F238E27FC236}">
                  <a16:creationId xmlns:a16="http://schemas.microsoft.com/office/drawing/2014/main" id="{B4E8C187-D5A8-AE26-FE2E-AB56050843E1}"/>
                </a:ext>
              </a:extLst>
            </p:cNvPr>
            <p:cNvSpPr/>
            <p:nvPr/>
          </p:nvSpPr>
          <p:spPr>
            <a:xfrm>
              <a:off x="858450" y="3752583"/>
              <a:ext cx="1420200" cy="620400"/>
            </a:xfrm>
            <a:prstGeom prst="roundRect">
              <a:avLst>
                <a:gd name="adj" fmla="val 16667"/>
              </a:avLst>
            </a:prstGeom>
            <a:noFill/>
            <a:ln w="19050" cap="flat" cmpd="sng">
              <a:solidFill>
                <a:srgbClr val="AF99F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0;p16">
              <a:extLst>
                <a:ext uri="{FF2B5EF4-FFF2-40B4-BE49-F238E27FC236}">
                  <a16:creationId xmlns:a16="http://schemas.microsoft.com/office/drawing/2014/main" id="{CAD24FC5-BCC5-9B2F-FD3A-DC95EED04615}"/>
                </a:ext>
              </a:extLst>
            </p:cNvPr>
            <p:cNvSpPr/>
            <p:nvPr/>
          </p:nvSpPr>
          <p:spPr>
            <a:xfrm>
              <a:off x="596748" y="3631718"/>
              <a:ext cx="832355" cy="832288"/>
            </a:xfrm>
            <a:custGeom>
              <a:avLst/>
              <a:gdLst/>
              <a:ahLst/>
              <a:cxnLst/>
              <a:rect l="l" t="t" r="r" b="b"/>
              <a:pathLst>
                <a:path w="12259" h="12258" extrusionOk="0">
                  <a:moveTo>
                    <a:pt x="6118" y="1"/>
                  </a:moveTo>
                  <a:cubicBezTo>
                    <a:pt x="2740" y="1"/>
                    <a:pt x="1" y="2740"/>
                    <a:pt x="1" y="6118"/>
                  </a:cubicBezTo>
                  <a:cubicBezTo>
                    <a:pt x="1" y="9496"/>
                    <a:pt x="2740" y="12258"/>
                    <a:pt x="6118" y="12258"/>
                  </a:cubicBezTo>
                  <a:cubicBezTo>
                    <a:pt x="9496" y="12258"/>
                    <a:pt x="12258" y="9496"/>
                    <a:pt x="12258" y="6118"/>
                  </a:cubicBezTo>
                  <a:cubicBezTo>
                    <a:pt x="12258" y="2740"/>
                    <a:pt x="9496" y="1"/>
                    <a:pt x="6118"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155CC">
                  <a:alpha val="3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1;p16">
              <a:extLst>
                <a:ext uri="{FF2B5EF4-FFF2-40B4-BE49-F238E27FC236}">
                  <a16:creationId xmlns:a16="http://schemas.microsoft.com/office/drawing/2014/main" id="{5F93C174-4985-07C2-BAFB-228228B795ED}"/>
                </a:ext>
              </a:extLst>
            </p:cNvPr>
            <p:cNvSpPr txBox="1"/>
            <p:nvPr/>
          </p:nvSpPr>
          <p:spPr>
            <a:xfrm>
              <a:off x="1434125" y="3795869"/>
              <a:ext cx="8445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800" b="1" dirty="0">
                  <a:latin typeface="Roboto"/>
                  <a:ea typeface="Roboto"/>
                  <a:cs typeface="Roboto"/>
                  <a:sym typeface="Roboto"/>
                </a:rPr>
                <a:t>ACQUISITION</a:t>
              </a:r>
              <a:endParaRPr sz="800" b="1" dirty="0">
                <a:latin typeface="Roboto"/>
                <a:ea typeface="Roboto"/>
                <a:cs typeface="Roboto"/>
                <a:sym typeface="Roboto"/>
              </a:endParaRPr>
            </a:p>
          </p:txBody>
        </p:sp>
      </p:grpSp>
      <p:sp>
        <p:nvSpPr>
          <p:cNvPr id="38" name="Google Shape;186;p17">
            <a:extLst>
              <a:ext uri="{FF2B5EF4-FFF2-40B4-BE49-F238E27FC236}">
                <a16:creationId xmlns:a16="http://schemas.microsoft.com/office/drawing/2014/main" id="{5658EAE6-BF91-27AD-FF83-25B0DA7C91BA}"/>
              </a:ext>
            </a:extLst>
          </p:cNvPr>
          <p:cNvSpPr/>
          <p:nvPr/>
        </p:nvSpPr>
        <p:spPr>
          <a:xfrm>
            <a:off x="2767742" y="1151111"/>
            <a:ext cx="1338064" cy="1275752"/>
          </a:xfrm>
          <a:custGeom>
            <a:avLst/>
            <a:gdLst/>
            <a:ahLst/>
            <a:cxnLst/>
            <a:rect l="l" t="t" r="r" b="b"/>
            <a:pathLst>
              <a:path w="18329" h="18353" extrusionOk="0">
                <a:moveTo>
                  <a:pt x="571" y="1"/>
                </a:moveTo>
                <a:cubicBezTo>
                  <a:pt x="251" y="1"/>
                  <a:pt x="0" y="274"/>
                  <a:pt x="0" y="594"/>
                </a:cubicBezTo>
                <a:lnTo>
                  <a:pt x="0" y="17759"/>
                </a:lnTo>
                <a:cubicBezTo>
                  <a:pt x="0" y="18078"/>
                  <a:pt x="251" y="18352"/>
                  <a:pt x="571" y="18352"/>
                </a:cubicBezTo>
                <a:lnTo>
                  <a:pt x="17758" y="18352"/>
                </a:lnTo>
                <a:cubicBezTo>
                  <a:pt x="18055" y="18352"/>
                  <a:pt x="18329" y="18078"/>
                  <a:pt x="18329" y="17759"/>
                </a:cubicBezTo>
                <a:lnTo>
                  <a:pt x="18329" y="594"/>
                </a:lnTo>
                <a:cubicBezTo>
                  <a:pt x="18329" y="274"/>
                  <a:pt x="18055" y="1"/>
                  <a:pt x="17758" y="1"/>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COMPLETENESS</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USABILITY</a:t>
            </a:r>
          </a:p>
          <a:p>
            <a:pPr marL="0" lvl="0" indent="0" algn="l" rtl="0">
              <a:spcBef>
                <a:spcPts val="0"/>
              </a:spcBef>
              <a:spcAft>
                <a:spcPts val="0"/>
              </a:spcAft>
              <a:buNone/>
            </a:pPr>
            <a:endParaRPr lang="en-US" sz="900" dirty="0"/>
          </a:p>
          <a:p>
            <a:pPr marL="0" lvl="0" indent="0" algn="l" rtl="0">
              <a:spcBef>
                <a:spcPts val="0"/>
              </a:spcBef>
              <a:spcAft>
                <a:spcPts val="0"/>
              </a:spcAft>
              <a:buNone/>
            </a:pPr>
            <a:r>
              <a:rPr lang="en-US" sz="900" dirty="0"/>
              <a:t>IDENTIFY DATA TYPE</a:t>
            </a:r>
          </a:p>
          <a:p>
            <a:pPr marL="0" lvl="0" indent="0" algn="l" rtl="0">
              <a:spcBef>
                <a:spcPts val="0"/>
              </a:spcBef>
              <a:spcAft>
                <a:spcPts val="0"/>
              </a:spcAft>
              <a:buNone/>
            </a:pPr>
            <a:endParaRPr lang="en-US" sz="900" dirty="0"/>
          </a:p>
          <a:p>
            <a:r>
              <a:rPr lang="en-IN" sz="900" dirty="0"/>
              <a:t>IDENTIFY THE DATA SOURCES</a:t>
            </a:r>
          </a:p>
        </p:txBody>
      </p:sp>
      <p:grpSp>
        <p:nvGrpSpPr>
          <p:cNvPr id="39" name="Google Shape;129;p16">
            <a:extLst>
              <a:ext uri="{FF2B5EF4-FFF2-40B4-BE49-F238E27FC236}">
                <a16:creationId xmlns:a16="http://schemas.microsoft.com/office/drawing/2014/main" id="{94C5E1BA-F227-FCD5-371D-C5126A434B8E}"/>
              </a:ext>
            </a:extLst>
          </p:cNvPr>
          <p:cNvGrpSpPr/>
          <p:nvPr/>
        </p:nvGrpSpPr>
        <p:grpSpPr>
          <a:xfrm>
            <a:off x="2406329" y="345645"/>
            <a:ext cx="1677059" cy="832288"/>
            <a:chOff x="2851710" y="3631718"/>
            <a:chExt cx="1677059" cy="832288"/>
          </a:xfrm>
        </p:grpSpPr>
        <p:sp>
          <p:nvSpPr>
            <p:cNvPr id="40" name="Google Shape;130;p16">
              <a:extLst>
                <a:ext uri="{FF2B5EF4-FFF2-40B4-BE49-F238E27FC236}">
                  <a16:creationId xmlns:a16="http://schemas.microsoft.com/office/drawing/2014/main" id="{112E4593-F78A-FC98-AFDA-B61E1BACF2CD}"/>
                </a:ext>
              </a:extLst>
            </p:cNvPr>
            <p:cNvSpPr/>
            <p:nvPr/>
          </p:nvSpPr>
          <p:spPr>
            <a:xfrm>
              <a:off x="3107625" y="3752583"/>
              <a:ext cx="1420200" cy="620400"/>
            </a:xfrm>
            <a:prstGeom prst="roundRect">
              <a:avLst>
                <a:gd name="adj" fmla="val 16667"/>
              </a:avLst>
            </a:prstGeom>
            <a:noFill/>
            <a:ln w="19050" cap="flat" cmpd="sng">
              <a:solidFill>
                <a:srgbClr val="A3C3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p16">
              <a:extLst>
                <a:ext uri="{FF2B5EF4-FFF2-40B4-BE49-F238E27FC236}">
                  <a16:creationId xmlns:a16="http://schemas.microsoft.com/office/drawing/2014/main" id="{9A035735-132C-FC7F-FD85-1C8F6C47A201}"/>
                </a:ext>
              </a:extLst>
            </p:cNvPr>
            <p:cNvSpPr txBox="1"/>
            <p:nvPr/>
          </p:nvSpPr>
          <p:spPr>
            <a:xfrm>
              <a:off x="3684269" y="3795869"/>
              <a:ext cx="8445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700" b="1" dirty="0">
                  <a:latin typeface="Roboto"/>
                  <a:ea typeface="Roboto"/>
                  <a:cs typeface="Roboto"/>
                  <a:sym typeface="Roboto"/>
                </a:rPr>
                <a:t>EXAMINATION</a:t>
              </a:r>
              <a:endParaRPr sz="700" b="1" dirty="0">
                <a:latin typeface="Roboto"/>
                <a:ea typeface="Roboto"/>
                <a:cs typeface="Roboto"/>
                <a:sym typeface="Roboto"/>
              </a:endParaRPr>
            </a:p>
          </p:txBody>
        </p:sp>
        <p:sp>
          <p:nvSpPr>
            <p:cNvPr id="41" name="Google Shape;131;p16">
              <a:extLst>
                <a:ext uri="{FF2B5EF4-FFF2-40B4-BE49-F238E27FC236}">
                  <a16:creationId xmlns:a16="http://schemas.microsoft.com/office/drawing/2014/main" id="{B1449E75-C1F0-87E0-1F0B-2AC0FB977D6F}"/>
                </a:ext>
              </a:extLst>
            </p:cNvPr>
            <p:cNvSpPr/>
            <p:nvPr/>
          </p:nvSpPr>
          <p:spPr>
            <a:xfrm>
              <a:off x="2851710" y="3631718"/>
              <a:ext cx="832288" cy="832288"/>
            </a:xfrm>
            <a:custGeom>
              <a:avLst/>
              <a:gdLst/>
              <a:ahLst/>
              <a:cxnLst/>
              <a:rect l="l" t="t" r="r" b="b"/>
              <a:pathLst>
                <a:path w="12258" h="12258" extrusionOk="0">
                  <a:moveTo>
                    <a:pt x="6141" y="1"/>
                  </a:moveTo>
                  <a:cubicBezTo>
                    <a:pt x="2762" y="1"/>
                    <a:pt x="1" y="2740"/>
                    <a:pt x="1" y="6118"/>
                  </a:cubicBezTo>
                  <a:cubicBezTo>
                    <a:pt x="1" y="9496"/>
                    <a:pt x="2762" y="12258"/>
                    <a:pt x="6141" y="12258"/>
                  </a:cubicBezTo>
                  <a:cubicBezTo>
                    <a:pt x="9519" y="12258"/>
                    <a:pt x="12258" y="9496"/>
                    <a:pt x="12258" y="6118"/>
                  </a:cubicBezTo>
                  <a:cubicBezTo>
                    <a:pt x="12258" y="2740"/>
                    <a:pt x="9519" y="1"/>
                    <a:pt x="6141" y="1"/>
                  </a:cubicBezTo>
                  <a:close/>
                </a:path>
              </a:pathLst>
            </a:custGeom>
            <a:gradFill>
              <a:gsLst>
                <a:gs pos="0">
                  <a:srgbClr val="A3C3FF"/>
                </a:gs>
                <a:gs pos="100000">
                  <a:srgbClr val="8F8DF9"/>
                </a:gs>
              </a:gsLst>
              <a:lin ang="8100019" scaled="0"/>
            </a:gradFill>
            <a:ln>
              <a:noFill/>
            </a:ln>
            <a:effectLst>
              <a:outerShdw blurRad="57150" dist="19050" dir="5400000" algn="bl" rotWithShape="0">
                <a:srgbClr val="1155C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 name="Google Shape;169;p17">
            <a:extLst>
              <a:ext uri="{FF2B5EF4-FFF2-40B4-BE49-F238E27FC236}">
                <a16:creationId xmlns:a16="http://schemas.microsoft.com/office/drawing/2014/main" id="{B4147125-7BDB-4A9D-1BC7-D2D38F8B5BFB}"/>
              </a:ext>
            </a:extLst>
          </p:cNvPr>
          <p:cNvSpPr/>
          <p:nvPr/>
        </p:nvSpPr>
        <p:spPr>
          <a:xfrm>
            <a:off x="4997193" y="1148662"/>
            <a:ext cx="1306329" cy="1261614"/>
          </a:xfrm>
          <a:custGeom>
            <a:avLst/>
            <a:gdLst/>
            <a:ahLst/>
            <a:cxnLst/>
            <a:rect l="l" t="t" r="r" b="b"/>
            <a:pathLst>
              <a:path w="18329" h="18353" extrusionOk="0">
                <a:moveTo>
                  <a:pt x="571" y="1"/>
                </a:moveTo>
                <a:cubicBezTo>
                  <a:pt x="251" y="1"/>
                  <a:pt x="0" y="275"/>
                  <a:pt x="0" y="571"/>
                </a:cubicBezTo>
                <a:lnTo>
                  <a:pt x="0" y="571"/>
                </a:lnTo>
                <a:lnTo>
                  <a:pt x="0" y="17759"/>
                </a:lnTo>
                <a:cubicBezTo>
                  <a:pt x="0" y="18078"/>
                  <a:pt x="251" y="18352"/>
                  <a:pt x="571" y="18352"/>
                </a:cubicBezTo>
                <a:lnTo>
                  <a:pt x="571" y="18352"/>
                </a:lnTo>
                <a:lnTo>
                  <a:pt x="17758" y="18352"/>
                </a:lnTo>
                <a:cubicBezTo>
                  <a:pt x="18055" y="18352"/>
                  <a:pt x="18329" y="18078"/>
                  <a:pt x="18329" y="17759"/>
                </a:cubicBezTo>
                <a:lnTo>
                  <a:pt x="18329" y="17759"/>
                </a:lnTo>
                <a:lnTo>
                  <a:pt x="18329" y="571"/>
                </a:lnTo>
                <a:cubicBezTo>
                  <a:pt x="18329" y="275"/>
                  <a:pt x="18055" y="1"/>
                  <a:pt x="17758" y="1"/>
                </a:cubicBezTo>
                <a:lnTo>
                  <a:pt x="17758" y="1"/>
                </a:lnTo>
                <a:close/>
              </a:path>
            </a:pathLst>
          </a:custGeom>
          <a:gradFill>
            <a:gsLst>
              <a:gs pos="0">
                <a:srgbClr val="A3EDFF"/>
              </a:gs>
              <a:gs pos="100000">
                <a:srgbClr val="A3C3FF"/>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t>SCREENING</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DIAGNOSING</a:t>
            </a:r>
          </a:p>
          <a:p>
            <a:pPr marL="0" lvl="0" indent="0" algn="l" rtl="0">
              <a:spcBef>
                <a:spcPts val="0"/>
              </a:spcBef>
              <a:spcAft>
                <a:spcPts val="0"/>
              </a:spcAft>
              <a:buNone/>
            </a:pPr>
            <a:endParaRPr lang="en-US" sz="1100" dirty="0"/>
          </a:p>
          <a:p>
            <a:r>
              <a:rPr lang="en-US" sz="1100" dirty="0"/>
              <a:t>DEFINE THE PURPOSE</a:t>
            </a:r>
          </a:p>
        </p:txBody>
      </p:sp>
      <p:grpSp>
        <p:nvGrpSpPr>
          <p:cNvPr id="46" name="Google Shape;136;p16">
            <a:extLst>
              <a:ext uri="{FF2B5EF4-FFF2-40B4-BE49-F238E27FC236}">
                <a16:creationId xmlns:a16="http://schemas.microsoft.com/office/drawing/2014/main" id="{CC99A040-AEB8-6C87-0F42-AD3461504FF3}"/>
              </a:ext>
            </a:extLst>
          </p:cNvPr>
          <p:cNvGrpSpPr/>
          <p:nvPr/>
        </p:nvGrpSpPr>
        <p:grpSpPr>
          <a:xfrm>
            <a:off x="4570630" y="338005"/>
            <a:ext cx="1732894" cy="832288"/>
            <a:chOff x="4684881" y="3631718"/>
            <a:chExt cx="1732894" cy="832288"/>
          </a:xfrm>
        </p:grpSpPr>
        <p:sp>
          <p:nvSpPr>
            <p:cNvPr id="47" name="Google Shape;137;p16">
              <a:extLst>
                <a:ext uri="{FF2B5EF4-FFF2-40B4-BE49-F238E27FC236}">
                  <a16:creationId xmlns:a16="http://schemas.microsoft.com/office/drawing/2014/main" id="{02B65837-D8EB-9525-BEF8-577CF48AA94E}"/>
                </a:ext>
              </a:extLst>
            </p:cNvPr>
            <p:cNvSpPr/>
            <p:nvPr/>
          </p:nvSpPr>
          <p:spPr>
            <a:xfrm>
              <a:off x="4944288" y="3752583"/>
              <a:ext cx="1420200" cy="620400"/>
            </a:xfrm>
            <a:prstGeom prst="roundRect">
              <a:avLst>
                <a:gd name="adj" fmla="val 16667"/>
              </a:avLst>
            </a:prstGeom>
            <a:noFill/>
            <a:ln w="19050" cap="flat" cmpd="sng">
              <a:solidFill>
                <a:srgbClr val="A3ED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9;p16">
              <a:extLst>
                <a:ext uri="{FF2B5EF4-FFF2-40B4-BE49-F238E27FC236}">
                  <a16:creationId xmlns:a16="http://schemas.microsoft.com/office/drawing/2014/main" id="{3C8EB3C9-9C14-99CB-4D5F-E8BD52C3F441}"/>
                </a:ext>
              </a:extLst>
            </p:cNvPr>
            <p:cNvSpPr txBox="1"/>
            <p:nvPr/>
          </p:nvSpPr>
          <p:spPr>
            <a:xfrm>
              <a:off x="5521975" y="3795925"/>
              <a:ext cx="895800" cy="5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latin typeface="Roboto"/>
                  <a:ea typeface="Roboto"/>
                  <a:cs typeface="Roboto"/>
                  <a:sym typeface="Roboto"/>
                </a:rPr>
                <a:t>CLEANING</a:t>
              </a:r>
              <a:endParaRPr sz="1000" dirty="0">
                <a:latin typeface="Roboto"/>
                <a:ea typeface="Roboto"/>
                <a:cs typeface="Roboto"/>
                <a:sym typeface="Roboto"/>
              </a:endParaRPr>
            </a:p>
          </p:txBody>
        </p:sp>
        <p:sp>
          <p:nvSpPr>
            <p:cNvPr id="48" name="Google Shape;138;p16">
              <a:extLst>
                <a:ext uri="{FF2B5EF4-FFF2-40B4-BE49-F238E27FC236}">
                  <a16:creationId xmlns:a16="http://schemas.microsoft.com/office/drawing/2014/main" id="{D5FFB64F-87C8-DE64-D7DD-A2E194A69C61}"/>
                </a:ext>
              </a:extLst>
            </p:cNvPr>
            <p:cNvSpPr/>
            <p:nvPr/>
          </p:nvSpPr>
          <p:spPr>
            <a:xfrm>
              <a:off x="4684881" y="3631718"/>
              <a:ext cx="832288" cy="832288"/>
            </a:xfrm>
            <a:custGeom>
              <a:avLst/>
              <a:gdLst/>
              <a:ahLst/>
              <a:cxnLst/>
              <a:rect l="l" t="t" r="r" b="b"/>
              <a:pathLst>
                <a:path w="12258" h="12258" extrusionOk="0">
                  <a:moveTo>
                    <a:pt x="6117" y="1"/>
                  </a:moveTo>
                  <a:cubicBezTo>
                    <a:pt x="2739" y="1"/>
                    <a:pt x="0" y="2740"/>
                    <a:pt x="0" y="6118"/>
                  </a:cubicBezTo>
                  <a:cubicBezTo>
                    <a:pt x="0" y="9496"/>
                    <a:pt x="2739" y="12258"/>
                    <a:pt x="6117" y="12258"/>
                  </a:cubicBezTo>
                  <a:cubicBezTo>
                    <a:pt x="9495" y="12258"/>
                    <a:pt x="12257" y="9496"/>
                    <a:pt x="12257" y="6118"/>
                  </a:cubicBezTo>
                  <a:cubicBezTo>
                    <a:pt x="12257" y="2740"/>
                    <a:pt x="9495" y="1"/>
                    <a:pt x="6117" y="1"/>
                  </a:cubicBezTo>
                  <a:close/>
                </a:path>
              </a:pathLst>
            </a:custGeom>
            <a:gradFill>
              <a:gsLst>
                <a:gs pos="0">
                  <a:srgbClr val="B4FFFF"/>
                </a:gs>
                <a:gs pos="100000">
                  <a:srgbClr val="A3C3FF"/>
                </a:gs>
              </a:gsLst>
              <a:lin ang="8100019" scaled="0"/>
            </a:gradFill>
            <a:ln>
              <a:noFill/>
            </a:ln>
            <a:effectLst>
              <a:outerShdw blurRad="57150" dist="19050" dir="5400000" algn="bl" rotWithShape="0">
                <a:srgbClr val="1155CC">
                  <a:alpha val="2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19;p17">
            <a:extLst>
              <a:ext uri="{FF2B5EF4-FFF2-40B4-BE49-F238E27FC236}">
                <a16:creationId xmlns:a16="http://schemas.microsoft.com/office/drawing/2014/main" id="{45A2B5C0-D38A-0853-8D24-094CC2F5ADF0}"/>
              </a:ext>
            </a:extLst>
          </p:cNvPr>
          <p:cNvGrpSpPr/>
          <p:nvPr/>
        </p:nvGrpSpPr>
        <p:grpSpPr>
          <a:xfrm>
            <a:off x="3974206" y="2845483"/>
            <a:ext cx="1144525" cy="659902"/>
            <a:chOff x="3870757" y="2059351"/>
            <a:chExt cx="1144525" cy="659902"/>
          </a:xfrm>
        </p:grpSpPr>
        <p:sp>
          <p:nvSpPr>
            <p:cNvPr id="55" name="Google Shape;220;p17">
              <a:extLst>
                <a:ext uri="{FF2B5EF4-FFF2-40B4-BE49-F238E27FC236}">
                  <a16:creationId xmlns:a16="http://schemas.microsoft.com/office/drawing/2014/main" id="{FF80BE1C-BEA4-D34A-DA61-ED5B74ED3657}"/>
                </a:ext>
              </a:extLst>
            </p:cNvPr>
            <p:cNvSpPr/>
            <p:nvPr/>
          </p:nvSpPr>
          <p:spPr>
            <a:xfrm>
              <a:off x="3870757" y="2059351"/>
              <a:ext cx="1144525" cy="659902"/>
            </a:xfrm>
            <a:custGeom>
              <a:avLst/>
              <a:gdLst/>
              <a:ahLst/>
              <a:cxnLst/>
              <a:rect l="l" t="t" r="r" b="b"/>
              <a:pathLst>
                <a:path w="18330" h="10569" extrusionOk="0">
                  <a:moveTo>
                    <a:pt x="1005" y="1"/>
                  </a:moveTo>
                  <a:cubicBezTo>
                    <a:pt x="457" y="1"/>
                    <a:pt x="1" y="434"/>
                    <a:pt x="1" y="982"/>
                  </a:cubicBezTo>
                  <a:lnTo>
                    <a:pt x="1" y="982"/>
                  </a:lnTo>
                  <a:lnTo>
                    <a:pt x="1" y="9587"/>
                  </a:lnTo>
                  <a:cubicBezTo>
                    <a:pt x="1" y="10135"/>
                    <a:pt x="457" y="10569"/>
                    <a:pt x="1005" y="10569"/>
                  </a:cubicBezTo>
                  <a:lnTo>
                    <a:pt x="1005" y="10569"/>
                  </a:lnTo>
                  <a:lnTo>
                    <a:pt x="17348" y="10569"/>
                  </a:lnTo>
                  <a:cubicBezTo>
                    <a:pt x="17896" y="10569"/>
                    <a:pt x="18329" y="10135"/>
                    <a:pt x="18329" y="9587"/>
                  </a:cubicBezTo>
                  <a:lnTo>
                    <a:pt x="18329" y="9587"/>
                  </a:lnTo>
                  <a:lnTo>
                    <a:pt x="18329" y="982"/>
                  </a:lnTo>
                  <a:cubicBezTo>
                    <a:pt x="18329" y="434"/>
                    <a:pt x="17896" y="1"/>
                    <a:pt x="17348" y="1"/>
                  </a:cubicBezTo>
                  <a:lnTo>
                    <a:pt x="17348" y="1"/>
                  </a:lnTo>
                  <a:close/>
                </a:path>
              </a:pathLst>
            </a:custGeom>
            <a:gradFill>
              <a:gsLst>
                <a:gs pos="0">
                  <a:srgbClr val="A3EDFF"/>
                </a:gs>
                <a:gs pos="100000">
                  <a:srgbClr val="8F8DF9"/>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221;p17">
              <a:extLst>
                <a:ext uri="{FF2B5EF4-FFF2-40B4-BE49-F238E27FC236}">
                  <a16:creationId xmlns:a16="http://schemas.microsoft.com/office/drawing/2014/main" id="{E6506E47-7B96-3D81-6A4D-59408AEDD5DA}"/>
                </a:ext>
              </a:extLst>
            </p:cNvPr>
            <p:cNvGrpSpPr/>
            <p:nvPr/>
          </p:nvGrpSpPr>
          <p:grpSpPr>
            <a:xfrm>
              <a:off x="3992080" y="2060850"/>
              <a:ext cx="1021922" cy="590925"/>
              <a:chOff x="3992080" y="2060850"/>
              <a:chExt cx="1021922" cy="590925"/>
            </a:xfrm>
          </p:grpSpPr>
          <p:sp>
            <p:nvSpPr>
              <p:cNvPr id="58" name="Google Shape;223;p17">
                <a:extLst>
                  <a:ext uri="{FF2B5EF4-FFF2-40B4-BE49-F238E27FC236}">
                    <a16:creationId xmlns:a16="http://schemas.microsoft.com/office/drawing/2014/main" id="{94A5ED11-0303-5C6E-81AD-B609361BF8C9}"/>
                  </a:ext>
                </a:extLst>
              </p:cNvPr>
              <p:cNvSpPr txBox="1"/>
              <p:nvPr/>
            </p:nvSpPr>
            <p:spPr>
              <a:xfrm>
                <a:off x="3998502" y="2312475"/>
                <a:ext cx="10155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PARSING</a:t>
                </a:r>
              </a:p>
              <a:p>
                <a:pPr marL="0" lvl="0" indent="0" algn="r" rtl="0">
                  <a:spcBef>
                    <a:spcPts val="0"/>
                  </a:spcBef>
                  <a:spcAft>
                    <a:spcPts val="0"/>
                  </a:spcAft>
                  <a:buNone/>
                </a:pPr>
                <a:r>
                  <a:rPr lang="en-US" sz="900" dirty="0">
                    <a:latin typeface="Roboto"/>
                    <a:ea typeface="Roboto"/>
                    <a:cs typeface="Roboto"/>
                    <a:sym typeface="Roboto"/>
                  </a:rPr>
                  <a:t>MERING</a:t>
                </a:r>
                <a:endParaRPr sz="900" dirty="0">
                  <a:latin typeface="Roboto"/>
                  <a:ea typeface="Roboto"/>
                  <a:cs typeface="Roboto"/>
                  <a:sym typeface="Roboto"/>
                </a:endParaRPr>
              </a:p>
            </p:txBody>
          </p:sp>
          <p:sp>
            <p:nvSpPr>
              <p:cNvPr id="59" name="Google Shape;224;p17">
                <a:extLst>
                  <a:ext uri="{FF2B5EF4-FFF2-40B4-BE49-F238E27FC236}">
                    <a16:creationId xmlns:a16="http://schemas.microsoft.com/office/drawing/2014/main" id="{5F39F271-049E-51FF-D3FB-6564A9E94ADC}"/>
                  </a:ext>
                </a:extLst>
              </p:cNvPr>
              <p:cNvSpPr txBox="1"/>
              <p:nvPr/>
            </p:nvSpPr>
            <p:spPr>
              <a:xfrm>
                <a:off x="3992080" y="2060850"/>
                <a:ext cx="1021870" cy="26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 TRANSFORM</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65" name="Google Shape;207;p17">
            <a:extLst>
              <a:ext uri="{FF2B5EF4-FFF2-40B4-BE49-F238E27FC236}">
                <a16:creationId xmlns:a16="http://schemas.microsoft.com/office/drawing/2014/main" id="{7AB4CB8F-0C4D-C5E7-CB7B-31741F30D982}"/>
              </a:ext>
            </a:extLst>
          </p:cNvPr>
          <p:cNvGrpSpPr/>
          <p:nvPr/>
        </p:nvGrpSpPr>
        <p:grpSpPr>
          <a:xfrm>
            <a:off x="5007040" y="4105742"/>
            <a:ext cx="1163283" cy="661276"/>
            <a:chOff x="3851999" y="4063193"/>
            <a:chExt cx="1163283" cy="661276"/>
          </a:xfrm>
        </p:grpSpPr>
        <p:sp>
          <p:nvSpPr>
            <p:cNvPr id="66" name="Google Shape;208;p17">
              <a:extLst>
                <a:ext uri="{FF2B5EF4-FFF2-40B4-BE49-F238E27FC236}">
                  <a16:creationId xmlns:a16="http://schemas.microsoft.com/office/drawing/2014/main" id="{D7858830-4E4D-9446-0120-0CC2A22A3718}"/>
                </a:ext>
              </a:extLst>
            </p:cNvPr>
            <p:cNvSpPr/>
            <p:nvPr/>
          </p:nvSpPr>
          <p:spPr>
            <a:xfrm>
              <a:off x="3870757" y="4063193"/>
              <a:ext cx="1144525" cy="661276"/>
            </a:xfrm>
            <a:custGeom>
              <a:avLst/>
              <a:gdLst/>
              <a:ahLst/>
              <a:cxnLst/>
              <a:rect l="l" t="t" r="r" b="b"/>
              <a:pathLst>
                <a:path w="18330" h="10591" extrusionOk="0">
                  <a:moveTo>
                    <a:pt x="1005" y="0"/>
                  </a:moveTo>
                  <a:cubicBezTo>
                    <a:pt x="457" y="0"/>
                    <a:pt x="1" y="457"/>
                    <a:pt x="1" y="1004"/>
                  </a:cubicBezTo>
                  <a:lnTo>
                    <a:pt x="1" y="9609"/>
                  </a:lnTo>
                  <a:cubicBezTo>
                    <a:pt x="1" y="10157"/>
                    <a:pt x="457" y="10591"/>
                    <a:pt x="1005" y="10591"/>
                  </a:cubicBezTo>
                  <a:lnTo>
                    <a:pt x="17348" y="10591"/>
                  </a:lnTo>
                  <a:cubicBezTo>
                    <a:pt x="17896" y="10591"/>
                    <a:pt x="18329" y="10157"/>
                    <a:pt x="18329" y="9609"/>
                  </a:cubicBezTo>
                  <a:lnTo>
                    <a:pt x="18329" y="1004"/>
                  </a:lnTo>
                  <a:cubicBezTo>
                    <a:pt x="18329" y="457"/>
                    <a:pt x="17896" y="0"/>
                    <a:pt x="17348" y="0"/>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209;p17">
              <a:extLst>
                <a:ext uri="{FF2B5EF4-FFF2-40B4-BE49-F238E27FC236}">
                  <a16:creationId xmlns:a16="http://schemas.microsoft.com/office/drawing/2014/main" id="{5AABFCC6-2A07-F3CC-4B9A-3DA71964624C}"/>
                </a:ext>
              </a:extLst>
            </p:cNvPr>
            <p:cNvGrpSpPr/>
            <p:nvPr/>
          </p:nvGrpSpPr>
          <p:grpSpPr>
            <a:xfrm>
              <a:off x="3851999" y="4075375"/>
              <a:ext cx="1161900" cy="580125"/>
              <a:chOff x="3851999" y="4075375"/>
              <a:chExt cx="1161900" cy="580125"/>
            </a:xfrm>
          </p:grpSpPr>
          <p:sp>
            <p:nvSpPr>
              <p:cNvPr id="68" name="Google Shape;210;p17">
                <a:extLst>
                  <a:ext uri="{FF2B5EF4-FFF2-40B4-BE49-F238E27FC236}">
                    <a16:creationId xmlns:a16="http://schemas.microsoft.com/office/drawing/2014/main" id="{51493F5A-6E1C-9247-4E52-56310E08DBD7}"/>
                  </a:ext>
                </a:extLst>
              </p:cNvPr>
              <p:cNvSpPr txBox="1"/>
              <p:nvPr/>
            </p:nvSpPr>
            <p:spPr>
              <a:xfrm>
                <a:off x="3851999" y="4075575"/>
                <a:ext cx="340500" cy="24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Fira Sans Extra Condensed SemiBold"/>
                    <a:ea typeface="Fira Sans Extra Condensed SemiBold"/>
                    <a:cs typeface="Fira Sans Extra Condensed SemiBold"/>
                    <a:sym typeface="Fira Sans Extra Condensed SemiBold"/>
                  </a:rPr>
                  <a:t>D</a:t>
                </a:r>
                <a:endParaRPr sz="1600">
                  <a:latin typeface="Fira Sans Extra Condensed SemiBold"/>
                  <a:ea typeface="Fira Sans Extra Condensed SemiBold"/>
                  <a:cs typeface="Fira Sans Extra Condensed SemiBold"/>
                  <a:sym typeface="Fira Sans Extra Condensed SemiBold"/>
                </a:endParaRPr>
              </a:p>
            </p:txBody>
          </p:sp>
          <p:sp>
            <p:nvSpPr>
              <p:cNvPr id="69" name="Google Shape;211;p17">
                <a:extLst>
                  <a:ext uri="{FF2B5EF4-FFF2-40B4-BE49-F238E27FC236}">
                    <a16:creationId xmlns:a16="http://schemas.microsoft.com/office/drawing/2014/main" id="{261AD069-65E2-8299-4244-8D9768781298}"/>
                  </a:ext>
                </a:extLst>
              </p:cNvPr>
              <p:cNvSpPr txBox="1"/>
              <p:nvPr/>
            </p:nvSpPr>
            <p:spPr>
              <a:xfrm>
                <a:off x="3889150" y="4316200"/>
                <a:ext cx="11247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COMPARING</a:t>
                </a:r>
              </a:p>
              <a:p>
                <a:pPr marL="0" lvl="0" indent="0" algn="r" rtl="0">
                  <a:spcBef>
                    <a:spcPts val="0"/>
                  </a:spcBef>
                  <a:spcAft>
                    <a:spcPts val="0"/>
                  </a:spcAft>
                  <a:buNone/>
                </a:pPr>
                <a:r>
                  <a:rPr lang="en-US" sz="900" dirty="0">
                    <a:latin typeface="Roboto"/>
                    <a:ea typeface="Roboto"/>
                    <a:cs typeface="Roboto"/>
                    <a:sym typeface="Roboto"/>
                  </a:rPr>
                  <a:t>INTERPRETING</a:t>
                </a:r>
                <a:endParaRPr sz="900" dirty="0">
                  <a:latin typeface="Roboto"/>
                  <a:ea typeface="Roboto"/>
                  <a:cs typeface="Roboto"/>
                  <a:sym typeface="Roboto"/>
                </a:endParaRPr>
              </a:p>
            </p:txBody>
          </p:sp>
          <p:sp>
            <p:nvSpPr>
              <p:cNvPr id="70" name="Google Shape;212;p17">
                <a:extLst>
                  <a:ext uri="{FF2B5EF4-FFF2-40B4-BE49-F238E27FC236}">
                    <a16:creationId xmlns:a16="http://schemas.microsoft.com/office/drawing/2014/main" id="{E7066B83-2195-709E-02AB-EC39573629F5}"/>
                  </a:ext>
                </a:extLst>
              </p:cNvPr>
              <p:cNvSpPr txBox="1"/>
              <p:nvPr/>
            </p:nvSpPr>
            <p:spPr>
              <a:xfrm>
                <a:off x="4192499" y="4075375"/>
                <a:ext cx="821400" cy="246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ANALYSIS</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71" name="Google Shape;213;p17">
            <a:extLst>
              <a:ext uri="{FF2B5EF4-FFF2-40B4-BE49-F238E27FC236}">
                <a16:creationId xmlns:a16="http://schemas.microsoft.com/office/drawing/2014/main" id="{468F9972-620B-C901-2CAD-C32158BB0FAD}"/>
              </a:ext>
            </a:extLst>
          </p:cNvPr>
          <p:cNvGrpSpPr/>
          <p:nvPr/>
        </p:nvGrpSpPr>
        <p:grpSpPr>
          <a:xfrm>
            <a:off x="6064495" y="2841585"/>
            <a:ext cx="1232062" cy="659902"/>
            <a:chOff x="3783220" y="3042759"/>
            <a:chExt cx="1232062" cy="659902"/>
          </a:xfrm>
        </p:grpSpPr>
        <p:sp>
          <p:nvSpPr>
            <p:cNvPr id="72" name="Google Shape;214;p17">
              <a:extLst>
                <a:ext uri="{FF2B5EF4-FFF2-40B4-BE49-F238E27FC236}">
                  <a16:creationId xmlns:a16="http://schemas.microsoft.com/office/drawing/2014/main" id="{A5982C14-AF87-5B56-60D7-4F2E9D20E58E}"/>
                </a:ext>
              </a:extLst>
            </p:cNvPr>
            <p:cNvSpPr/>
            <p:nvPr/>
          </p:nvSpPr>
          <p:spPr>
            <a:xfrm>
              <a:off x="3870757" y="3042759"/>
              <a:ext cx="1144525" cy="659902"/>
            </a:xfrm>
            <a:custGeom>
              <a:avLst/>
              <a:gdLst/>
              <a:ahLst/>
              <a:cxnLst/>
              <a:rect l="l" t="t" r="r" b="b"/>
              <a:pathLst>
                <a:path w="18330" h="10569" extrusionOk="0">
                  <a:moveTo>
                    <a:pt x="1005" y="0"/>
                  </a:moveTo>
                  <a:cubicBezTo>
                    <a:pt x="457" y="0"/>
                    <a:pt x="1" y="434"/>
                    <a:pt x="1" y="982"/>
                  </a:cubicBezTo>
                  <a:lnTo>
                    <a:pt x="1" y="9587"/>
                  </a:lnTo>
                  <a:cubicBezTo>
                    <a:pt x="1" y="10135"/>
                    <a:pt x="457" y="10568"/>
                    <a:pt x="1005" y="10568"/>
                  </a:cubicBezTo>
                  <a:lnTo>
                    <a:pt x="17348" y="10568"/>
                  </a:lnTo>
                  <a:cubicBezTo>
                    <a:pt x="17896" y="10568"/>
                    <a:pt x="18329" y="10135"/>
                    <a:pt x="18329" y="9587"/>
                  </a:cubicBezTo>
                  <a:lnTo>
                    <a:pt x="18329" y="982"/>
                  </a:lnTo>
                  <a:cubicBezTo>
                    <a:pt x="18329" y="434"/>
                    <a:pt x="17896" y="0"/>
                    <a:pt x="17348" y="0"/>
                  </a:cubicBezTo>
                  <a:close/>
                </a:path>
              </a:pathLst>
            </a:custGeom>
            <a:gradFill>
              <a:gsLst>
                <a:gs pos="0">
                  <a:srgbClr val="A3C3FF"/>
                </a:gs>
                <a:gs pos="100000">
                  <a:srgbClr val="8F8DF9"/>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215;p17">
              <a:extLst>
                <a:ext uri="{FF2B5EF4-FFF2-40B4-BE49-F238E27FC236}">
                  <a16:creationId xmlns:a16="http://schemas.microsoft.com/office/drawing/2014/main" id="{0723339C-02B7-DD9B-F7DD-4E1E4E09C4FC}"/>
                </a:ext>
              </a:extLst>
            </p:cNvPr>
            <p:cNvGrpSpPr/>
            <p:nvPr/>
          </p:nvGrpSpPr>
          <p:grpSpPr>
            <a:xfrm>
              <a:off x="3783220" y="3043400"/>
              <a:ext cx="1230730" cy="591500"/>
              <a:chOff x="3783220" y="3043400"/>
              <a:chExt cx="1230730" cy="591500"/>
            </a:xfrm>
          </p:grpSpPr>
          <p:sp>
            <p:nvSpPr>
              <p:cNvPr id="75" name="Google Shape;217;p17">
                <a:extLst>
                  <a:ext uri="{FF2B5EF4-FFF2-40B4-BE49-F238E27FC236}">
                    <a16:creationId xmlns:a16="http://schemas.microsoft.com/office/drawing/2014/main" id="{246BB0CC-E1AB-52F1-932A-7FAC5823C4A2}"/>
                  </a:ext>
                </a:extLst>
              </p:cNvPr>
              <p:cNvSpPr txBox="1"/>
              <p:nvPr/>
            </p:nvSpPr>
            <p:spPr>
              <a:xfrm>
                <a:off x="3910850" y="3295600"/>
                <a:ext cx="1103100" cy="339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000" dirty="0">
                    <a:latin typeface="Roboto"/>
                    <a:ea typeface="Roboto"/>
                    <a:cs typeface="Roboto"/>
                    <a:sym typeface="Roboto"/>
                  </a:rPr>
                  <a:t>INTERACTING </a:t>
                </a:r>
              </a:p>
              <a:p>
                <a:pPr marL="0" lvl="0" indent="0" algn="r" rtl="0">
                  <a:spcBef>
                    <a:spcPts val="0"/>
                  </a:spcBef>
                  <a:spcAft>
                    <a:spcPts val="0"/>
                  </a:spcAft>
                  <a:buNone/>
                </a:pPr>
                <a:r>
                  <a:rPr lang="en-US" sz="1000" dirty="0">
                    <a:latin typeface="Roboto"/>
                    <a:ea typeface="Roboto"/>
                    <a:cs typeface="Roboto"/>
                    <a:sym typeface="Roboto"/>
                  </a:rPr>
                  <a:t>MANIPULATING</a:t>
                </a:r>
                <a:endParaRPr sz="1000" dirty="0">
                  <a:latin typeface="Roboto"/>
                  <a:ea typeface="Roboto"/>
                  <a:cs typeface="Roboto"/>
                  <a:sym typeface="Roboto"/>
                </a:endParaRPr>
              </a:p>
            </p:txBody>
          </p:sp>
          <p:sp>
            <p:nvSpPr>
              <p:cNvPr id="76" name="Google Shape;218;p17">
                <a:extLst>
                  <a:ext uri="{FF2B5EF4-FFF2-40B4-BE49-F238E27FC236}">
                    <a16:creationId xmlns:a16="http://schemas.microsoft.com/office/drawing/2014/main" id="{F73DF5AC-CAD7-BB90-870D-192794B2A387}"/>
                  </a:ext>
                </a:extLst>
              </p:cNvPr>
              <p:cNvSpPr txBox="1"/>
              <p:nvPr/>
            </p:nvSpPr>
            <p:spPr>
              <a:xfrm>
                <a:off x="3783220" y="3043400"/>
                <a:ext cx="1230729" cy="269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latin typeface="Fira Sans Extra Condensed SemiBold"/>
                    <a:ea typeface="Fira Sans Extra Condensed SemiBold"/>
                    <a:cs typeface="Fira Sans Extra Condensed SemiBold"/>
                    <a:sym typeface="Fira Sans Extra Condensed SemiBold"/>
                  </a:rPr>
                  <a:t>EXPLORATION</a:t>
                </a:r>
                <a:endParaRPr sz="1200" dirty="0">
                  <a:latin typeface="Fira Sans Extra Condensed SemiBold"/>
                  <a:ea typeface="Fira Sans Extra Condensed SemiBold"/>
                  <a:cs typeface="Fira Sans Extra Condensed SemiBold"/>
                  <a:sym typeface="Fira Sans Extra Condensed SemiBold"/>
                </a:endParaRPr>
              </a:p>
            </p:txBody>
          </p:sp>
        </p:grpSp>
      </p:grpSp>
      <p:grpSp>
        <p:nvGrpSpPr>
          <p:cNvPr id="77" name="Google Shape;184;p17">
            <a:extLst>
              <a:ext uri="{FF2B5EF4-FFF2-40B4-BE49-F238E27FC236}">
                <a16:creationId xmlns:a16="http://schemas.microsoft.com/office/drawing/2014/main" id="{3B9F3D06-98C5-1C56-B0AB-928BDC5E8B53}"/>
              </a:ext>
            </a:extLst>
          </p:cNvPr>
          <p:cNvGrpSpPr/>
          <p:nvPr/>
        </p:nvGrpSpPr>
        <p:grpSpPr>
          <a:xfrm>
            <a:off x="1197256" y="3863422"/>
            <a:ext cx="1213729" cy="1145915"/>
            <a:chOff x="1619494" y="2989998"/>
            <a:chExt cx="1213729" cy="1145915"/>
          </a:xfrm>
        </p:grpSpPr>
        <p:sp>
          <p:nvSpPr>
            <p:cNvPr id="92" name="Google Shape;186;p17">
              <a:extLst>
                <a:ext uri="{FF2B5EF4-FFF2-40B4-BE49-F238E27FC236}">
                  <a16:creationId xmlns:a16="http://schemas.microsoft.com/office/drawing/2014/main" id="{9D5D3DBF-F7BC-A270-4711-4D86081E6C15}"/>
                </a:ext>
              </a:extLst>
            </p:cNvPr>
            <p:cNvSpPr/>
            <p:nvPr/>
          </p:nvSpPr>
          <p:spPr>
            <a:xfrm>
              <a:off x="1688760" y="2989998"/>
              <a:ext cx="1144463" cy="1145915"/>
            </a:xfrm>
            <a:custGeom>
              <a:avLst/>
              <a:gdLst/>
              <a:ahLst/>
              <a:cxnLst/>
              <a:rect l="l" t="t" r="r" b="b"/>
              <a:pathLst>
                <a:path w="18329" h="18353" extrusionOk="0">
                  <a:moveTo>
                    <a:pt x="571" y="1"/>
                  </a:moveTo>
                  <a:cubicBezTo>
                    <a:pt x="251" y="1"/>
                    <a:pt x="0" y="274"/>
                    <a:pt x="0" y="594"/>
                  </a:cubicBezTo>
                  <a:lnTo>
                    <a:pt x="0" y="17759"/>
                  </a:lnTo>
                  <a:cubicBezTo>
                    <a:pt x="0" y="18078"/>
                    <a:pt x="251" y="18352"/>
                    <a:pt x="571" y="18352"/>
                  </a:cubicBezTo>
                  <a:lnTo>
                    <a:pt x="17758" y="18352"/>
                  </a:lnTo>
                  <a:cubicBezTo>
                    <a:pt x="18055" y="18352"/>
                    <a:pt x="18329" y="18078"/>
                    <a:pt x="18329" y="17759"/>
                  </a:cubicBezTo>
                  <a:lnTo>
                    <a:pt x="18329" y="594"/>
                  </a:lnTo>
                  <a:cubicBezTo>
                    <a:pt x="18329" y="274"/>
                    <a:pt x="18055" y="1"/>
                    <a:pt x="17758" y="1"/>
                  </a:cubicBezTo>
                  <a:close/>
                </a:path>
              </a:pathLst>
            </a:custGeom>
            <a:gradFill>
              <a:gsLst>
                <a:gs pos="0">
                  <a:srgbClr val="8F8DF9"/>
                </a:gs>
                <a:gs pos="100000">
                  <a:srgbClr val="AF99FB"/>
                </a:gs>
              </a:gsLst>
              <a:lin ang="8100019" scaled="0"/>
            </a:gradFill>
            <a:ln>
              <a:noFill/>
            </a:ln>
            <a:effectLst>
              <a:outerShdw blurRad="57150" dist="28575" algn="bl" rotWithShape="0">
                <a:srgbClr val="1C4587">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188;p17">
              <a:extLst>
                <a:ext uri="{FF2B5EF4-FFF2-40B4-BE49-F238E27FC236}">
                  <a16:creationId xmlns:a16="http://schemas.microsoft.com/office/drawing/2014/main" id="{EEB719BC-B566-1C51-5FF7-C46697F5B7C3}"/>
                </a:ext>
              </a:extLst>
            </p:cNvPr>
            <p:cNvGrpSpPr/>
            <p:nvPr/>
          </p:nvGrpSpPr>
          <p:grpSpPr>
            <a:xfrm>
              <a:off x="1619494" y="2999927"/>
              <a:ext cx="1213728" cy="1135986"/>
              <a:chOff x="1619494" y="2999927"/>
              <a:chExt cx="1213728" cy="1135986"/>
            </a:xfrm>
          </p:grpSpPr>
          <p:sp>
            <p:nvSpPr>
              <p:cNvPr id="89" name="Google Shape;189;p17">
                <a:extLst>
                  <a:ext uri="{FF2B5EF4-FFF2-40B4-BE49-F238E27FC236}">
                    <a16:creationId xmlns:a16="http://schemas.microsoft.com/office/drawing/2014/main" id="{53F44F21-590E-F313-228E-CAD42ECE0E88}"/>
                  </a:ext>
                </a:extLst>
              </p:cNvPr>
              <p:cNvSpPr txBox="1"/>
              <p:nvPr/>
            </p:nvSpPr>
            <p:spPr>
              <a:xfrm>
                <a:off x="1619494" y="3316299"/>
                <a:ext cx="1209073" cy="819614"/>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900" dirty="0">
                    <a:latin typeface="Roboto"/>
                    <a:ea typeface="Roboto"/>
                    <a:cs typeface="Roboto"/>
                    <a:sym typeface="Roboto"/>
                  </a:rPr>
                  <a:t>COMMUNICATING WITH DATA</a:t>
                </a:r>
              </a:p>
              <a:p>
                <a:pPr marL="0" lvl="0" indent="0" algn="r" rtl="0">
                  <a:spcBef>
                    <a:spcPts val="0"/>
                  </a:spcBef>
                  <a:spcAft>
                    <a:spcPts val="0"/>
                  </a:spcAft>
                  <a:buNone/>
                </a:pPr>
                <a:endParaRPr lang="en-US" sz="900" dirty="0">
                  <a:latin typeface="Roboto"/>
                  <a:ea typeface="Roboto"/>
                  <a:cs typeface="Roboto"/>
                  <a:sym typeface="Roboto"/>
                </a:endParaRPr>
              </a:p>
              <a:p>
                <a:pPr marL="0" lvl="0" indent="0" algn="r" rtl="0">
                  <a:spcBef>
                    <a:spcPts val="0"/>
                  </a:spcBef>
                  <a:spcAft>
                    <a:spcPts val="0"/>
                  </a:spcAft>
                  <a:buNone/>
                </a:pPr>
                <a:r>
                  <a:rPr lang="en-US" sz="900" dirty="0">
                    <a:latin typeface="Roboto"/>
                    <a:ea typeface="Roboto"/>
                    <a:cs typeface="Roboto"/>
                    <a:sym typeface="Roboto"/>
                  </a:rPr>
                  <a:t>PRESERVING DATA</a:t>
                </a:r>
                <a:endParaRPr sz="900" dirty="0">
                  <a:latin typeface="Roboto"/>
                  <a:ea typeface="Roboto"/>
                  <a:cs typeface="Roboto"/>
                  <a:sym typeface="Roboto"/>
                </a:endParaRPr>
              </a:p>
            </p:txBody>
          </p:sp>
          <p:sp>
            <p:nvSpPr>
              <p:cNvPr id="91" name="Google Shape;191;p17">
                <a:extLst>
                  <a:ext uri="{FF2B5EF4-FFF2-40B4-BE49-F238E27FC236}">
                    <a16:creationId xmlns:a16="http://schemas.microsoft.com/office/drawing/2014/main" id="{6E928E4E-AD84-572F-4859-7F7A357D5D03}"/>
                  </a:ext>
                </a:extLst>
              </p:cNvPr>
              <p:cNvSpPr txBox="1"/>
              <p:nvPr/>
            </p:nvSpPr>
            <p:spPr>
              <a:xfrm>
                <a:off x="1684792" y="2999927"/>
                <a:ext cx="1148430" cy="306442"/>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dirty="0">
                    <a:latin typeface="Fira Sans Extra Condensed SemiBold"/>
                    <a:ea typeface="Fira Sans Extra Condensed SemiBold"/>
                    <a:cs typeface="Fira Sans Extra Condensed SemiBold"/>
                    <a:sym typeface="Fira Sans Extra Condensed SemiBold"/>
                  </a:rPr>
                  <a:t>PRESENTING AND SHARING</a:t>
                </a:r>
                <a:endParaRPr sz="1100" dirty="0">
                  <a:latin typeface="Fira Sans Extra Condensed SemiBold"/>
                  <a:ea typeface="Fira Sans Extra Condensed SemiBold"/>
                  <a:cs typeface="Fira Sans Extra Condensed SemiBold"/>
                  <a:sym typeface="Fira Sans Extra Condensed SemiBold"/>
                </a:endParaRPr>
              </a:p>
            </p:txBody>
          </p:sp>
        </p:grpSp>
        <p:sp>
          <p:nvSpPr>
            <p:cNvPr id="82" name="Google Shape;194;p17">
              <a:extLst>
                <a:ext uri="{FF2B5EF4-FFF2-40B4-BE49-F238E27FC236}">
                  <a16:creationId xmlns:a16="http://schemas.microsoft.com/office/drawing/2014/main" id="{91805158-C37D-A755-8E0C-2AFAB9898D37}"/>
                </a:ext>
              </a:extLst>
            </p:cNvPr>
            <p:cNvSpPr/>
            <p:nvPr/>
          </p:nvSpPr>
          <p:spPr>
            <a:xfrm>
              <a:off x="1619494" y="3654129"/>
              <a:ext cx="14" cy="14"/>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4" name="Google Shape;357;p19">
            <a:extLst>
              <a:ext uri="{FF2B5EF4-FFF2-40B4-BE49-F238E27FC236}">
                <a16:creationId xmlns:a16="http://schemas.microsoft.com/office/drawing/2014/main" id="{B94E37E7-69E2-270F-6166-15B7FA50A4AF}"/>
              </a:ext>
            </a:extLst>
          </p:cNvPr>
          <p:cNvSpPr/>
          <p:nvPr/>
        </p:nvSpPr>
        <p:spPr>
          <a:xfrm>
            <a:off x="1947290" y="1732195"/>
            <a:ext cx="835615"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8;p19">
            <a:extLst>
              <a:ext uri="{FF2B5EF4-FFF2-40B4-BE49-F238E27FC236}">
                <a16:creationId xmlns:a16="http://schemas.microsoft.com/office/drawing/2014/main" id="{4A9F8382-12FE-39C6-B220-BD8C279F94DC}"/>
              </a:ext>
            </a:extLst>
          </p:cNvPr>
          <p:cNvSpPr/>
          <p:nvPr/>
        </p:nvSpPr>
        <p:spPr>
          <a:xfrm>
            <a:off x="2295590" y="165467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7;p19">
            <a:extLst>
              <a:ext uri="{FF2B5EF4-FFF2-40B4-BE49-F238E27FC236}">
                <a16:creationId xmlns:a16="http://schemas.microsoft.com/office/drawing/2014/main" id="{BDE63EAB-8644-C326-58F8-0A5E1169124C}"/>
              </a:ext>
            </a:extLst>
          </p:cNvPr>
          <p:cNvSpPr/>
          <p:nvPr/>
        </p:nvSpPr>
        <p:spPr>
          <a:xfrm>
            <a:off x="4097116" y="1732615"/>
            <a:ext cx="919177"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8;p19">
            <a:extLst>
              <a:ext uri="{FF2B5EF4-FFF2-40B4-BE49-F238E27FC236}">
                <a16:creationId xmlns:a16="http://schemas.microsoft.com/office/drawing/2014/main" id="{EA36F386-86D1-54E3-7E9C-2C197BA92EF3}"/>
              </a:ext>
            </a:extLst>
          </p:cNvPr>
          <p:cNvSpPr/>
          <p:nvPr/>
        </p:nvSpPr>
        <p:spPr>
          <a:xfrm>
            <a:off x="4487118" y="16434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375;p19">
            <a:extLst>
              <a:ext uri="{FF2B5EF4-FFF2-40B4-BE49-F238E27FC236}">
                <a16:creationId xmlns:a16="http://schemas.microsoft.com/office/drawing/2014/main" id="{3B7D8B32-DC7A-A015-E383-9DDEEC239B2D}"/>
              </a:ext>
            </a:extLst>
          </p:cNvPr>
          <p:cNvGrpSpPr/>
          <p:nvPr/>
        </p:nvGrpSpPr>
        <p:grpSpPr>
          <a:xfrm>
            <a:off x="4773671" y="2340400"/>
            <a:ext cx="1746413" cy="1766495"/>
            <a:chOff x="3249384" y="1734025"/>
            <a:chExt cx="822498" cy="1766495"/>
          </a:xfrm>
        </p:grpSpPr>
        <p:sp>
          <p:nvSpPr>
            <p:cNvPr id="99" name="Google Shape;376;p19">
              <a:extLst>
                <a:ext uri="{FF2B5EF4-FFF2-40B4-BE49-F238E27FC236}">
                  <a16:creationId xmlns:a16="http://schemas.microsoft.com/office/drawing/2014/main" id="{B6B4E10D-49CE-30FB-5B76-BD7B5E6415A8}"/>
                </a:ext>
              </a:extLst>
            </p:cNvPr>
            <p:cNvSpPr/>
            <p:nvPr/>
          </p:nvSpPr>
          <p:spPr>
            <a:xfrm>
              <a:off x="3249384" y="2895112"/>
              <a:ext cx="404099" cy="605408"/>
            </a:xfrm>
            <a:custGeom>
              <a:avLst/>
              <a:gdLst/>
              <a:ahLst/>
              <a:cxnLst/>
              <a:rect l="l" t="t" r="r" b="b"/>
              <a:pathLst>
                <a:path w="6095" h="6232" fill="none" extrusionOk="0">
                  <a:moveTo>
                    <a:pt x="6095" y="6232"/>
                  </a:moveTo>
                  <a:lnTo>
                    <a:pt x="6095" y="1142"/>
                  </a:lnTo>
                  <a:lnTo>
                    <a:pt x="1" y="1142"/>
                  </a:lnTo>
                  <a:lnTo>
                    <a:pt x="1" y="1"/>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0" name="Google Shape;377;p19">
              <a:extLst>
                <a:ext uri="{FF2B5EF4-FFF2-40B4-BE49-F238E27FC236}">
                  <a16:creationId xmlns:a16="http://schemas.microsoft.com/office/drawing/2014/main" id="{1710FD5C-7AF6-B93D-FAD7-6EC187C2640A}"/>
                </a:ext>
              </a:extLst>
            </p:cNvPr>
            <p:cNvCxnSpPr/>
            <p:nvPr/>
          </p:nvCxnSpPr>
          <p:spPr>
            <a:xfrm rot="10800000">
              <a:off x="3663156" y="1734025"/>
              <a:ext cx="0" cy="303000"/>
            </a:xfrm>
            <a:prstGeom prst="straightConnector1">
              <a:avLst/>
            </a:prstGeom>
            <a:noFill/>
            <a:ln w="9525" cap="flat" cmpd="sng">
              <a:solidFill>
                <a:srgbClr val="434343"/>
              </a:solidFill>
              <a:prstDash val="solid"/>
              <a:round/>
              <a:headEnd type="none" w="med" len="med"/>
              <a:tailEnd type="none" w="med" len="med"/>
            </a:ln>
          </p:spPr>
        </p:cxnSp>
        <p:sp>
          <p:nvSpPr>
            <p:cNvPr id="101" name="Google Shape;378;p19">
              <a:extLst>
                <a:ext uri="{FF2B5EF4-FFF2-40B4-BE49-F238E27FC236}">
                  <a16:creationId xmlns:a16="http://schemas.microsoft.com/office/drawing/2014/main" id="{68C5F90D-EC16-F16D-1BF6-979AE4BC93A9}"/>
                </a:ext>
              </a:extLst>
            </p:cNvPr>
            <p:cNvSpPr/>
            <p:nvPr/>
          </p:nvSpPr>
          <p:spPr>
            <a:xfrm>
              <a:off x="3259175" y="2020900"/>
              <a:ext cx="404099" cy="206377"/>
            </a:xfrm>
            <a:custGeom>
              <a:avLst/>
              <a:gdLst/>
              <a:ahLst/>
              <a:cxnLst/>
              <a:rect l="l" t="t" r="r" b="b"/>
              <a:pathLst>
                <a:path w="6095" h="2717" fill="none" extrusionOk="0">
                  <a:moveTo>
                    <a:pt x="1" y="2717"/>
                  </a:moveTo>
                  <a:lnTo>
                    <a:pt x="1" y="1301"/>
                  </a:lnTo>
                  <a:lnTo>
                    <a:pt x="6095" y="1301"/>
                  </a:lnTo>
                  <a:lnTo>
                    <a:pt x="6095"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79;p19">
              <a:extLst>
                <a:ext uri="{FF2B5EF4-FFF2-40B4-BE49-F238E27FC236}">
                  <a16:creationId xmlns:a16="http://schemas.microsoft.com/office/drawing/2014/main" id="{74730F0F-BCEA-1898-3CD1-E9845B5A56B7}"/>
                </a:ext>
              </a:extLst>
            </p:cNvPr>
            <p:cNvSpPr/>
            <p:nvPr/>
          </p:nvSpPr>
          <p:spPr>
            <a:xfrm>
              <a:off x="3663275" y="2119734"/>
              <a:ext cx="408607" cy="106349"/>
            </a:xfrm>
            <a:custGeom>
              <a:avLst/>
              <a:gdLst/>
              <a:ahLst/>
              <a:cxnLst/>
              <a:rect l="l" t="t" r="r" b="b"/>
              <a:pathLst>
                <a:path w="6163" h="1416" fill="none" extrusionOk="0">
                  <a:moveTo>
                    <a:pt x="6163" y="1416"/>
                  </a:moveTo>
                  <a:lnTo>
                    <a:pt x="6163" y="0"/>
                  </a:lnTo>
                  <a:lnTo>
                    <a:pt x="0"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0;p19">
              <a:extLst>
                <a:ext uri="{FF2B5EF4-FFF2-40B4-BE49-F238E27FC236}">
                  <a16:creationId xmlns:a16="http://schemas.microsoft.com/office/drawing/2014/main" id="{8308BA7C-A631-FD05-4E50-7B53350D1C41}"/>
                </a:ext>
              </a:extLst>
            </p:cNvPr>
            <p:cNvSpPr/>
            <p:nvPr/>
          </p:nvSpPr>
          <p:spPr>
            <a:xfrm>
              <a:off x="3652542" y="2900897"/>
              <a:ext cx="408607" cy="106350"/>
            </a:xfrm>
            <a:custGeom>
              <a:avLst/>
              <a:gdLst/>
              <a:ahLst/>
              <a:cxnLst/>
              <a:rect l="l" t="t" r="r" b="b"/>
              <a:pathLst>
                <a:path w="6163" h="1073" fill="none" extrusionOk="0">
                  <a:moveTo>
                    <a:pt x="0" y="1073"/>
                  </a:moveTo>
                  <a:lnTo>
                    <a:pt x="6163" y="1073"/>
                  </a:lnTo>
                  <a:lnTo>
                    <a:pt x="6163"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358;p19">
            <a:extLst>
              <a:ext uri="{FF2B5EF4-FFF2-40B4-BE49-F238E27FC236}">
                <a16:creationId xmlns:a16="http://schemas.microsoft.com/office/drawing/2014/main" id="{1D7B6647-F390-2F42-9DD3-5A3C4D9F90E8}"/>
              </a:ext>
            </a:extLst>
          </p:cNvPr>
          <p:cNvSpPr/>
          <p:nvPr/>
        </p:nvSpPr>
        <p:spPr>
          <a:xfrm>
            <a:off x="5221302" y="26357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8;p19">
            <a:extLst>
              <a:ext uri="{FF2B5EF4-FFF2-40B4-BE49-F238E27FC236}">
                <a16:creationId xmlns:a16="http://schemas.microsoft.com/office/drawing/2014/main" id="{B2DD090A-8EF7-09DB-4D62-F7AB85C8BFC6}"/>
              </a:ext>
            </a:extLst>
          </p:cNvPr>
          <p:cNvSpPr/>
          <p:nvPr/>
        </p:nvSpPr>
        <p:spPr>
          <a:xfrm>
            <a:off x="6021778" y="263574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8;p19">
            <a:extLst>
              <a:ext uri="{FF2B5EF4-FFF2-40B4-BE49-F238E27FC236}">
                <a16:creationId xmlns:a16="http://schemas.microsoft.com/office/drawing/2014/main" id="{A44D0EF5-8B3B-6932-0A7D-D43114FD7C1F}"/>
              </a:ext>
            </a:extLst>
          </p:cNvPr>
          <p:cNvSpPr/>
          <p:nvPr/>
        </p:nvSpPr>
        <p:spPr>
          <a:xfrm rot="10800000">
            <a:off x="5949398" y="3525201"/>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8;p19">
            <a:extLst>
              <a:ext uri="{FF2B5EF4-FFF2-40B4-BE49-F238E27FC236}">
                <a16:creationId xmlns:a16="http://schemas.microsoft.com/office/drawing/2014/main" id="{9E28FF2D-4FB0-4808-D12E-D281B2AFF00E}"/>
              </a:ext>
            </a:extLst>
          </p:cNvPr>
          <p:cNvSpPr/>
          <p:nvPr/>
        </p:nvSpPr>
        <p:spPr>
          <a:xfrm rot="10800000">
            <a:off x="5196900" y="3525202"/>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7;p19">
            <a:extLst>
              <a:ext uri="{FF2B5EF4-FFF2-40B4-BE49-F238E27FC236}">
                <a16:creationId xmlns:a16="http://schemas.microsoft.com/office/drawing/2014/main" id="{6728453A-B52A-7205-E398-2CF4A6ABA6D4}"/>
              </a:ext>
            </a:extLst>
          </p:cNvPr>
          <p:cNvSpPr/>
          <p:nvPr/>
        </p:nvSpPr>
        <p:spPr>
          <a:xfrm rot="10800000">
            <a:off x="2406330" y="4451117"/>
            <a:ext cx="2622517" cy="67"/>
          </a:xfrm>
          <a:custGeom>
            <a:avLst/>
            <a:gdLst/>
            <a:ahLst/>
            <a:cxnLst/>
            <a:rect l="l" t="t" r="r" b="b"/>
            <a:pathLst>
              <a:path w="77082" h="1" fill="none" extrusionOk="0">
                <a:moveTo>
                  <a:pt x="0" y="0"/>
                </a:moveTo>
                <a:lnTo>
                  <a:pt x="77081" y="0"/>
                </a:lnTo>
              </a:path>
            </a:pathLst>
          </a:custGeom>
          <a:noFill/>
          <a:ln w="9125" cap="flat" cmpd="sng">
            <a:solidFill>
              <a:srgbClr val="41424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p19">
            <a:extLst>
              <a:ext uri="{FF2B5EF4-FFF2-40B4-BE49-F238E27FC236}">
                <a16:creationId xmlns:a16="http://schemas.microsoft.com/office/drawing/2014/main" id="{87EB762D-1BE2-072D-5396-5909E6059826}"/>
              </a:ext>
            </a:extLst>
          </p:cNvPr>
          <p:cNvSpPr/>
          <p:nvPr/>
        </p:nvSpPr>
        <p:spPr>
          <a:xfrm rot="10800000">
            <a:off x="3745999" y="4361653"/>
            <a:ext cx="115097" cy="178347"/>
          </a:xfrm>
          <a:custGeom>
            <a:avLst/>
            <a:gdLst/>
            <a:ahLst/>
            <a:cxnLst/>
            <a:rect l="l" t="t" r="r" b="b"/>
            <a:pathLst>
              <a:path w="1736" h="2690" extrusionOk="0">
                <a:moveTo>
                  <a:pt x="115" y="1"/>
                </a:moveTo>
                <a:cubicBezTo>
                  <a:pt x="46" y="1"/>
                  <a:pt x="1" y="46"/>
                  <a:pt x="1" y="92"/>
                </a:cubicBezTo>
                <a:lnTo>
                  <a:pt x="1" y="1347"/>
                </a:lnTo>
                <a:lnTo>
                  <a:pt x="1" y="2580"/>
                </a:lnTo>
                <a:cubicBezTo>
                  <a:pt x="1" y="2647"/>
                  <a:pt x="50" y="2689"/>
                  <a:pt x="103" y="2689"/>
                </a:cubicBezTo>
                <a:cubicBezTo>
                  <a:pt x="122" y="2689"/>
                  <a:pt x="142" y="2683"/>
                  <a:pt x="161" y="2671"/>
                </a:cubicBezTo>
                <a:lnTo>
                  <a:pt x="1667" y="1416"/>
                </a:lnTo>
                <a:cubicBezTo>
                  <a:pt x="1735" y="1393"/>
                  <a:pt x="1735" y="1302"/>
                  <a:pt x="1667" y="1256"/>
                </a:cubicBezTo>
                <a:lnTo>
                  <a:pt x="161" y="23"/>
                </a:lnTo>
                <a:cubicBezTo>
                  <a:pt x="161" y="1"/>
                  <a:pt x="138" y="1"/>
                  <a:pt x="115" y="1"/>
                </a:cubicBezTo>
                <a:close/>
              </a:path>
            </a:pathLst>
          </a:custGeom>
          <a:gradFill>
            <a:gsLst>
              <a:gs pos="0">
                <a:srgbClr val="8F8DF9"/>
              </a:gs>
              <a:gs pos="100000">
                <a:srgbClr val="AF99FB"/>
              </a:gs>
            </a:gsLst>
            <a:lin ang="8100019" scaled="0"/>
          </a:gradFill>
          <a:ln>
            <a:noFill/>
          </a:ln>
          <a:effectLst>
            <a:outerShdw blurRad="57150" dist="19050" dir="5400000" algn="bl" rotWithShape="0">
              <a:srgbClr val="1C4587">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83;p15">
            <a:extLst>
              <a:ext uri="{FF2B5EF4-FFF2-40B4-BE49-F238E27FC236}">
                <a16:creationId xmlns:a16="http://schemas.microsoft.com/office/drawing/2014/main" id="{A19050BE-62FE-0BB4-19C9-20DD4C881DD5}"/>
              </a:ext>
            </a:extLst>
          </p:cNvPr>
          <p:cNvGrpSpPr/>
          <p:nvPr/>
        </p:nvGrpSpPr>
        <p:grpSpPr>
          <a:xfrm>
            <a:off x="449113" y="574941"/>
            <a:ext cx="393186" cy="365766"/>
            <a:chOff x="-62890750" y="2296300"/>
            <a:chExt cx="330825" cy="317450"/>
          </a:xfrm>
        </p:grpSpPr>
        <p:sp>
          <p:nvSpPr>
            <p:cNvPr id="112" name="Google Shape;84;p15">
              <a:extLst>
                <a:ext uri="{FF2B5EF4-FFF2-40B4-BE49-F238E27FC236}">
                  <a16:creationId xmlns:a16="http://schemas.microsoft.com/office/drawing/2014/main" id="{FBDC94EC-4DF8-948C-9091-B0C65F2F001D}"/>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5;p15">
              <a:extLst>
                <a:ext uri="{FF2B5EF4-FFF2-40B4-BE49-F238E27FC236}">
                  <a16:creationId xmlns:a16="http://schemas.microsoft.com/office/drawing/2014/main" id="{C59FF7A2-6F42-20F8-9331-FE60186BD1A2}"/>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6;p15">
              <a:extLst>
                <a:ext uri="{FF2B5EF4-FFF2-40B4-BE49-F238E27FC236}">
                  <a16:creationId xmlns:a16="http://schemas.microsoft.com/office/drawing/2014/main" id="{A692ED54-6616-D696-1785-385B269ABB89}"/>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 name="Google Shape;152;p16">
            <a:extLst>
              <a:ext uri="{FF2B5EF4-FFF2-40B4-BE49-F238E27FC236}">
                <a16:creationId xmlns:a16="http://schemas.microsoft.com/office/drawing/2014/main" id="{B663FF92-6471-92E1-BF63-BDC61FFFEED2}"/>
              </a:ext>
            </a:extLst>
          </p:cNvPr>
          <p:cNvGrpSpPr/>
          <p:nvPr/>
        </p:nvGrpSpPr>
        <p:grpSpPr>
          <a:xfrm>
            <a:off x="2657438" y="564076"/>
            <a:ext cx="366364" cy="367290"/>
            <a:chOff x="-61783350" y="3743950"/>
            <a:chExt cx="316650" cy="317450"/>
          </a:xfrm>
        </p:grpSpPr>
        <p:sp>
          <p:nvSpPr>
            <p:cNvPr id="123" name="Google Shape;153;p16">
              <a:extLst>
                <a:ext uri="{FF2B5EF4-FFF2-40B4-BE49-F238E27FC236}">
                  <a16:creationId xmlns:a16="http://schemas.microsoft.com/office/drawing/2014/main" id="{555412BE-AD07-E09B-D632-5B95410510C1}"/>
                </a:ext>
              </a:extLst>
            </p:cNvPr>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4;p16">
              <a:extLst>
                <a:ext uri="{FF2B5EF4-FFF2-40B4-BE49-F238E27FC236}">
                  <a16:creationId xmlns:a16="http://schemas.microsoft.com/office/drawing/2014/main" id="{716BF617-9760-18CD-0E88-E85AA5AC8E06}"/>
                </a:ext>
              </a:extLst>
            </p:cNvPr>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371;p21">
            <a:extLst>
              <a:ext uri="{FF2B5EF4-FFF2-40B4-BE49-F238E27FC236}">
                <a16:creationId xmlns:a16="http://schemas.microsoft.com/office/drawing/2014/main" id="{0B681183-2708-1C11-08DC-41BA064AB81D}"/>
              </a:ext>
            </a:extLst>
          </p:cNvPr>
          <p:cNvGrpSpPr/>
          <p:nvPr/>
        </p:nvGrpSpPr>
        <p:grpSpPr>
          <a:xfrm>
            <a:off x="4855527" y="667975"/>
            <a:ext cx="365775" cy="195073"/>
            <a:chOff x="2084325" y="363300"/>
            <a:chExt cx="484150" cy="254100"/>
          </a:xfrm>
        </p:grpSpPr>
        <p:sp>
          <p:nvSpPr>
            <p:cNvPr id="126" name="Google Shape;372;p21">
              <a:extLst>
                <a:ext uri="{FF2B5EF4-FFF2-40B4-BE49-F238E27FC236}">
                  <a16:creationId xmlns:a16="http://schemas.microsoft.com/office/drawing/2014/main" id="{1A27345F-C0EB-E084-C8E1-FFFB0305401E}"/>
                </a:ext>
              </a:extLst>
            </p:cNvPr>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7" name="Google Shape;373;p21">
              <a:extLst>
                <a:ext uri="{FF2B5EF4-FFF2-40B4-BE49-F238E27FC236}">
                  <a16:creationId xmlns:a16="http://schemas.microsoft.com/office/drawing/2014/main" id="{556E16EC-FB6C-EC63-E225-2AC2F8AE1BE4}"/>
                </a:ext>
              </a:extLst>
            </p:cNvPr>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50" name="Google Shape;218;p18">
            <a:extLst>
              <a:ext uri="{FF2B5EF4-FFF2-40B4-BE49-F238E27FC236}">
                <a16:creationId xmlns:a16="http://schemas.microsoft.com/office/drawing/2014/main" id="{DDFB8DD4-5AB8-6436-ED72-F4C135B809B9}"/>
              </a:ext>
            </a:extLst>
          </p:cNvPr>
          <p:cNvSpPr/>
          <p:nvPr/>
        </p:nvSpPr>
        <p:spPr>
          <a:xfrm>
            <a:off x="7138086" y="2459165"/>
            <a:ext cx="594300" cy="594300"/>
          </a:xfrm>
          <a:prstGeom prst="ellipse">
            <a:avLst/>
          </a:prstGeom>
          <a:solidFill>
            <a:srgbClr val="FF800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51" name="Google Shape;263;p18">
            <a:extLst>
              <a:ext uri="{FF2B5EF4-FFF2-40B4-BE49-F238E27FC236}">
                <a16:creationId xmlns:a16="http://schemas.microsoft.com/office/drawing/2014/main" id="{26CFD141-7AE7-BDB6-3EEC-97C9E9779F2E}"/>
              </a:ext>
            </a:extLst>
          </p:cNvPr>
          <p:cNvGrpSpPr/>
          <p:nvPr/>
        </p:nvGrpSpPr>
        <p:grpSpPr>
          <a:xfrm>
            <a:off x="7257833" y="2586680"/>
            <a:ext cx="354778" cy="339271"/>
            <a:chOff x="5045500" y="842250"/>
            <a:chExt cx="503875" cy="481850"/>
          </a:xfrm>
        </p:grpSpPr>
        <p:sp>
          <p:nvSpPr>
            <p:cNvPr id="152" name="Google Shape;264;p18">
              <a:extLst>
                <a:ext uri="{FF2B5EF4-FFF2-40B4-BE49-F238E27FC236}">
                  <a16:creationId xmlns:a16="http://schemas.microsoft.com/office/drawing/2014/main" id="{CC7580C5-8EB6-40BE-A7E2-8F6C35BA1303}"/>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53" name="Google Shape;265;p18">
              <a:extLst>
                <a:ext uri="{FF2B5EF4-FFF2-40B4-BE49-F238E27FC236}">
                  <a16:creationId xmlns:a16="http://schemas.microsoft.com/office/drawing/2014/main" id="{94164FFC-B4F0-D7C4-D793-9DAF7F54EB65}"/>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160" name="Google Shape;216;p18">
            <a:extLst>
              <a:ext uri="{FF2B5EF4-FFF2-40B4-BE49-F238E27FC236}">
                <a16:creationId xmlns:a16="http://schemas.microsoft.com/office/drawing/2014/main" id="{8F393D1D-3641-39B6-B5DE-48FF9DDE4CB8}"/>
              </a:ext>
            </a:extLst>
          </p:cNvPr>
          <p:cNvSpPr/>
          <p:nvPr/>
        </p:nvSpPr>
        <p:spPr>
          <a:xfrm>
            <a:off x="4743861" y="3772640"/>
            <a:ext cx="594300" cy="594300"/>
          </a:xfrm>
          <a:prstGeom prst="ellipse">
            <a:avLst/>
          </a:prstGeom>
          <a:solidFill>
            <a:srgbClr val="FFC64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1" name="Google Shape;259;p18">
            <a:extLst>
              <a:ext uri="{FF2B5EF4-FFF2-40B4-BE49-F238E27FC236}">
                <a16:creationId xmlns:a16="http://schemas.microsoft.com/office/drawing/2014/main" id="{263BF2E5-0EF9-B5F5-A7FB-5DB122C74693}"/>
              </a:ext>
            </a:extLst>
          </p:cNvPr>
          <p:cNvGrpSpPr/>
          <p:nvPr/>
        </p:nvGrpSpPr>
        <p:grpSpPr>
          <a:xfrm>
            <a:off x="4865797" y="3899847"/>
            <a:ext cx="350431" cy="339887"/>
            <a:chOff x="3270675" y="841800"/>
            <a:chExt cx="497700" cy="482725"/>
          </a:xfrm>
        </p:grpSpPr>
        <p:sp>
          <p:nvSpPr>
            <p:cNvPr id="162" name="Google Shape;260;p18">
              <a:extLst>
                <a:ext uri="{FF2B5EF4-FFF2-40B4-BE49-F238E27FC236}">
                  <a16:creationId xmlns:a16="http://schemas.microsoft.com/office/drawing/2014/main" id="{72D20AC8-B35B-B7A8-4FD1-6BD577E83E3F}"/>
                </a:ext>
              </a:extLst>
            </p:cNvPr>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63" name="Google Shape;261;p18">
              <a:extLst>
                <a:ext uri="{FF2B5EF4-FFF2-40B4-BE49-F238E27FC236}">
                  <a16:creationId xmlns:a16="http://schemas.microsoft.com/office/drawing/2014/main" id="{B715D84C-3322-87AF-1BA5-8910E8B8F39A}"/>
                </a:ext>
              </a:extLst>
            </p:cNvPr>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164" name="Google Shape;262;p18">
              <a:extLst>
                <a:ext uri="{FF2B5EF4-FFF2-40B4-BE49-F238E27FC236}">
                  <a16:creationId xmlns:a16="http://schemas.microsoft.com/office/drawing/2014/main" id="{CE287929-43EC-2F57-F670-BFF3B75E94CF}"/>
                </a:ext>
              </a:extLst>
            </p:cNvPr>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171" name="Google Shape;132;p16">
            <a:extLst>
              <a:ext uri="{FF2B5EF4-FFF2-40B4-BE49-F238E27FC236}">
                <a16:creationId xmlns:a16="http://schemas.microsoft.com/office/drawing/2014/main" id="{B6819988-9C1E-7E72-BEC5-108EBC368939}"/>
              </a:ext>
            </a:extLst>
          </p:cNvPr>
          <p:cNvSpPr/>
          <p:nvPr/>
        </p:nvSpPr>
        <p:spPr>
          <a:xfrm>
            <a:off x="3495773" y="2459165"/>
            <a:ext cx="753000" cy="753000"/>
          </a:xfrm>
          <a:prstGeom prst="ellipse">
            <a:avLst/>
          </a:prstGeom>
          <a:solidFill>
            <a:srgbClr val="FFC64E"/>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72" name="Google Shape;139;p16">
            <a:extLst>
              <a:ext uri="{FF2B5EF4-FFF2-40B4-BE49-F238E27FC236}">
                <a16:creationId xmlns:a16="http://schemas.microsoft.com/office/drawing/2014/main" id="{CCB8ACDE-4FE6-98F4-2037-501E0D024C56}"/>
              </a:ext>
            </a:extLst>
          </p:cNvPr>
          <p:cNvGrpSpPr/>
          <p:nvPr/>
        </p:nvGrpSpPr>
        <p:grpSpPr>
          <a:xfrm>
            <a:off x="3688179" y="2652489"/>
            <a:ext cx="368186" cy="366364"/>
            <a:chOff x="-62151950" y="4111775"/>
            <a:chExt cx="318225" cy="316650"/>
          </a:xfrm>
        </p:grpSpPr>
        <p:sp>
          <p:nvSpPr>
            <p:cNvPr id="173" name="Google Shape;140;p16">
              <a:extLst>
                <a:ext uri="{FF2B5EF4-FFF2-40B4-BE49-F238E27FC236}">
                  <a16:creationId xmlns:a16="http://schemas.microsoft.com/office/drawing/2014/main" id="{3C6EE724-1A0E-B50F-A18F-173FE590E0E6}"/>
                </a:ext>
              </a:extLst>
            </p:cNvPr>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4" name="Google Shape;141;p16">
              <a:extLst>
                <a:ext uri="{FF2B5EF4-FFF2-40B4-BE49-F238E27FC236}">
                  <a16:creationId xmlns:a16="http://schemas.microsoft.com/office/drawing/2014/main" id="{1A010F34-6B4D-61D4-18EC-EEE2C823BA2D}"/>
                </a:ext>
              </a:extLst>
            </p:cNvPr>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5" name="Google Shape;142;p16">
              <a:extLst>
                <a:ext uri="{FF2B5EF4-FFF2-40B4-BE49-F238E27FC236}">
                  <a16:creationId xmlns:a16="http://schemas.microsoft.com/office/drawing/2014/main" id="{99D6799E-0399-A873-AFCC-70A3D7C900F5}"/>
                </a:ext>
              </a:extLst>
            </p:cNvPr>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6" name="Google Shape;143;p16">
              <a:extLst>
                <a:ext uri="{FF2B5EF4-FFF2-40B4-BE49-F238E27FC236}">
                  <a16:creationId xmlns:a16="http://schemas.microsoft.com/office/drawing/2014/main" id="{23EC27B1-9D47-6C0A-4882-0CA0F91DB0B6}"/>
                </a:ext>
              </a:extLst>
            </p:cNvPr>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86" name="Google Shape;98;p16">
            <a:extLst>
              <a:ext uri="{FF2B5EF4-FFF2-40B4-BE49-F238E27FC236}">
                <a16:creationId xmlns:a16="http://schemas.microsoft.com/office/drawing/2014/main" id="{E710185C-C404-B575-B9F4-0F3536D901F7}"/>
              </a:ext>
            </a:extLst>
          </p:cNvPr>
          <p:cNvSpPr/>
          <p:nvPr/>
        </p:nvSpPr>
        <p:spPr>
          <a:xfrm>
            <a:off x="638645" y="3581002"/>
            <a:ext cx="754500" cy="754500"/>
          </a:xfrm>
          <a:prstGeom prst="ellipse">
            <a:avLst/>
          </a:prstGeom>
          <a:solidFill>
            <a:srgbClr val="FF800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87" name="Google Shape;144;p16">
            <a:extLst>
              <a:ext uri="{FF2B5EF4-FFF2-40B4-BE49-F238E27FC236}">
                <a16:creationId xmlns:a16="http://schemas.microsoft.com/office/drawing/2014/main" id="{54ABF4D9-5FD4-2397-3F8F-C5E3A7A251CB}"/>
              </a:ext>
            </a:extLst>
          </p:cNvPr>
          <p:cNvGrpSpPr/>
          <p:nvPr/>
        </p:nvGrpSpPr>
        <p:grpSpPr>
          <a:xfrm>
            <a:off x="832713" y="3774607"/>
            <a:ext cx="366364" cy="367290"/>
            <a:chOff x="-61784125" y="3377700"/>
            <a:chExt cx="316650" cy="317450"/>
          </a:xfrm>
        </p:grpSpPr>
        <p:sp>
          <p:nvSpPr>
            <p:cNvPr id="188" name="Google Shape;145;p16">
              <a:extLst>
                <a:ext uri="{FF2B5EF4-FFF2-40B4-BE49-F238E27FC236}">
                  <a16:creationId xmlns:a16="http://schemas.microsoft.com/office/drawing/2014/main" id="{7EAD6A29-E99E-8FB9-17AF-17BEB59EC6E4}"/>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9" name="Google Shape;146;p16">
              <a:extLst>
                <a:ext uri="{FF2B5EF4-FFF2-40B4-BE49-F238E27FC236}">
                  <a16:creationId xmlns:a16="http://schemas.microsoft.com/office/drawing/2014/main" id="{74A25279-69D3-28E1-B1B8-D3AEB0285DCA}"/>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0" name="Google Shape;147;p16">
              <a:extLst>
                <a:ext uri="{FF2B5EF4-FFF2-40B4-BE49-F238E27FC236}">
                  <a16:creationId xmlns:a16="http://schemas.microsoft.com/office/drawing/2014/main" id="{018CA29A-4738-EDEE-7DC0-14F78B470F22}"/>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1" name="Google Shape;148;p16">
              <a:extLst>
                <a:ext uri="{FF2B5EF4-FFF2-40B4-BE49-F238E27FC236}">
                  <a16:creationId xmlns:a16="http://schemas.microsoft.com/office/drawing/2014/main" id="{07224182-A83E-2A98-08AE-F8E0639551A3}"/>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2" name="Google Shape;149;p16">
              <a:extLst>
                <a:ext uri="{FF2B5EF4-FFF2-40B4-BE49-F238E27FC236}">
                  <a16:creationId xmlns:a16="http://schemas.microsoft.com/office/drawing/2014/main" id="{5CA549BE-5E79-EBEE-8177-309A7165EC8D}"/>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3" name="Google Shape;150;p16">
              <a:extLst>
                <a:ext uri="{FF2B5EF4-FFF2-40B4-BE49-F238E27FC236}">
                  <a16:creationId xmlns:a16="http://schemas.microsoft.com/office/drawing/2014/main" id="{DBFC702F-CF3E-7517-0AF4-935135F06226}"/>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4" name="Google Shape;151;p16">
              <a:extLst>
                <a:ext uri="{FF2B5EF4-FFF2-40B4-BE49-F238E27FC236}">
                  <a16:creationId xmlns:a16="http://schemas.microsoft.com/office/drawing/2014/main" id="{08B2AD63-5C3C-2B17-4A15-52FB0778F18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7" name="TextBox 6">
            <a:extLst>
              <a:ext uri="{FF2B5EF4-FFF2-40B4-BE49-F238E27FC236}">
                <a16:creationId xmlns:a16="http://schemas.microsoft.com/office/drawing/2014/main" id="{C3618364-CEDA-7949-7C17-35D15FEAE7BD}"/>
              </a:ext>
            </a:extLst>
          </p:cNvPr>
          <p:cNvSpPr txBox="1"/>
          <p:nvPr/>
        </p:nvSpPr>
        <p:spPr>
          <a:xfrm>
            <a:off x="6820986" y="326657"/>
            <a:ext cx="2164375" cy="400110"/>
          </a:xfrm>
          <a:prstGeom prst="rect">
            <a:avLst/>
          </a:prstGeom>
          <a:noFill/>
        </p:spPr>
        <p:txBody>
          <a:bodyPr wrap="none" rtlCol="0">
            <a:spAutoFit/>
          </a:bodyPr>
          <a:lstStyle/>
          <a:p>
            <a:r>
              <a:rPr lang="en-US" sz="2000" b="1" dirty="0">
                <a:solidFill>
                  <a:schemeClr val="tx2"/>
                </a:solidFill>
                <a:latin typeface=""/>
              </a:rPr>
              <a:t>LOGICAL FLOW</a:t>
            </a:r>
          </a:p>
        </p:txBody>
      </p:sp>
      <p:sp>
        <p:nvSpPr>
          <p:cNvPr id="8" name="Google Shape;194;p35">
            <a:extLst>
              <a:ext uri="{FF2B5EF4-FFF2-40B4-BE49-F238E27FC236}">
                <a16:creationId xmlns:a16="http://schemas.microsoft.com/office/drawing/2014/main" id="{1DD2A8FC-2E44-F8CE-B94A-395A754DA76D}"/>
              </a:ext>
            </a:extLst>
          </p:cNvPr>
          <p:cNvSpPr/>
          <p:nvPr/>
        </p:nvSpPr>
        <p:spPr>
          <a:xfrm rot="5400000">
            <a:off x="7852071" y="-326464"/>
            <a:ext cx="24114" cy="2054446"/>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881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460794" y="286274"/>
            <a:ext cx="2055992" cy="281061"/>
          </a:xfrm>
          <a:prstGeom prst="rect">
            <a:avLst/>
          </a:prstGeom>
        </p:spPr>
        <p:txBody>
          <a:bodyPr spcFirstLastPara="1" vert="horz" wrap="square" lIns="0" tIns="8404" rIns="0" bIns="0" rtlCol="0" anchor="t" anchorCtr="0">
            <a:spAutoFit/>
          </a:bodyPr>
          <a:lstStyle/>
          <a:p>
            <a:pPr marL="8405">
              <a:spcBef>
                <a:spcPts val="66"/>
              </a:spcBef>
            </a:pPr>
            <a:r>
              <a:rPr spc="-278" dirty="0"/>
              <a:t>P</a:t>
            </a:r>
            <a:r>
              <a:rPr lang="en-US" spc="-278" dirty="0"/>
              <a:t> </a:t>
            </a:r>
            <a:r>
              <a:rPr spc="-278" dirty="0"/>
              <a:t>R</a:t>
            </a:r>
            <a:r>
              <a:rPr lang="en-US" spc="-278" dirty="0"/>
              <a:t> </a:t>
            </a:r>
            <a:r>
              <a:rPr spc="-278" dirty="0"/>
              <a:t>O</a:t>
            </a:r>
            <a:r>
              <a:rPr lang="en-US" spc="-278" dirty="0"/>
              <a:t> </a:t>
            </a:r>
            <a:r>
              <a:rPr spc="-278" dirty="0"/>
              <a:t>J</a:t>
            </a:r>
            <a:r>
              <a:rPr lang="en-US" spc="-278" dirty="0"/>
              <a:t> </a:t>
            </a:r>
            <a:r>
              <a:rPr spc="-278" dirty="0"/>
              <a:t>E</a:t>
            </a:r>
            <a:r>
              <a:rPr lang="en-US" spc="-278" dirty="0"/>
              <a:t> </a:t>
            </a:r>
            <a:r>
              <a:rPr spc="-278" dirty="0"/>
              <a:t>C</a:t>
            </a:r>
            <a:r>
              <a:rPr lang="en-US" spc="-278" dirty="0"/>
              <a:t> </a:t>
            </a:r>
            <a:r>
              <a:rPr spc="-278" dirty="0"/>
              <a:t>T</a:t>
            </a:r>
            <a:r>
              <a:rPr spc="-40" dirty="0"/>
              <a:t> </a:t>
            </a:r>
            <a:r>
              <a:rPr spc="-132" dirty="0"/>
              <a:t>TIMELINE</a:t>
            </a:r>
          </a:p>
        </p:txBody>
      </p:sp>
      <p:sp>
        <p:nvSpPr>
          <p:cNvPr id="129" name="object 129"/>
          <p:cNvSpPr txBox="1"/>
          <p:nvPr/>
        </p:nvSpPr>
        <p:spPr>
          <a:xfrm>
            <a:off x="3634647" y="2299026"/>
            <a:ext cx="353406" cy="112071"/>
          </a:xfrm>
          <a:prstGeom prst="rect">
            <a:avLst/>
          </a:prstGeom>
        </p:spPr>
        <p:txBody>
          <a:bodyPr vert="horz" wrap="square" lIns="0" tIns="10085" rIns="0" bIns="0" rtlCol="0">
            <a:spAutoFit/>
          </a:bodyPr>
          <a:lstStyle/>
          <a:p>
            <a:pPr marL="8405">
              <a:spcBef>
                <a:spcPts val="79"/>
              </a:spcBef>
            </a:pPr>
            <a:r>
              <a:rPr sz="662" dirty="0"/>
              <a:t>Mar</a:t>
            </a:r>
            <a:r>
              <a:rPr sz="662" spc="-46" dirty="0"/>
              <a:t> </a:t>
            </a:r>
            <a:r>
              <a:rPr sz="662" spc="-23" dirty="0"/>
              <a:t>2023</a:t>
            </a:r>
            <a:endParaRPr sz="662"/>
          </a:p>
        </p:txBody>
      </p:sp>
      <p:grpSp>
        <p:nvGrpSpPr>
          <p:cNvPr id="145" name="object 5">
            <a:extLst>
              <a:ext uri="{FF2B5EF4-FFF2-40B4-BE49-F238E27FC236}">
                <a16:creationId xmlns:a16="http://schemas.microsoft.com/office/drawing/2014/main" id="{FD19491F-5E53-6D4A-2D1F-2E6BE76E74F3}"/>
              </a:ext>
            </a:extLst>
          </p:cNvPr>
          <p:cNvGrpSpPr/>
          <p:nvPr/>
        </p:nvGrpSpPr>
        <p:grpSpPr>
          <a:xfrm>
            <a:off x="1261461" y="847285"/>
            <a:ext cx="6641931" cy="1959269"/>
            <a:chOff x="248284" y="788034"/>
            <a:chExt cx="9283700" cy="2893537"/>
          </a:xfrm>
        </p:grpSpPr>
        <p:sp>
          <p:nvSpPr>
            <p:cNvPr id="146" name="object 6">
              <a:extLst>
                <a:ext uri="{FF2B5EF4-FFF2-40B4-BE49-F238E27FC236}">
                  <a16:creationId xmlns:a16="http://schemas.microsoft.com/office/drawing/2014/main" id="{380BB04C-3B7B-65D3-17AD-D583A7C3AC8C}"/>
                </a:ext>
              </a:extLst>
            </p:cNvPr>
            <p:cNvSpPr/>
            <p:nvPr/>
          </p:nvSpPr>
          <p:spPr>
            <a:xfrm>
              <a:off x="248284" y="788034"/>
              <a:ext cx="9283700" cy="32384"/>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147" name="object 7">
              <a:extLst>
                <a:ext uri="{FF2B5EF4-FFF2-40B4-BE49-F238E27FC236}">
                  <a16:creationId xmlns:a16="http://schemas.microsoft.com/office/drawing/2014/main" id="{9EF3739E-FEE1-6C96-A2A4-606B6C718B30}"/>
                </a:ext>
              </a:extLst>
            </p:cNvPr>
            <p:cNvSpPr/>
            <p:nvPr/>
          </p:nvSpPr>
          <p:spPr>
            <a:xfrm>
              <a:off x="507364" y="871696"/>
              <a:ext cx="8787130" cy="2809875"/>
            </a:xfrm>
            <a:custGeom>
              <a:avLst/>
              <a:gdLst/>
              <a:ahLst/>
              <a:cxnLst/>
              <a:rect l="l" t="t" r="r" b="b"/>
              <a:pathLst>
                <a:path w="8787130" h="2809875">
                  <a:moveTo>
                    <a:pt x="0" y="0"/>
                  </a:moveTo>
                  <a:lnTo>
                    <a:pt x="8787130" y="0"/>
                  </a:lnTo>
                  <a:lnTo>
                    <a:pt x="8787130" y="2809398"/>
                  </a:lnTo>
                  <a:lnTo>
                    <a:pt x="0" y="2809398"/>
                  </a:lnTo>
                  <a:lnTo>
                    <a:pt x="0" y="0"/>
                  </a:lnTo>
                  <a:close/>
                </a:path>
              </a:pathLst>
            </a:custGeom>
            <a:solidFill>
              <a:srgbClr val="FFFFFF"/>
            </a:solidFill>
          </p:spPr>
          <p:txBody>
            <a:bodyPr wrap="square" lIns="0" tIns="0" rIns="0" bIns="0" rtlCol="0"/>
            <a:lstStyle/>
            <a:p>
              <a:endParaRPr sz="927"/>
            </a:p>
          </p:txBody>
        </p:sp>
        <p:sp>
          <p:nvSpPr>
            <p:cNvPr id="148" name="object 8">
              <a:extLst>
                <a:ext uri="{FF2B5EF4-FFF2-40B4-BE49-F238E27FC236}">
                  <a16:creationId xmlns:a16="http://schemas.microsoft.com/office/drawing/2014/main" id="{47D75E72-E9B1-76EC-AAB1-9A25E2EEB9CE}"/>
                </a:ext>
              </a:extLst>
            </p:cNvPr>
            <p:cNvSpPr/>
            <p:nvPr/>
          </p:nvSpPr>
          <p:spPr>
            <a:xfrm>
              <a:off x="507364" y="871696"/>
              <a:ext cx="0" cy="2809875"/>
            </a:xfrm>
            <a:custGeom>
              <a:avLst/>
              <a:gdLst/>
              <a:ahLst/>
              <a:cxnLst/>
              <a:rect l="l" t="t" r="r" b="b"/>
              <a:pathLst>
                <a:path h="2809875">
                  <a:moveTo>
                    <a:pt x="0" y="0"/>
                  </a:moveTo>
                  <a:lnTo>
                    <a:pt x="0" y="2809398"/>
                  </a:lnTo>
                </a:path>
              </a:pathLst>
            </a:custGeom>
            <a:ln w="10794">
              <a:solidFill>
                <a:srgbClr val="D3DBDF"/>
              </a:solidFill>
            </a:ln>
          </p:spPr>
          <p:txBody>
            <a:bodyPr wrap="square" lIns="0" tIns="0" rIns="0" bIns="0" rtlCol="0"/>
            <a:lstStyle/>
            <a:p>
              <a:endParaRPr sz="927"/>
            </a:p>
          </p:txBody>
        </p:sp>
        <p:sp>
          <p:nvSpPr>
            <p:cNvPr id="149" name="object 9">
              <a:extLst>
                <a:ext uri="{FF2B5EF4-FFF2-40B4-BE49-F238E27FC236}">
                  <a16:creationId xmlns:a16="http://schemas.microsoft.com/office/drawing/2014/main" id="{E6F63B87-4CE9-2D06-2F15-D24B34903257}"/>
                </a:ext>
              </a:extLst>
            </p:cNvPr>
            <p:cNvSpPr/>
            <p:nvPr/>
          </p:nvSpPr>
          <p:spPr>
            <a:xfrm>
              <a:off x="793432" y="871696"/>
              <a:ext cx="895985" cy="2808605"/>
            </a:xfrm>
            <a:custGeom>
              <a:avLst/>
              <a:gdLst/>
              <a:ahLst/>
              <a:cxnLst/>
              <a:rect l="l" t="t" r="r" b="b"/>
              <a:pathLst>
                <a:path w="895985" h="2808604">
                  <a:moveTo>
                    <a:pt x="0" y="2808027"/>
                  </a:moveTo>
                  <a:lnTo>
                    <a:pt x="10794" y="2808027"/>
                  </a:lnTo>
                </a:path>
                <a:path w="895985" h="2808604">
                  <a:moveTo>
                    <a:pt x="5397" y="201366"/>
                  </a:moveTo>
                  <a:lnTo>
                    <a:pt x="5397" y="2612346"/>
                  </a:lnTo>
                </a:path>
                <a:path w="895985" h="2808604">
                  <a:moveTo>
                    <a:pt x="5397" y="0"/>
                  </a:moveTo>
                  <a:lnTo>
                    <a:pt x="5397" y="7056"/>
                  </a:lnTo>
                </a:path>
                <a:path w="895985" h="2808604">
                  <a:moveTo>
                    <a:pt x="291464" y="2808027"/>
                  </a:moveTo>
                  <a:lnTo>
                    <a:pt x="302259" y="2808027"/>
                  </a:lnTo>
                </a:path>
                <a:path w="895985" h="2808604">
                  <a:moveTo>
                    <a:pt x="296862" y="201366"/>
                  </a:moveTo>
                  <a:lnTo>
                    <a:pt x="296862" y="2612346"/>
                  </a:lnTo>
                </a:path>
                <a:path w="895985" h="2808604">
                  <a:moveTo>
                    <a:pt x="296862" y="0"/>
                  </a:moveTo>
                  <a:lnTo>
                    <a:pt x="296862" y="7056"/>
                  </a:lnTo>
                </a:path>
                <a:path w="895985" h="2808604">
                  <a:moveTo>
                    <a:pt x="582929" y="2808027"/>
                  </a:moveTo>
                  <a:lnTo>
                    <a:pt x="593724" y="2808027"/>
                  </a:lnTo>
                </a:path>
                <a:path w="895985" h="2808604">
                  <a:moveTo>
                    <a:pt x="588327" y="201366"/>
                  </a:moveTo>
                  <a:lnTo>
                    <a:pt x="588327" y="2612346"/>
                  </a:lnTo>
                </a:path>
                <a:path w="895985" h="2808604">
                  <a:moveTo>
                    <a:pt x="588327" y="0"/>
                  </a:moveTo>
                  <a:lnTo>
                    <a:pt x="588327" y="7056"/>
                  </a:lnTo>
                </a:path>
                <a:path w="895985" h="2808604">
                  <a:moveTo>
                    <a:pt x="885189" y="2808027"/>
                  </a:moveTo>
                  <a:lnTo>
                    <a:pt x="895984" y="2808027"/>
                  </a:lnTo>
                </a:path>
                <a:path w="895985" h="2808604">
                  <a:moveTo>
                    <a:pt x="890587" y="747916"/>
                  </a:moveTo>
                  <a:lnTo>
                    <a:pt x="890587" y="2612346"/>
                  </a:lnTo>
                </a:path>
              </a:pathLst>
            </a:custGeom>
            <a:ln w="3175">
              <a:solidFill>
                <a:srgbClr val="D3DBDF"/>
              </a:solidFill>
            </a:ln>
          </p:spPr>
          <p:txBody>
            <a:bodyPr wrap="square" lIns="0" tIns="0" rIns="0" bIns="0" rtlCol="0"/>
            <a:lstStyle/>
            <a:p>
              <a:endParaRPr sz="927" dirty="0"/>
            </a:p>
          </p:txBody>
        </p:sp>
        <p:sp>
          <p:nvSpPr>
            <p:cNvPr id="150" name="object 10">
              <a:extLst>
                <a:ext uri="{FF2B5EF4-FFF2-40B4-BE49-F238E27FC236}">
                  <a16:creationId xmlns:a16="http://schemas.microsoft.com/office/drawing/2014/main" id="{76CB9A93-4B1A-5919-8CB9-97D6482A2118}"/>
                </a:ext>
              </a:extLst>
            </p:cNvPr>
            <p:cNvSpPr/>
            <p:nvPr/>
          </p:nvSpPr>
          <p:spPr>
            <a:xfrm>
              <a:off x="167862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1" name="object 11">
              <a:extLst>
                <a:ext uri="{FF2B5EF4-FFF2-40B4-BE49-F238E27FC236}">
                  <a16:creationId xmlns:a16="http://schemas.microsoft.com/office/drawing/2014/main" id="{3B8FDDCA-F5F0-1104-D576-27DD475C9853}"/>
                </a:ext>
              </a:extLst>
            </p:cNvPr>
            <p:cNvSpPr/>
            <p:nvPr/>
          </p:nvSpPr>
          <p:spPr>
            <a:xfrm>
              <a:off x="1901946" y="1437299"/>
              <a:ext cx="89423" cy="2233263"/>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2" name="object 12">
              <a:extLst>
                <a:ext uri="{FF2B5EF4-FFF2-40B4-BE49-F238E27FC236}">
                  <a16:creationId xmlns:a16="http://schemas.microsoft.com/office/drawing/2014/main" id="{4B1FE61E-F21F-B639-5CCD-A0D4A30BDE71}"/>
                </a:ext>
              </a:extLst>
            </p:cNvPr>
            <p:cNvSpPr/>
            <p:nvPr/>
          </p:nvSpPr>
          <p:spPr>
            <a:xfrm flipH="1">
              <a:off x="1927798" y="875225"/>
              <a:ext cx="42289" cy="563603"/>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3" name="object 13">
              <a:extLst>
                <a:ext uri="{FF2B5EF4-FFF2-40B4-BE49-F238E27FC236}">
                  <a16:creationId xmlns:a16="http://schemas.microsoft.com/office/drawing/2014/main" id="{06451B3B-CBEE-B882-E908-0D0048246585}"/>
                </a:ext>
              </a:extLst>
            </p:cNvPr>
            <p:cNvSpPr/>
            <p:nvPr/>
          </p:nvSpPr>
          <p:spPr>
            <a:xfrm>
              <a:off x="2224186" y="1457325"/>
              <a:ext cx="84283" cy="2222864"/>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4" name="object 14">
              <a:extLst>
                <a:ext uri="{FF2B5EF4-FFF2-40B4-BE49-F238E27FC236}">
                  <a16:creationId xmlns:a16="http://schemas.microsoft.com/office/drawing/2014/main" id="{1A8B8053-0D9A-F3C6-FB48-83DF13365013}"/>
                </a:ext>
              </a:extLst>
            </p:cNvPr>
            <p:cNvSpPr/>
            <p:nvPr/>
          </p:nvSpPr>
          <p:spPr>
            <a:xfrm>
              <a:off x="226155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5" name="object 15">
              <a:extLst>
                <a:ext uri="{FF2B5EF4-FFF2-40B4-BE49-F238E27FC236}">
                  <a16:creationId xmlns:a16="http://schemas.microsoft.com/office/drawing/2014/main" id="{C8ADE749-81D2-6BD1-EC86-4C5EEE8CC1B7}"/>
                </a:ext>
              </a:extLst>
            </p:cNvPr>
            <p:cNvSpPr/>
            <p:nvPr/>
          </p:nvSpPr>
          <p:spPr>
            <a:xfrm>
              <a:off x="2506613" y="1460791"/>
              <a:ext cx="96265" cy="2214583"/>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6" name="object 16">
              <a:extLst>
                <a:ext uri="{FF2B5EF4-FFF2-40B4-BE49-F238E27FC236}">
                  <a16:creationId xmlns:a16="http://schemas.microsoft.com/office/drawing/2014/main" id="{2C7230A7-764F-7631-BD25-D44C37E664B4}"/>
                </a:ext>
              </a:extLst>
            </p:cNvPr>
            <p:cNvSpPr/>
            <p:nvPr/>
          </p:nvSpPr>
          <p:spPr>
            <a:xfrm>
              <a:off x="255301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7" name="object 17">
              <a:extLst>
                <a:ext uri="{FF2B5EF4-FFF2-40B4-BE49-F238E27FC236}">
                  <a16:creationId xmlns:a16="http://schemas.microsoft.com/office/drawing/2014/main" id="{3A51566F-7A68-4823-6E4B-0EE6A934F240}"/>
                </a:ext>
              </a:extLst>
            </p:cNvPr>
            <p:cNvSpPr/>
            <p:nvPr/>
          </p:nvSpPr>
          <p:spPr>
            <a:xfrm>
              <a:off x="284448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158" name="object 18">
              <a:extLst>
                <a:ext uri="{FF2B5EF4-FFF2-40B4-BE49-F238E27FC236}">
                  <a16:creationId xmlns:a16="http://schemas.microsoft.com/office/drawing/2014/main" id="{794C77DE-FECA-B20E-2563-E573A28CBD4B}"/>
                </a:ext>
              </a:extLst>
            </p:cNvPr>
            <p:cNvSpPr/>
            <p:nvPr/>
          </p:nvSpPr>
          <p:spPr>
            <a:xfrm>
              <a:off x="284448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159" name="object 19">
              <a:extLst>
                <a:ext uri="{FF2B5EF4-FFF2-40B4-BE49-F238E27FC236}">
                  <a16:creationId xmlns:a16="http://schemas.microsoft.com/office/drawing/2014/main" id="{E2EAD018-54B0-5B5C-BEEF-1E531191C7DC}"/>
                </a:ext>
              </a:extLst>
            </p:cNvPr>
            <p:cNvSpPr/>
            <p:nvPr/>
          </p:nvSpPr>
          <p:spPr>
            <a:xfrm>
              <a:off x="3135947" y="871696"/>
              <a:ext cx="10795" cy="2808605"/>
            </a:xfrm>
            <a:custGeom>
              <a:avLst/>
              <a:gdLst/>
              <a:ahLst/>
              <a:cxnLst/>
              <a:rect l="l" t="t" r="r" b="b"/>
              <a:pathLst>
                <a:path w="10794" h="2808604">
                  <a:moveTo>
                    <a:pt x="0" y="2808027"/>
                  </a:moveTo>
                  <a:lnTo>
                    <a:pt x="10794" y="2808027"/>
                  </a:lnTo>
                </a:path>
                <a:path w="10794" h="2808604">
                  <a:moveTo>
                    <a:pt x="5397" y="201366"/>
                  </a:moveTo>
                  <a:lnTo>
                    <a:pt x="5397" y="2612346"/>
                  </a:lnTo>
                </a:path>
                <a:path w="10794" h="2808604">
                  <a:moveTo>
                    <a:pt x="5397" y="0"/>
                  </a:moveTo>
                  <a:lnTo>
                    <a:pt x="5397" y="7056"/>
                  </a:lnTo>
                </a:path>
              </a:pathLst>
            </a:custGeom>
            <a:ln w="3175">
              <a:solidFill>
                <a:srgbClr val="D3DBDF"/>
              </a:solidFill>
            </a:ln>
          </p:spPr>
          <p:txBody>
            <a:bodyPr wrap="square" lIns="0" tIns="0" rIns="0" bIns="0" rtlCol="0"/>
            <a:lstStyle/>
            <a:p>
              <a:endParaRPr sz="927"/>
            </a:p>
          </p:txBody>
        </p:sp>
        <p:sp>
          <p:nvSpPr>
            <p:cNvPr id="160" name="object 20">
              <a:extLst>
                <a:ext uri="{FF2B5EF4-FFF2-40B4-BE49-F238E27FC236}">
                  <a16:creationId xmlns:a16="http://schemas.microsoft.com/office/drawing/2014/main" id="{00471B32-13F2-B2D9-3295-C4F2693247AD}"/>
                </a:ext>
              </a:extLst>
            </p:cNvPr>
            <p:cNvSpPr/>
            <p:nvPr/>
          </p:nvSpPr>
          <p:spPr>
            <a:xfrm>
              <a:off x="3443604" y="871696"/>
              <a:ext cx="0" cy="2809875"/>
            </a:xfrm>
            <a:custGeom>
              <a:avLst/>
              <a:gdLst/>
              <a:ahLst/>
              <a:cxnLst/>
              <a:rect l="l" t="t" r="r" b="b"/>
              <a:pathLst>
                <a:path h="2809875">
                  <a:moveTo>
                    <a:pt x="0" y="956340"/>
                  </a:moveTo>
                  <a:lnTo>
                    <a:pt x="0" y="2809398"/>
                  </a:lnTo>
                </a:path>
                <a:path h="2809875">
                  <a:moveTo>
                    <a:pt x="0" y="0"/>
                  </a:moveTo>
                  <a:lnTo>
                    <a:pt x="0" y="794415"/>
                  </a:lnTo>
                </a:path>
              </a:pathLst>
            </a:custGeom>
            <a:ln w="10794">
              <a:solidFill>
                <a:srgbClr val="D3DBDF"/>
              </a:solidFill>
            </a:ln>
          </p:spPr>
          <p:txBody>
            <a:bodyPr wrap="square" lIns="0" tIns="0" rIns="0" bIns="0" rtlCol="0"/>
            <a:lstStyle/>
            <a:p>
              <a:endParaRPr sz="927"/>
            </a:p>
          </p:txBody>
        </p:sp>
        <p:sp>
          <p:nvSpPr>
            <p:cNvPr id="161" name="object 21">
              <a:extLst>
                <a:ext uri="{FF2B5EF4-FFF2-40B4-BE49-F238E27FC236}">
                  <a16:creationId xmlns:a16="http://schemas.microsoft.com/office/drawing/2014/main" id="{F129EDB3-2F5D-BEF6-DED7-8B61B96F3390}"/>
                </a:ext>
              </a:extLst>
            </p:cNvPr>
            <p:cNvSpPr/>
            <p:nvPr/>
          </p:nvSpPr>
          <p:spPr>
            <a:xfrm>
              <a:off x="3729672"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162" name="object 22">
              <a:extLst>
                <a:ext uri="{FF2B5EF4-FFF2-40B4-BE49-F238E27FC236}">
                  <a16:creationId xmlns:a16="http://schemas.microsoft.com/office/drawing/2014/main" id="{18EBF86D-CEDB-A1D5-78AA-9DC125D1DB46}"/>
                </a:ext>
              </a:extLst>
            </p:cNvPr>
            <p:cNvSpPr/>
            <p:nvPr/>
          </p:nvSpPr>
          <p:spPr>
            <a:xfrm>
              <a:off x="3729672"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163" name="object 23">
              <a:extLst>
                <a:ext uri="{FF2B5EF4-FFF2-40B4-BE49-F238E27FC236}">
                  <a16:creationId xmlns:a16="http://schemas.microsoft.com/office/drawing/2014/main" id="{137C8C6C-19DE-0CBA-B4E4-A46AF019CC03}"/>
                </a:ext>
              </a:extLst>
            </p:cNvPr>
            <p:cNvSpPr/>
            <p:nvPr/>
          </p:nvSpPr>
          <p:spPr>
            <a:xfrm>
              <a:off x="4021137"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164" name="object 24">
              <a:extLst>
                <a:ext uri="{FF2B5EF4-FFF2-40B4-BE49-F238E27FC236}">
                  <a16:creationId xmlns:a16="http://schemas.microsoft.com/office/drawing/2014/main" id="{A012281C-7DA2-5BD3-5FF5-0BC90AD10135}"/>
                </a:ext>
              </a:extLst>
            </p:cNvPr>
            <p:cNvSpPr/>
            <p:nvPr/>
          </p:nvSpPr>
          <p:spPr>
            <a:xfrm>
              <a:off x="4021137"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165" name="object 25">
              <a:extLst>
                <a:ext uri="{FF2B5EF4-FFF2-40B4-BE49-F238E27FC236}">
                  <a16:creationId xmlns:a16="http://schemas.microsoft.com/office/drawing/2014/main" id="{0C9C9894-D60D-ED9B-61B7-CC87C3BFB210}"/>
                </a:ext>
              </a:extLst>
            </p:cNvPr>
            <p:cNvSpPr/>
            <p:nvPr/>
          </p:nvSpPr>
          <p:spPr>
            <a:xfrm>
              <a:off x="431260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373186"/>
                  </a:moveTo>
                  <a:lnTo>
                    <a:pt x="588327" y="2612346"/>
                  </a:lnTo>
                </a:path>
              </a:pathLst>
            </a:custGeom>
            <a:ln w="3175">
              <a:solidFill>
                <a:srgbClr val="D3DBDF"/>
              </a:solidFill>
            </a:ln>
          </p:spPr>
          <p:txBody>
            <a:bodyPr wrap="square" lIns="0" tIns="0" rIns="0" bIns="0" rtlCol="0"/>
            <a:lstStyle/>
            <a:p>
              <a:endParaRPr sz="927"/>
            </a:p>
          </p:txBody>
        </p:sp>
        <p:sp>
          <p:nvSpPr>
            <p:cNvPr id="166" name="object 26">
              <a:extLst>
                <a:ext uri="{FF2B5EF4-FFF2-40B4-BE49-F238E27FC236}">
                  <a16:creationId xmlns:a16="http://schemas.microsoft.com/office/drawing/2014/main" id="{7A6859A3-4936-C114-65A9-929C364DA60A}"/>
                </a:ext>
              </a:extLst>
            </p:cNvPr>
            <p:cNvSpPr/>
            <p:nvPr/>
          </p:nvSpPr>
          <p:spPr>
            <a:xfrm>
              <a:off x="4895532" y="875224"/>
              <a:ext cx="10795" cy="1207770"/>
            </a:xfrm>
            <a:custGeom>
              <a:avLst/>
              <a:gdLst/>
              <a:ahLst/>
              <a:cxnLst/>
              <a:rect l="l" t="t" r="r" b="b"/>
              <a:pathLst>
                <a:path w="10795" h="1207770">
                  <a:moveTo>
                    <a:pt x="5397" y="197838"/>
                  </a:moveTo>
                  <a:lnTo>
                    <a:pt x="5397" y="1207733"/>
                  </a:lnTo>
                </a:path>
                <a:path w="10795" h="1207770">
                  <a:moveTo>
                    <a:pt x="0" y="0"/>
                  </a:moveTo>
                  <a:lnTo>
                    <a:pt x="10794" y="0"/>
                  </a:lnTo>
                </a:path>
              </a:pathLst>
            </a:custGeom>
            <a:ln w="10794">
              <a:solidFill>
                <a:srgbClr val="D3DBDF"/>
              </a:solidFill>
            </a:ln>
          </p:spPr>
          <p:txBody>
            <a:bodyPr wrap="square" lIns="0" tIns="0" rIns="0" bIns="0" rtlCol="0"/>
            <a:lstStyle/>
            <a:p>
              <a:endParaRPr sz="927"/>
            </a:p>
          </p:txBody>
        </p:sp>
        <p:sp>
          <p:nvSpPr>
            <p:cNvPr id="167" name="object 27">
              <a:extLst>
                <a:ext uri="{FF2B5EF4-FFF2-40B4-BE49-F238E27FC236}">
                  <a16:creationId xmlns:a16="http://schemas.microsoft.com/office/drawing/2014/main" id="{27EA949E-C964-FA85-21A9-D4B5B3579103}"/>
                </a:ext>
              </a:extLst>
            </p:cNvPr>
            <p:cNvSpPr/>
            <p:nvPr/>
          </p:nvSpPr>
          <p:spPr>
            <a:xfrm>
              <a:off x="519779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581609"/>
                  </a:moveTo>
                  <a:lnTo>
                    <a:pt x="588327" y="2612346"/>
                  </a:lnTo>
                </a:path>
              </a:pathLst>
            </a:custGeom>
            <a:ln w="3175">
              <a:solidFill>
                <a:srgbClr val="D3DBDF"/>
              </a:solidFill>
            </a:ln>
          </p:spPr>
          <p:txBody>
            <a:bodyPr wrap="square" lIns="0" tIns="0" rIns="0" bIns="0" rtlCol="0"/>
            <a:lstStyle/>
            <a:p>
              <a:endParaRPr sz="927"/>
            </a:p>
          </p:txBody>
        </p:sp>
        <p:sp>
          <p:nvSpPr>
            <p:cNvPr id="168" name="object 28">
              <a:extLst>
                <a:ext uri="{FF2B5EF4-FFF2-40B4-BE49-F238E27FC236}">
                  <a16:creationId xmlns:a16="http://schemas.microsoft.com/office/drawing/2014/main" id="{3EA4C828-44E0-28CD-C56C-F22091F82F6C}"/>
                </a:ext>
              </a:extLst>
            </p:cNvPr>
            <p:cNvSpPr/>
            <p:nvPr/>
          </p:nvSpPr>
          <p:spPr>
            <a:xfrm>
              <a:off x="578072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69" name="object 29">
              <a:extLst>
                <a:ext uri="{FF2B5EF4-FFF2-40B4-BE49-F238E27FC236}">
                  <a16:creationId xmlns:a16="http://schemas.microsoft.com/office/drawing/2014/main" id="{74566435-886C-D3D6-4969-35801CF1BE8B}"/>
                </a:ext>
              </a:extLst>
            </p:cNvPr>
            <p:cNvSpPr/>
            <p:nvPr/>
          </p:nvSpPr>
          <p:spPr>
            <a:xfrm>
              <a:off x="607218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0" name="object 30">
              <a:extLst>
                <a:ext uri="{FF2B5EF4-FFF2-40B4-BE49-F238E27FC236}">
                  <a16:creationId xmlns:a16="http://schemas.microsoft.com/office/drawing/2014/main" id="{835595D1-4706-E1D1-CCB6-5BBFF07302A7}"/>
                </a:ext>
              </a:extLst>
            </p:cNvPr>
            <p:cNvSpPr/>
            <p:nvPr/>
          </p:nvSpPr>
          <p:spPr>
            <a:xfrm>
              <a:off x="607218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1" name="object 31">
              <a:extLst>
                <a:ext uri="{FF2B5EF4-FFF2-40B4-BE49-F238E27FC236}">
                  <a16:creationId xmlns:a16="http://schemas.microsoft.com/office/drawing/2014/main" id="{74797852-5139-3DDC-022B-B519BD36EC85}"/>
                </a:ext>
              </a:extLst>
            </p:cNvPr>
            <p:cNvSpPr/>
            <p:nvPr/>
          </p:nvSpPr>
          <p:spPr>
            <a:xfrm>
              <a:off x="6363652"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2" name="object 32">
              <a:extLst>
                <a:ext uri="{FF2B5EF4-FFF2-40B4-BE49-F238E27FC236}">
                  <a16:creationId xmlns:a16="http://schemas.microsoft.com/office/drawing/2014/main" id="{F4684C5D-BB3F-6E55-6162-4EBE778C9C0A}"/>
                </a:ext>
              </a:extLst>
            </p:cNvPr>
            <p:cNvSpPr/>
            <p:nvPr/>
          </p:nvSpPr>
          <p:spPr>
            <a:xfrm>
              <a:off x="636365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3" name="object 33">
              <a:extLst>
                <a:ext uri="{FF2B5EF4-FFF2-40B4-BE49-F238E27FC236}">
                  <a16:creationId xmlns:a16="http://schemas.microsoft.com/office/drawing/2014/main" id="{6929BA39-EE69-2D24-6E4E-18BABAEA754A}"/>
                </a:ext>
              </a:extLst>
            </p:cNvPr>
            <p:cNvSpPr/>
            <p:nvPr/>
          </p:nvSpPr>
          <p:spPr>
            <a:xfrm>
              <a:off x="665511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174" name="object 34">
              <a:extLst>
                <a:ext uri="{FF2B5EF4-FFF2-40B4-BE49-F238E27FC236}">
                  <a16:creationId xmlns:a16="http://schemas.microsoft.com/office/drawing/2014/main" id="{F728794D-1FE9-BCB6-44FE-23C8BF8B1D1C}"/>
                </a:ext>
              </a:extLst>
            </p:cNvPr>
            <p:cNvSpPr/>
            <p:nvPr/>
          </p:nvSpPr>
          <p:spPr>
            <a:xfrm>
              <a:off x="665511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175" name="object 35">
              <a:extLst>
                <a:ext uri="{FF2B5EF4-FFF2-40B4-BE49-F238E27FC236}">
                  <a16:creationId xmlns:a16="http://schemas.microsoft.com/office/drawing/2014/main" id="{978C201D-6AAF-0A84-7FEF-D30A81CACDAE}"/>
                </a:ext>
              </a:extLst>
            </p:cNvPr>
            <p:cNvSpPr/>
            <p:nvPr/>
          </p:nvSpPr>
          <p:spPr>
            <a:xfrm>
              <a:off x="694658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76" name="object 36">
              <a:extLst>
                <a:ext uri="{FF2B5EF4-FFF2-40B4-BE49-F238E27FC236}">
                  <a16:creationId xmlns:a16="http://schemas.microsoft.com/office/drawing/2014/main" id="{2CD74D41-DFB3-D831-D5B6-E45A00F1670F}"/>
                </a:ext>
              </a:extLst>
            </p:cNvPr>
            <p:cNvSpPr/>
            <p:nvPr/>
          </p:nvSpPr>
          <p:spPr>
            <a:xfrm>
              <a:off x="695197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77" name="object 37">
              <a:extLst>
                <a:ext uri="{FF2B5EF4-FFF2-40B4-BE49-F238E27FC236}">
                  <a16:creationId xmlns:a16="http://schemas.microsoft.com/office/drawing/2014/main" id="{4F910D24-F18F-D238-418B-185D7DC77356}"/>
                </a:ext>
              </a:extLst>
            </p:cNvPr>
            <p:cNvSpPr/>
            <p:nvPr/>
          </p:nvSpPr>
          <p:spPr>
            <a:xfrm>
              <a:off x="724884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78" name="object 38">
              <a:extLst>
                <a:ext uri="{FF2B5EF4-FFF2-40B4-BE49-F238E27FC236}">
                  <a16:creationId xmlns:a16="http://schemas.microsoft.com/office/drawing/2014/main" id="{B7D6B21B-24CA-46D1-8458-13F2F1764CA6}"/>
                </a:ext>
              </a:extLst>
            </p:cNvPr>
            <p:cNvSpPr/>
            <p:nvPr/>
          </p:nvSpPr>
          <p:spPr>
            <a:xfrm>
              <a:off x="725423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79" name="object 39">
              <a:extLst>
                <a:ext uri="{FF2B5EF4-FFF2-40B4-BE49-F238E27FC236}">
                  <a16:creationId xmlns:a16="http://schemas.microsoft.com/office/drawing/2014/main" id="{839B9116-B9A7-C634-F179-1C84E78B70CF}"/>
                </a:ext>
              </a:extLst>
            </p:cNvPr>
            <p:cNvSpPr/>
            <p:nvPr/>
          </p:nvSpPr>
          <p:spPr>
            <a:xfrm>
              <a:off x="7540307" y="2661729"/>
              <a:ext cx="10795" cy="1018540"/>
            </a:xfrm>
            <a:custGeom>
              <a:avLst/>
              <a:gdLst/>
              <a:ahLst/>
              <a:cxnLst/>
              <a:rect l="l" t="t" r="r" b="b"/>
              <a:pathLst>
                <a:path w="10795" h="1018539">
                  <a:moveTo>
                    <a:pt x="0" y="1017994"/>
                  </a:moveTo>
                  <a:lnTo>
                    <a:pt x="10794" y="1017994"/>
                  </a:lnTo>
                </a:path>
                <a:path w="10795" h="1018539">
                  <a:moveTo>
                    <a:pt x="5397" y="0"/>
                  </a:moveTo>
                  <a:lnTo>
                    <a:pt x="5397" y="822313"/>
                  </a:lnTo>
                </a:path>
              </a:pathLst>
            </a:custGeom>
            <a:ln w="3175">
              <a:solidFill>
                <a:srgbClr val="D3DBDF"/>
              </a:solidFill>
            </a:ln>
          </p:spPr>
          <p:txBody>
            <a:bodyPr wrap="square" lIns="0" tIns="0" rIns="0" bIns="0" rtlCol="0"/>
            <a:lstStyle/>
            <a:p>
              <a:endParaRPr sz="927"/>
            </a:p>
          </p:txBody>
        </p:sp>
        <p:sp>
          <p:nvSpPr>
            <p:cNvPr id="180" name="object 40">
              <a:extLst>
                <a:ext uri="{FF2B5EF4-FFF2-40B4-BE49-F238E27FC236}">
                  <a16:creationId xmlns:a16="http://schemas.microsoft.com/office/drawing/2014/main" id="{1F7156AA-542A-7516-0EEB-9E9D3B23DE1E}"/>
                </a:ext>
              </a:extLst>
            </p:cNvPr>
            <p:cNvSpPr/>
            <p:nvPr/>
          </p:nvSpPr>
          <p:spPr>
            <a:xfrm>
              <a:off x="7540307" y="875224"/>
              <a:ext cx="10795" cy="1624965"/>
            </a:xfrm>
            <a:custGeom>
              <a:avLst/>
              <a:gdLst/>
              <a:ahLst/>
              <a:cxnLst/>
              <a:rect l="l" t="t" r="r" b="b"/>
              <a:pathLst>
                <a:path w="10795" h="1624964">
                  <a:moveTo>
                    <a:pt x="5397" y="197838"/>
                  </a:moveTo>
                  <a:lnTo>
                    <a:pt x="5397" y="1624580"/>
                  </a:lnTo>
                </a:path>
                <a:path w="10795" h="1624964">
                  <a:moveTo>
                    <a:pt x="0" y="0"/>
                  </a:moveTo>
                  <a:lnTo>
                    <a:pt x="10794" y="0"/>
                  </a:lnTo>
                </a:path>
              </a:pathLst>
            </a:custGeom>
            <a:ln w="10794">
              <a:solidFill>
                <a:srgbClr val="D3DBDF"/>
              </a:solidFill>
            </a:ln>
          </p:spPr>
          <p:txBody>
            <a:bodyPr wrap="square" lIns="0" tIns="0" rIns="0" bIns="0" rtlCol="0"/>
            <a:lstStyle/>
            <a:p>
              <a:endParaRPr sz="927"/>
            </a:p>
          </p:txBody>
        </p:sp>
        <p:sp>
          <p:nvSpPr>
            <p:cNvPr id="181" name="object 41">
              <a:extLst>
                <a:ext uri="{FF2B5EF4-FFF2-40B4-BE49-F238E27FC236}">
                  <a16:creationId xmlns:a16="http://schemas.microsoft.com/office/drawing/2014/main" id="{00F3B94D-B7D2-E28C-BFB5-380A9DD56C98}"/>
                </a:ext>
              </a:extLst>
            </p:cNvPr>
            <p:cNvSpPr/>
            <p:nvPr/>
          </p:nvSpPr>
          <p:spPr>
            <a:xfrm>
              <a:off x="783177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2" name="object 42">
              <a:extLst>
                <a:ext uri="{FF2B5EF4-FFF2-40B4-BE49-F238E27FC236}">
                  <a16:creationId xmlns:a16="http://schemas.microsoft.com/office/drawing/2014/main" id="{DD7FF2B8-BAF3-F9B3-B439-3A46CAA9E3D9}"/>
                </a:ext>
              </a:extLst>
            </p:cNvPr>
            <p:cNvSpPr/>
            <p:nvPr/>
          </p:nvSpPr>
          <p:spPr>
            <a:xfrm>
              <a:off x="783716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3" name="object 43">
              <a:extLst>
                <a:ext uri="{FF2B5EF4-FFF2-40B4-BE49-F238E27FC236}">
                  <a16:creationId xmlns:a16="http://schemas.microsoft.com/office/drawing/2014/main" id="{57B1D36E-86F7-A613-04BA-9A95D23B3987}"/>
                </a:ext>
              </a:extLst>
            </p:cNvPr>
            <p:cNvSpPr/>
            <p:nvPr/>
          </p:nvSpPr>
          <p:spPr>
            <a:xfrm>
              <a:off x="812323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4" name="object 44">
              <a:extLst>
                <a:ext uri="{FF2B5EF4-FFF2-40B4-BE49-F238E27FC236}">
                  <a16:creationId xmlns:a16="http://schemas.microsoft.com/office/drawing/2014/main" id="{7584065D-3AB7-29AB-8D58-803B15498455}"/>
                </a:ext>
              </a:extLst>
            </p:cNvPr>
            <p:cNvSpPr/>
            <p:nvPr/>
          </p:nvSpPr>
          <p:spPr>
            <a:xfrm>
              <a:off x="812863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5" name="object 45">
              <a:extLst>
                <a:ext uri="{FF2B5EF4-FFF2-40B4-BE49-F238E27FC236}">
                  <a16:creationId xmlns:a16="http://schemas.microsoft.com/office/drawing/2014/main" id="{998660F1-BB63-DCC5-5E15-B919939BDE23}"/>
                </a:ext>
              </a:extLst>
            </p:cNvPr>
            <p:cNvSpPr/>
            <p:nvPr/>
          </p:nvSpPr>
          <p:spPr>
            <a:xfrm>
              <a:off x="8414702" y="3078576"/>
              <a:ext cx="10795" cy="601345"/>
            </a:xfrm>
            <a:custGeom>
              <a:avLst/>
              <a:gdLst/>
              <a:ahLst/>
              <a:cxnLst/>
              <a:rect l="l" t="t" r="r" b="b"/>
              <a:pathLst>
                <a:path w="10795" h="601345">
                  <a:moveTo>
                    <a:pt x="0" y="601147"/>
                  </a:moveTo>
                  <a:lnTo>
                    <a:pt x="10794" y="601147"/>
                  </a:lnTo>
                </a:path>
                <a:path w="10795" h="601345">
                  <a:moveTo>
                    <a:pt x="5397" y="0"/>
                  </a:moveTo>
                  <a:lnTo>
                    <a:pt x="5397" y="405466"/>
                  </a:lnTo>
                </a:path>
              </a:pathLst>
            </a:custGeom>
            <a:ln w="3175">
              <a:solidFill>
                <a:srgbClr val="D3DBDF"/>
              </a:solidFill>
            </a:ln>
          </p:spPr>
          <p:txBody>
            <a:bodyPr wrap="square" lIns="0" tIns="0" rIns="0" bIns="0" rtlCol="0"/>
            <a:lstStyle/>
            <a:p>
              <a:endParaRPr sz="927"/>
            </a:p>
          </p:txBody>
        </p:sp>
        <p:sp>
          <p:nvSpPr>
            <p:cNvPr id="186" name="object 46">
              <a:extLst>
                <a:ext uri="{FF2B5EF4-FFF2-40B4-BE49-F238E27FC236}">
                  <a16:creationId xmlns:a16="http://schemas.microsoft.com/office/drawing/2014/main" id="{6794ADAE-067C-89B4-4C6C-A15BAB01811A}"/>
                </a:ext>
              </a:extLst>
            </p:cNvPr>
            <p:cNvSpPr/>
            <p:nvPr/>
          </p:nvSpPr>
          <p:spPr>
            <a:xfrm>
              <a:off x="8414702" y="875224"/>
              <a:ext cx="10795" cy="2041525"/>
            </a:xfrm>
            <a:custGeom>
              <a:avLst/>
              <a:gdLst/>
              <a:ahLst/>
              <a:cxnLst/>
              <a:rect l="l" t="t" r="r" b="b"/>
              <a:pathLst>
                <a:path w="10795" h="2041525">
                  <a:moveTo>
                    <a:pt x="5397" y="197838"/>
                  </a:moveTo>
                  <a:lnTo>
                    <a:pt x="5397" y="2041427"/>
                  </a:lnTo>
                </a:path>
                <a:path w="10795" h="2041525">
                  <a:moveTo>
                    <a:pt x="0" y="0"/>
                  </a:moveTo>
                  <a:lnTo>
                    <a:pt x="10794" y="0"/>
                  </a:lnTo>
                </a:path>
              </a:pathLst>
            </a:custGeom>
            <a:ln w="10794">
              <a:solidFill>
                <a:srgbClr val="D3DBDF"/>
              </a:solidFill>
            </a:ln>
          </p:spPr>
          <p:txBody>
            <a:bodyPr wrap="square" lIns="0" tIns="0" rIns="0" bIns="0" rtlCol="0"/>
            <a:lstStyle/>
            <a:p>
              <a:endParaRPr sz="927"/>
            </a:p>
          </p:txBody>
        </p:sp>
        <p:sp>
          <p:nvSpPr>
            <p:cNvPr id="187" name="object 47">
              <a:extLst>
                <a:ext uri="{FF2B5EF4-FFF2-40B4-BE49-F238E27FC236}">
                  <a16:creationId xmlns:a16="http://schemas.microsoft.com/office/drawing/2014/main" id="{A25FC69F-4DF5-3C47-BB68-D5E0318758E3}"/>
                </a:ext>
              </a:extLst>
            </p:cNvPr>
            <p:cNvSpPr/>
            <p:nvPr/>
          </p:nvSpPr>
          <p:spPr>
            <a:xfrm>
              <a:off x="870616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88" name="object 48">
              <a:extLst>
                <a:ext uri="{FF2B5EF4-FFF2-40B4-BE49-F238E27FC236}">
                  <a16:creationId xmlns:a16="http://schemas.microsoft.com/office/drawing/2014/main" id="{2EFAE30E-0CAD-819C-9F2C-0B066BA81627}"/>
                </a:ext>
              </a:extLst>
            </p:cNvPr>
            <p:cNvSpPr/>
            <p:nvPr/>
          </p:nvSpPr>
          <p:spPr>
            <a:xfrm>
              <a:off x="871156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89" name="object 49">
              <a:extLst>
                <a:ext uri="{FF2B5EF4-FFF2-40B4-BE49-F238E27FC236}">
                  <a16:creationId xmlns:a16="http://schemas.microsoft.com/office/drawing/2014/main" id="{41255571-1C27-E0F8-A54C-6CCB86F335E2}"/>
                </a:ext>
              </a:extLst>
            </p:cNvPr>
            <p:cNvSpPr/>
            <p:nvPr/>
          </p:nvSpPr>
          <p:spPr>
            <a:xfrm>
              <a:off x="900842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190" name="object 50">
              <a:extLst>
                <a:ext uri="{FF2B5EF4-FFF2-40B4-BE49-F238E27FC236}">
                  <a16:creationId xmlns:a16="http://schemas.microsoft.com/office/drawing/2014/main" id="{2293F636-84FC-A078-18F6-9CB656CB8F6D}"/>
                </a:ext>
              </a:extLst>
            </p:cNvPr>
            <p:cNvSpPr/>
            <p:nvPr/>
          </p:nvSpPr>
          <p:spPr>
            <a:xfrm>
              <a:off x="9013825"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191" name="object 51">
              <a:extLst>
                <a:ext uri="{FF2B5EF4-FFF2-40B4-BE49-F238E27FC236}">
                  <a16:creationId xmlns:a16="http://schemas.microsoft.com/office/drawing/2014/main" id="{70AF2AE4-CF8D-86AF-2799-BF868B80FC48}"/>
                </a:ext>
              </a:extLst>
            </p:cNvPr>
            <p:cNvSpPr/>
            <p:nvPr/>
          </p:nvSpPr>
          <p:spPr>
            <a:xfrm>
              <a:off x="545147" y="863599"/>
              <a:ext cx="226695" cy="2817495"/>
            </a:xfrm>
            <a:custGeom>
              <a:avLst/>
              <a:gdLst/>
              <a:ahLst/>
              <a:cxnLst/>
              <a:rect l="l" t="t" r="r" b="b"/>
              <a:pathLst>
                <a:path w="226695" h="2817495">
                  <a:moveTo>
                    <a:pt x="226695" y="0"/>
                  </a:moveTo>
                  <a:lnTo>
                    <a:pt x="0" y="0"/>
                  </a:lnTo>
                  <a:lnTo>
                    <a:pt x="0" y="1781187"/>
                  </a:lnTo>
                  <a:lnTo>
                    <a:pt x="0" y="2817495"/>
                  </a:lnTo>
                  <a:lnTo>
                    <a:pt x="226695" y="2817495"/>
                  </a:lnTo>
                  <a:lnTo>
                    <a:pt x="226695" y="1781187"/>
                  </a:lnTo>
                  <a:lnTo>
                    <a:pt x="226695" y="0"/>
                  </a:lnTo>
                  <a:close/>
                </a:path>
              </a:pathLst>
            </a:custGeom>
            <a:solidFill>
              <a:srgbClr val="F2F2F2"/>
            </a:solidFill>
          </p:spPr>
          <p:txBody>
            <a:bodyPr wrap="square" lIns="0" tIns="0" rIns="0" bIns="0" rtlCol="0"/>
            <a:lstStyle/>
            <a:p>
              <a:endParaRPr sz="927"/>
            </a:p>
          </p:txBody>
        </p:sp>
        <p:pic>
          <p:nvPicPr>
            <p:cNvPr id="192" name="object 52">
              <a:extLst>
                <a:ext uri="{FF2B5EF4-FFF2-40B4-BE49-F238E27FC236}">
                  <a16:creationId xmlns:a16="http://schemas.microsoft.com/office/drawing/2014/main" id="{47059B06-A0AD-AD9E-2D35-0CA9730700B9}"/>
                </a:ext>
              </a:extLst>
            </p:cNvPr>
            <p:cNvPicPr/>
            <p:nvPr/>
          </p:nvPicPr>
          <p:blipFill>
            <a:blip r:embed="rId3" cstate="print"/>
            <a:stretch>
              <a:fillRect/>
            </a:stretch>
          </p:blipFill>
          <p:spPr>
            <a:xfrm>
              <a:off x="922436" y="1111284"/>
              <a:ext cx="172719" cy="172720"/>
            </a:xfrm>
            <a:prstGeom prst="rect">
              <a:avLst/>
            </a:prstGeom>
          </p:spPr>
        </p:pic>
        <p:pic>
          <p:nvPicPr>
            <p:cNvPr id="193" name="object 53">
              <a:extLst>
                <a:ext uri="{FF2B5EF4-FFF2-40B4-BE49-F238E27FC236}">
                  <a16:creationId xmlns:a16="http://schemas.microsoft.com/office/drawing/2014/main" id="{A45F3096-B189-7070-12F6-3324E21A4C7E}"/>
                </a:ext>
              </a:extLst>
            </p:cNvPr>
            <p:cNvPicPr/>
            <p:nvPr/>
          </p:nvPicPr>
          <p:blipFill>
            <a:blip r:embed="rId4" cstate="print"/>
            <a:stretch>
              <a:fillRect/>
            </a:stretch>
          </p:blipFill>
          <p:spPr>
            <a:xfrm>
              <a:off x="944561" y="1132573"/>
              <a:ext cx="118744" cy="118744"/>
            </a:xfrm>
            <a:prstGeom prst="rect">
              <a:avLst/>
            </a:prstGeom>
          </p:spPr>
        </p:pic>
        <p:sp>
          <p:nvSpPr>
            <p:cNvPr id="194" name="object 54">
              <a:extLst>
                <a:ext uri="{FF2B5EF4-FFF2-40B4-BE49-F238E27FC236}">
                  <a16:creationId xmlns:a16="http://schemas.microsoft.com/office/drawing/2014/main" id="{DF40D873-CEDF-C4D7-ABFB-E7B7FCD6B7F8}"/>
                </a:ext>
              </a:extLst>
            </p:cNvPr>
            <p:cNvSpPr/>
            <p:nvPr/>
          </p:nvSpPr>
          <p:spPr>
            <a:xfrm flipV="1">
              <a:off x="1085848" y="1508344"/>
              <a:ext cx="603570" cy="44682"/>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195" name="object 55">
              <a:extLst>
                <a:ext uri="{FF2B5EF4-FFF2-40B4-BE49-F238E27FC236}">
                  <a16:creationId xmlns:a16="http://schemas.microsoft.com/office/drawing/2014/main" id="{C01525C2-CF6A-C86A-0824-DD5B54A10093}"/>
                </a:ext>
              </a:extLst>
            </p:cNvPr>
            <p:cNvPicPr/>
            <p:nvPr/>
          </p:nvPicPr>
          <p:blipFill>
            <a:blip r:embed="rId3" cstate="print"/>
            <a:stretch>
              <a:fillRect/>
            </a:stretch>
          </p:blipFill>
          <p:spPr>
            <a:xfrm>
              <a:off x="1115376" y="1465606"/>
              <a:ext cx="172719" cy="172720"/>
            </a:xfrm>
            <a:prstGeom prst="rect">
              <a:avLst/>
            </a:prstGeom>
          </p:spPr>
        </p:pic>
        <p:pic>
          <p:nvPicPr>
            <p:cNvPr id="196" name="object 56">
              <a:extLst>
                <a:ext uri="{FF2B5EF4-FFF2-40B4-BE49-F238E27FC236}">
                  <a16:creationId xmlns:a16="http://schemas.microsoft.com/office/drawing/2014/main" id="{7027DDF7-8A92-DA8A-7D89-F972E08DA72F}"/>
                </a:ext>
              </a:extLst>
            </p:cNvPr>
            <p:cNvPicPr/>
            <p:nvPr/>
          </p:nvPicPr>
          <p:blipFill>
            <a:blip r:embed="rId3" cstate="print"/>
            <a:stretch>
              <a:fillRect/>
            </a:stretch>
          </p:blipFill>
          <p:spPr>
            <a:xfrm>
              <a:off x="1592263" y="1472476"/>
              <a:ext cx="172719" cy="172720"/>
            </a:xfrm>
            <a:prstGeom prst="rect">
              <a:avLst/>
            </a:prstGeom>
          </p:spPr>
        </p:pic>
        <p:pic>
          <p:nvPicPr>
            <p:cNvPr id="201" name="object 61">
              <a:extLst>
                <a:ext uri="{FF2B5EF4-FFF2-40B4-BE49-F238E27FC236}">
                  <a16:creationId xmlns:a16="http://schemas.microsoft.com/office/drawing/2014/main" id="{2CD4D12A-FC2D-76FF-15FF-BA6443BCA0DA}"/>
                </a:ext>
              </a:extLst>
            </p:cNvPr>
            <p:cNvPicPr/>
            <p:nvPr/>
          </p:nvPicPr>
          <p:blipFill>
            <a:blip r:embed="rId4" cstate="print"/>
            <a:stretch>
              <a:fillRect/>
            </a:stretch>
          </p:blipFill>
          <p:spPr>
            <a:xfrm>
              <a:off x="1624729" y="1499462"/>
              <a:ext cx="118744" cy="118745"/>
            </a:xfrm>
            <a:prstGeom prst="rect">
              <a:avLst/>
            </a:prstGeom>
          </p:spPr>
        </p:pic>
        <p:sp>
          <p:nvSpPr>
            <p:cNvPr id="231" name="object 91">
              <a:extLst>
                <a:ext uri="{FF2B5EF4-FFF2-40B4-BE49-F238E27FC236}">
                  <a16:creationId xmlns:a16="http://schemas.microsoft.com/office/drawing/2014/main" id="{EE4941EA-D40C-E550-2C08-3DE989B4276A}"/>
                </a:ext>
              </a:extLst>
            </p:cNvPr>
            <p:cNvSpPr/>
            <p:nvPr/>
          </p:nvSpPr>
          <p:spPr>
            <a:xfrm>
              <a:off x="653950" y="3581198"/>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232" name="object 92">
              <a:extLst>
                <a:ext uri="{FF2B5EF4-FFF2-40B4-BE49-F238E27FC236}">
                  <a16:creationId xmlns:a16="http://schemas.microsoft.com/office/drawing/2014/main" id="{1138BD04-CF84-9C83-6B7D-88A2380040A8}"/>
                </a:ext>
              </a:extLst>
            </p:cNvPr>
            <p:cNvSpPr/>
            <p:nvPr/>
          </p:nvSpPr>
          <p:spPr>
            <a:xfrm>
              <a:off x="3585693" y="3581198"/>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sp>
          <p:nvSpPr>
            <p:cNvPr id="233" name="object 93">
              <a:extLst>
                <a:ext uri="{FF2B5EF4-FFF2-40B4-BE49-F238E27FC236}">
                  <a16:creationId xmlns:a16="http://schemas.microsoft.com/office/drawing/2014/main" id="{15899A74-ED1D-5CC6-370A-0A221D2488B6}"/>
                </a:ext>
              </a:extLst>
            </p:cNvPr>
            <p:cNvSpPr/>
            <p:nvPr/>
          </p:nvSpPr>
          <p:spPr>
            <a:xfrm>
              <a:off x="653950" y="3414459"/>
              <a:ext cx="8502650" cy="0"/>
            </a:xfrm>
            <a:custGeom>
              <a:avLst/>
              <a:gdLst/>
              <a:ahLst/>
              <a:cxnLst/>
              <a:rect l="l" t="t" r="r" b="b"/>
              <a:pathLst>
                <a:path w="8502650">
                  <a:moveTo>
                    <a:pt x="0" y="0"/>
                  </a:moveTo>
                  <a:lnTo>
                    <a:pt x="0" y="0"/>
                  </a:lnTo>
                  <a:lnTo>
                    <a:pt x="8208743" y="0"/>
                  </a:lnTo>
                  <a:lnTo>
                    <a:pt x="8502053" y="0"/>
                  </a:lnTo>
                </a:path>
              </a:pathLst>
            </a:custGeom>
            <a:ln w="10794">
              <a:solidFill>
                <a:srgbClr val="37464D"/>
              </a:solidFill>
            </a:ln>
          </p:spPr>
          <p:txBody>
            <a:bodyPr wrap="square" lIns="0" tIns="0" rIns="0" bIns="0" rtlCol="0"/>
            <a:lstStyle/>
            <a:p>
              <a:endParaRPr sz="927"/>
            </a:p>
          </p:txBody>
        </p:sp>
        <p:pic>
          <p:nvPicPr>
            <p:cNvPr id="234" name="object 94">
              <a:extLst>
                <a:ext uri="{FF2B5EF4-FFF2-40B4-BE49-F238E27FC236}">
                  <a16:creationId xmlns:a16="http://schemas.microsoft.com/office/drawing/2014/main" id="{96E1B451-299B-A130-0A79-3C93DF0D301C}"/>
                </a:ext>
              </a:extLst>
            </p:cNvPr>
            <p:cNvPicPr/>
            <p:nvPr/>
          </p:nvPicPr>
          <p:blipFill>
            <a:blip r:embed="rId5" cstate="print"/>
            <a:stretch>
              <a:fillRect/>
            </a:stretch>
          </p:blipFill>
          <p:spPr>
            <a:xfrm>
              <a:off x="615314" y="3368039"/>
              <a:ext cx="75565" cy="75564"/>
            </a:xfrm>
            <a:prstGeom prst="rect">
              <a:avLst/>
            </a:prstGeom>
          </p:spPr>
        </p:pic>
        <p:pic>
          <p:nvPicPr>
            <p:cNvPr id="235" name="object 95">
              <a:extLst>
                <a:ext uri="{FF2B5EF4-FFF2-40B4-BE49-F238E27FC236}">
                  <a16:creationId xmlns:a16="http://schemas.microsoft.com/office/drawing/2014/main" id="{7DD75DE3-E270-333C-427E-7E3F2ED6B8CC}"/>
                </a:ext>
              </a:extLst>
            </p:cNvPr>
            <p:cNvPicPr/>
            <p:nvPr/>
          </p:nvPicPr>
          <p:blipFill>
            <a:blip r:embed="rId5" cstate="print"/>
            <a:stretch>
              <a:fillRect/>
            </a:stretch>
          </p:blipFill>
          <p:spPr>
            <a:xfrm>
              <a:off x="906779" y="3368039"/>
              <a:ext cx="75565" cy="75564"/>
            </a:xfrm>
            <a:prstGeom prst="rect">
              <a:avLst/>
            </a:prstGeom>
          </p:spPr>
        </p:pic>
        <p:pic>
          <p:nvPicPr>
            <p:cNvPr id="236" name="object 96">
              <a:extLst>
                <a:ext uri="{FF2B5EF4-FFF2-40B4-BE49-F238E27FC236}">
                  <a16:creationId xmlns:a16="http://schemas.microsoft.com/office/drawing/2014/main" id="{FDD6C665-D884-00D7-48BA-A35EBC2D4F56}"/>
                </a:ext>
              </a:extLst>
            </p:cNvPr>
            <p:cNvPicPr/>
            <p:nvPr/>
          </p:nvPicPr>
          <p:blipFill>
            <a:blip r:embed="rId5" cstate="print"/>
            <a:stretch>
              <a:fillRect/>
            </a:stretch>
          </p:blipFill>
          <p:spPr>
            <a:xfrm>
              <a:off x="1198245" y="3368039"/>
              <a:ext cx="75565" cy="75564"/>
            </a:xfrm>
            <a:prstGeom prst="rect">
              <a:avLst/>
            </a:prstGeom>
          </p:spPr>
        </p:pic>
        <p:pic>
          <p:nvPicPr>
            <p:cNvPr id="237" name="object 97">
              <a:extLst>
                <a:ext uri="{FF2B5EF4-FFF2-40B4-BE49-F238E27FC236}">
                  <a16:creationId xmlns:a16="http://schemas.microsoft.com/office/drawing/2014/main" id="{FC0801AD-125B-CA9C-9ADA-5BFBB2C825F8}"/>
                </a:ext>
              </a:extLst>
            </p:cNvPr>
            <p:cNvPicPr/>
            <p:nvPr/>
          </p:nvPicPr>
          <p:blipFill>
            <a:blip r:embed="rId5" cstate="print"/>
            <a:stretch>
              <a:fillRect/>
            </a:stretch>
          </p:blipFill>
          <p:spPr>
            <a:xfrm>
              <a:off x="1489709" y="3368039"/>
              <a:ext cx="75565" cy="75564"/>
            </a:xfrm>
            <a:prstGeom prst="rect">
              <a:avLst/>
            </a:prstGeom>
          </p:spPr>
        </p:pic>
        <p:pic>
          <p:nvPicPr>
            <p:cNvPr id="238" name="object 98">
              <a:extLst>
                <a:ext uri="{FF2B5EF4-FFF2-40B4-BE49-F238E27FC236}">
                  <a16:creationId xmlns:a16="http://schemas.microsoft.com/office/drawing/2014/main" id="{8863A099-24E3-B9ED-56DF-FB69C72546EC}"/>
                </a:ext>
              </a:extLst>
            </p:cNvPr>
            <p:cNvPicPr/>
            <p:nvPr/>
          </p:nvPicPr>
          <p:blipFill>
            <a:blip r:embed="rId5" cstate="print"/>
            <a:stretch>
              <a:fillRect/>
            </a:stretch>
          </p:blipFill>
          <p:spPr>
            <a:xfrm>
              <a:off x="1781174" y="3368039"/>
              <a:ext cx="75564" cy="75564"/>
            </a:xfrm>
            <a:prstGeom prst="rect">
              <a:avLst/>
            </a:prstGeom>
          </p:spPr>
        </p:pic>
        <p:pic>
          <p:nvPicPr>
            <p:cNvPr id="239" name="object 99">
              <a:extLst>
                <a:ext uri="{FF2B5EF4-FFF2-40B4-BE49-F238E27FC236}">
                  <a16:creationId xmlns:a16="http://schemas.microsoft.com/office/drawing/2014/main" id="{092862A0-9F3E-B1F2-0D89-B0EA08A49269}"/>
                </a:ext>
              </a:extLst>
            </p:cNvPr>
            <p:cNvPicPr/>
            <p:nvPr/>
          </p:nvPicPr>
          <p:blipFill>
            <a:blip r:embed="rId5" cstate="print"/>
            <a:stretch>
              <a:fillRect/>
            </a:stretch>
          </p:blipFill>
          <p:spPr>
            <a:xfrm>
              <a:off x="2072639" y="3368039"/>
              <a:ext cx="75564" cy="75564"/>
            </a:xfrm>
            <a:prstGeom prst="rect">
              <a:avLst/>
            </a:prstGeom>
          </p:spPr>
        </p:pic>
        <p:pic>
          <p:nvPicPr>
            <p:cNvPr id="240" name="object 100">
              <a:extLst>
                <a:ext uri="{FF2B5EF4-FFF2-40B4-BE49-F238E27FC236}">
                  <a16:creationId xmlns:a16="http://schemas.microsoft.com/office/drawing/2014/main" id="{D94009AE-D146-DC7E-F632-369C94809F90}"/>
                </a:ext>
              </a:extLst>
            </p:cNvPr>
            <p:cNvPicPr/>
            <p:nvPr/>
          </p:nvPicPr>
          <p:blipFill>
            <a:blip r:embed="rId5" cstate="print"/>
            <a:stretch>
              <a:fillRect/>
            </a:stretch>
          </p:blipFill>
          <p:spPr>
            <a:xfrm>
              <a:off x="2374899" y="3368039"/>
              <a:ext cx="75564" cy="75564"/>
            </a:xfrm>
            <a:prstGeom prst="rect">
              <a:avLst/>
            </a:prstGeom>
          </p:spPr>
        </p:pic>
        <p:pic>
          <p:nvPicPr>
            <p:cNvPr id="241" name="object 101">
              <a:extLst>
                <a:ext uri="{FF2B5EF4-FFF2-40B4-BE49-F238E27FC236}">
                  <a16:creationId xmlns:a16="http://schemas.microsoft.com/office/drawing/2014/main" id="{CCCADF3C-CC35-4A91-6C5B-E349B9A0D2D2}"/>
                </a:ext>
              </a:extLst>
            </p:cNvPr>
            <p:cNvPicPr/>
            <p:nvPr/>
          </p:nvPicPr>
          <p:blipFill>
            <a:blip r:embed="rId5" cstate="print"/>
            <a:stretch>
              <a:fillRect/>
            </a:stretch>
          </p:blipFill>
          <p:spPr>
            <a:xfrm>
              <a:off x="2666364" y="3368039"/>
              <a:ext cx="75564" cy="75564"/>
            </a:xfrm>
            <a:prstGeom prst="rect">
              <a:avLst/>
            </a:prstGeom>
          </p:spPr>
        </p:pic>
        <p:pic>
          <p:nvPicPr>
            <p:cNvPr id="242" name="object 102">
              <a:extLst>
                <a:ext uri="{FF2B5EF4-FFF2-40B4-BE49-F238E27FC236}">
                  <a16:creationId xmlns:a16="http://schemas.microsoft.com/office/drawing/2014/main" id="{62B61193-2A23-90D0-6A87-7ECC9AAAC44A}"/>
                </a:ext>
              </a:extLst>
            </p:cNvPr>
            <p:cNvPicPr/>
            <p:nvPr/>
          </p:nvPicPr>
          <p:blipFill>
            <a:blip r:embed="rId5" cstate="print"/>
            <a:stretch>
              <a:fillRect/>
            </a:stretch>
          </p:blipFill>
          <p:spPr>
            <a:xfrm>
              <a:off x="2957830" y="3368039"/>
              <a:ext cx="75564" cy="75564"/>
            </a:xfrm>
            <a:prstGeom prst="rect">
              <a:avLst/>
            </a:prstGeom>
          </p:spPr>
        </p:pic>
        <p:pic>
          <p:nvPicPr>
            <p:cNvPr id="243" name="object 103">
              <a:extLst>
                <a:ext uri="{FF2B5EF4-FFF2-40B4-BE49-F238E27FC236}">
                  <a16:creationId xmlns:a16="http://schemas.microsoft.com/office/drawing/2014/main" id="{B94E5D44-6CD8-A70A-587C-F566948EAE97}"/>
                </a:ext>
              </a:extLst>
            </p:cNvPr>
            <p:cNvPicPr/>
            <p:nvPr/>
          </p:nvPicPr>
          <p:blipFill>
            <a:blip r:embed="rId5" cstate="print"/>
            <a:stretch>
              <a:fillRect/>
            </a:stretch>
          </p:blipFill>
          <p:spPr>
            <a:xfrm>
              <a:off x="3249295" y="3368039"/>
              <a:ext cx="75565" cy="75564"/>
            </a:xfrm>
            <a:prstGeom prst="rect">
              <a:avLst/>
            </a:prstGeom>
          </p:spPr>
        </p:pic>
        <p:pic>
          <p:nvPicPr>
            <p:cNvPr id="244" name="object 104">
              <a:extLst>
                <a:ext uri="{FF2B5EF4-FFF2-40B4-BE49-F238E27FC236}">
                  <a16:creationId xmlns:a16="http://schemas.microsoft.com/office/drawing/2014/main" id="{77935A70-559E-4E2F-851F-17D28CABA41D}"/>
                </a:ext>
              </a:extLst>
            </p:cNvPr>
            <p:cNvPicPr/>
            <p:nvPr/>
          </p:nvPicPr>
          <p:blipFill>
            <a:blip r:embed="rId5" cstate="print"/>
            <a:stretch>
              <a:fillRect/>
            </a:stretch>
          </p:blipFill>
          <p:spPr>
            <a:xfrm>
              <a:off x="3540759" y="3368039"/>
              <a:ext cx="75564" cy="75564"/>
            </a:xfrm>
            <a:prstGeom prst="rect">
              <a:avLst/>
            </a:prstGeom>
          </p:spPr>
        </p:pic>
        <p:pic>
          <p:nvPicPr>
            <p:cNvPr id="245" name="object 105">
              <a:extLst>
                <a:ext uri="{FF2B5EF4-FFF2-40B4-BE49-F238E27FC236}">
                  <a16:creationId xmlns:a16="http://schemas.microsoft.com/office/drawing/2014/main" id="{AC2FEE9B-0DA2-C462-19EF-5CD4419FA6C1}"/>
                </a:ext>
              </a:extLst>
            </p:cNvPr>
            <p:cNvPicPr/>
            <p:nvPr/>
          </p:nvPicPr>
          <p:blipFill>
            <a:blip r:embed="rId5" cstate="print"/>
            <a:stretch>
              <a:fillRect/>
            </a:stretch>
          </p:blipFill>
          <p:spPr>
            <a:xfrm>
              <a:off x="3832225" y="3368039"/>
              <a:ext cx="75564" cy="75564"/>
            </a:xfrm>
            <a:prstGeom prst="rect">
              <a:avLst/>
            </a:prstGeom>
          </p:spPr>
        </p:pic>
        <p:pic>
          <p:nvPicPr>
            <p:cNvPr id="246" name="object 106">
              <a:extLst>
                <a:ext uri="{FF2B5EF4-FFF2-40B4-BE49-F238E27FC236}">
                  <a16:creationId xmlns:a16="http://schemas.microsoft.com/office/drawing/2014/main" id="{3F4DB508-EDF8-A8D6-843A-37B7D6CC0C5C}"/>
                </a:ext>
              </a:extLst>
            </p:cNvPr>
            <p:cNvPicPr/>
            <p:nvPr/>
          </p:nvPicPr>
          <p:blipFill>
            <a:blip r:embed="rId5" cstate="print"/>
            <a:stretch>
              <a:fillRect/>
            </a:stretch>
          </p:blipFill>
          <p:spPr>
            <a:xfrm>
              <a:off x="4123689" y="3368039"/>
              <a:ext cx="75564" cy="75564"/>
            </a:xfrm>
            <a:prstGeom prst="rect">
              <a:avLst/>
            </a:prstGeom>
          </p:spPr>
        </p:pic>
        <p:pic>
          <p:nvPicPr>
            <p:cNvPr id="247" name="object 107">
              <a:extLst>
                <a:ext uri="{FF2B5EF4-FFF2-40B4-BE49-F238E27FC236}">
                  <a16:creationId xmlns:a16="http://schemas.microsoft.com/office/drawing/2014/main" id="{7BBDC6B4-4952-E1CA-B7D6-05733107076E}"/>
                </a:ext>
              </a:extLst>
            </p:cNvPr>
            <p:cNvPicPr/>
            <p:nvPr/>
          </p:nvPicPr>
          <p:blipFill>
            <a:blip r:embed="rId5" cstate="print"/>
            <a:stretch>
              <a:fillRect/>
            </a:stretch>
          </p:blipFill>
          <p:spPr>
            <a:xfrm>
              <a:off x="4425950" y="3368039"/>
              <a:ext cx="75564" cy="75564"/>
            </a:xfrm>
            <a:prstGeom prst="rect">
              <a:avLst/>
            </a:prstGeom>
          </p:spPr>
        </p:pic>
        <p:pic>
          <p:nvPicPr>
            <p:cNvPr id="248" name="object 108">
              <a:extLst>
                <a:ext uri="{FF2B5EF4-FFF2-40B4-BE49-F238E27FC236}">
                  <a16:creationId xmlns:a16="http://schemas.microsoft.com/office/drawing/2014/main" id="{AB8217A8-E049-7B5F-1F30-7F25140813D2}"/>
                </a:ext>
              </a:extLst>
            </p:cNvPr>
            <p:cNvPicPr/>
            <p:nvPr/>
          </p:nvPicPr>
          <p:blipFill>
            <a:blip r:embed="rId5" cstate="print"/>
            <a:stretch>
              <a:fillRect/>
            </a:stretch>
          </p:blipFill>
          <p:spPr>
            <a:xfrm>
              <a:off x="4717414" y="3368039"/>
              <a:ext cx="75564" cy="75564"/>
            </a:xfrm>
            <a:prstGeom prst="rect">
              <a:avLst/>
            </a:prstGeom>
          </p:spPr>
        </p:pic>
        <p:pic>
          <p:nvPicPr>
            <p:cNvPr id="249" name="object 109">
              <a:extLst>
                <a:ext uri="{FF2B5EF4-FFF2-40B4-BE49-F238E27FC236}">
                  <a16:creationId xmlns:a16="http://schemas.microsoft.com/office/drawing/2014/main" id="{5256997F-6722-8091-1940-DD2C028372C8}"/>
                </a:ext>
              </a:extLst>
            </p:cNvPr>
            <p:cNvPicPr/>
            <p:nvPr/>
          </p:nvPicPr>
          <p:blipFill>
            <a:blip r:embed="rId5" cstate="print"/>
            <a:stretch>
              <a:fillRect/>
            </a:stretch>
          </p:blipFill>
          <p:spPr>
            <a:xfrm>
              <a:off x="5008880" y="3368039"/>
              <a:ext cx="75564" cy="75564"/>
            </a:xfrm>
            <a:prstGeom prst="rect">
              <a:avLst/>
            </a:prstGeom>
          </p:spPr>
        </p:pic>
        <p:pic>
          <p:nvPicPr>
            <p:cNvPr id="250" name="object 110">
              <a:extLst>
                <a:ext uri="{FF2B5EF4-FFF2-40B4-BE49-F238E27FC236}">
                  <a16:creationId xmlns:a16="http://schemas.microsoft.com/office/drawing/2014/main" id="{EF1CD88E-4ECE-A9E1-6823-DB5F7B8F8CCE}"/>
                </a:ext>
              </a:extLst>
            </p:cNvPr>
            <p:cNvPicPr/>
            <p:nvPr/>
          </p:nvPicPr>
          <p:blipFill>
            <a:blip r:embed="rId5" cstate="print"/>
            <a:stretch>
              <a:fillRect/>
            </a:stretch>
          </p:blipFill>
          <p:spPr>
            <a:xfrm>
              <a:off x="5300344" y="3368039"/>
              <a:ext cx="75564" cy="75564"/>
            </a:xfrm>
            <a:prstGeom prst="rect">
              <a:avLst/>
            </a:prstGeom>
          </p:spPr>
        </p:pic>
        <p:pic>
          <p:nvPicPr>
            <p:cNvPr id="251" name="object 111">
              <a:extLst>
                <a:ext uri="{FF2B5EF4-FFF2-40B4-BE49-F238E27FC236}">
                  <a16:creationId xmlns:a16="http://schemas.microsoft.com/office/drawing/2014/main" id="{8B0E95F6-659F-516D-7360-B62C1AFB34D2}"/>
                </a:ext>
              </a:extLst>
            </p:cNvPr>
            <p:cNvPicPr/>
            <p:nvPr/>
          </p:nvPicPr>
          <p:blipFill>
            <a:blip r:embed="rId5" cstate="print"/>
            <a:stretch>
              <a:fillRect/>
            </a:stretch>
          </p:blipFill>
          <p:spPr>
            <a:xfrm>
              <a:off x="5591809" y="3368039"/>
              <a:ext cx="75564" cy="75564"/>
            </a:xfrm>
            <a:prstGeom prst="rect">
              <a:avLst/>
            </a:prstGeom>
          </p:spPr>
        </p:pic>
        <p:pic>
          <p:nvPicPr>
            <p:cNvPr id="252" name="object 112">
              <a:extLst>
                <a:ext uri="{FF2B5EF4-FFF2-40B4-BE49-F238E27FC236}">
                  <a16:creationId xmlns:a16="http://schemas.microsoft.com/office/drawing/2014/main" id="{BC8D4E20-B235-657B-FCC3-21BAF14CB3A6}"/>
                </a:ext>
              </a:extLst>
            </p:cNvPr>
            <p:cNvPicPr/>
            <p:nvPr/>
          </p:nvPicPr>
          <p:blipFill>
            <a:blip r:embed="rId5" cstate="print"/>
            <a:stretch>
              <a:fillRect/>
            </a:stretch>
          </p:blipFill>
          <p:spPr>
            <a:xfrm>
              <a:off x="5883275" y="3368039"/>
              <a:ext cx="75564" cy="75564"/>
            </a:xfrm>
            <a:prstGeom prst="rect">
              <a:avLst/>
            </a:prstGeom>
          </p:spPr>
        </p:pic>
        <p:pic>
          <p:nvPicPr>
            <p:cNvPr id="253" name="object 113">
              <a:extLst>
                <a:ext uri="{FF2B5EF4-FFF2-40B4-BE49-F238E27FC236}">
                  <a16:creationId xmlns:a16="http://schemas.microsoft.com/office/drawing/2014/main" id="{582A85AE-A9A6-528F-59CD-381FFB9E0476}"/>
                </a:ext>
              </a:extLst>
            </p:cNvPr>
            <p:cNvPicPr/>
            <p:nvPr/>
          </p:nvPicPr>
          <p:blipFill>
            <a:blip r:embed="rId5" cstate="print"/>
            <a:stretch>
              <a:fillRect/>
            </a:stretch>
          </p:blipFill>
          <p:spPr>
            <a:xfrm>
              <a:off x="6185534" y="3368039"/>
              <a:ext cx="75564" cy="75564"/>
            </a:xfrm>
            <a:prstGeom prst="rect">
              <a:avLst/>
            </a:prstGeom>
          </p:spPr>
        </p:pic>
        <p:pic>
          <p:nvPicPr>
            <p:cNvPr id="254" name="object 114">
              <a:extLst>
                <a:ext uri="{FF2B5EF4-FFF2-40B4-BE49-F238E27FC236}">
                  <a16:creationId xmlns:a16="http://schemas.microsoft.com/office/drawing/2014/main" id="{8F0870D9-2AAF-7503-8D2F-5F68E72F55E8}"/>
                </a:ext>
              </a:extLst>
            </p:cNvPr>
            <p:cNvPicPr/>
            <p:nvPr/>
          </p:nvPicPr>
          <p:blipFill>
            <a:blip r:embed="rId5" cstate="print"/>
            <a:stretch>
              <a:fillRect/>
            </a:stretch>
          </p:blipFill>
          <p:spPr>
            <a:xfrm>
              <a:off x="6477000" y="3368039"/>
              <a:ext cx="75565" cy="75564"/>
            </a:xfrm>
            <a:prstGeom prst="rect">
              <a:avLst/>
            </a:prstGeom>
          </p:spPr>
        </p:pic>
        <p:pic>
          <p:nvPicPr>
            <p:cNvPr id="255" name="object 115">
              <a:extLst>
                <a:ext uri="{FF2B5EF4-FFF2-40B4-BE49-F238E27FC236}">
                  <a16:creationId xmlns:a16="http://schemas.microsoft.com/office/drawing/2014/main" id="{3045E3F6-621D-A438-BCFC-3CDFA845D06D}"/>
                </a:ext>
              </a:extLst>
            </p:cNvPr>
            <p:cNvPicPr/>
            <p:nvPr/>
          </p:nvPicPr>
          <p:blipFill>
            <a:blip r:embed="rId5" cstate="print"/>
            <a:stretch>
              <a:fillRect/>
            </a:stretch>
          </p:blipFill>
          <p:spPr>
            <a:xfrm>
              <a:off x="6768465" y="3368039"/>
              <a:ext cx="75565" cy="75564"/>
            </a:xfrm>
            <a:prstGeom prst="rect">
              <a:avLst/>
            </a:prstGeom>
          </p:spPr>
        </p:pic>
        <p:pic>
          <p:nvPicPr>
            <p:cNvPr id="256" name="object 116">
              <a:extLst>
                <a:ext uri="{FF2B5EF4-FFF2-40B4-BE49-F238E27FC236}">
                  <a16:creationId xmlns:a16="http://schemas.microsoft.com/office/drawing/2014/main" id="{D528521D-CEDC-82E4-3AC6-3CEA876675D5}"/>
                </a:ext>
              </a:extLst>
            </p:cNvPr>
            <p:cNvPicPr/>
            <p:nvPr/>
          </p:nvPicPr>
          <p:blipFill>
            <a:blip r:embed="rId5" cstate="print"/>
            <a:stretch>
              <a:fillRect/>
            </a:stretch>
          </p:blipFill>
          <p:spPr>
            <a:xfrm>
              <a:off x="7059929" y="3368039"/>
              <a:ext cx="75565" cy="75564"/>
            </a:xfrm>
            <a:prstGeom prst="rect">
              <a:avLst/>
            </a:prstGeom>
          </p:spPr>
        </p:pic>
        <p:pic>
          <p:nvPicPr>
            <p:cNvPr id="257" name="object 117">
              <a:extLst>
                <a:ext uri="{FF2B5EF4-FFF2-40B4-BE49-F238E27FC236}">
                  <a16:creationId xmlns:a16="http://schemas.microsoft.com/office/drawing/2014/main" id="{08AC83D0-97C6-4568-2D2B-BEE23CE7AF1D}"/>
                </a:ext>
              </a:extLst>
            </p:cNvPr>
            <p:cNvPicPr/>
            <p:nvPr/>
          </p:nvPicPr>
          <p:blipFill>
            <a:blip r:embed="rId5" cstate="print"/>
            <a:stretch>
              <a:fillRect/>
            </a:stretch>
          </p:blipFill>
          <p:spPr>
            <a:xfrm>
              <a:off x="7351394" y="3368039"/>
              <a:ext cx="75565" cy="75564"/>
            </a:xfrm>
            <a:prstGeom prst="rect">
              <a:avLst/>
            </a:prstGeom>
          </p:spPr>
        </p:pic>
        <p:pic>
          <p:nvPicPr>
            <p:cNvPr id="258" name="object 118">
              <a:extLst>
                <a:ext uri="{FF2B5EF4-FFF2-40B4-BE49-F238E27FC236}">
                  <a16:creationId xmlns:a16="http://schemas.microsoft.com/office/drawing/2014/main" id="{A03D77F3-B014-5490-3269-E6C81D7016D8}"/>
                </a:ext>
              </a:extLst>
            </p:cNvPr>
            <p:cNvPicPr/>
            <p:nvPr/>
          </p:nvPicPr>
          <p:blipFill>
            <a:blip r:embed="rId5" cstate="print"/>
            <a:stretch>
              <a:fillRect/>
            </a:stretch>
          </p:blipFill>
          <p:spPr>
            <a:xfrm>
              <a:off x="7642859" y="3368039"/>
              <a:ext cx="75565" cy="75564"/>
            </a:xfrm>
            <a:prstGeom prst="rect">
              <a:avLst/>
            </a:prstGeom>
          </p:spPr>
        </p:pic>
        <p:pic>
          <p:nvPicPr>
            <p:cNvPr id="259" name="object 119">
              <a:extLst>
                <a:ext uri="{FF2B5EF4-FFF2-40B4-BE49-F238E27FC236}">
                  <a16:creationId xmlns:a16="http://schemas.microsoft.com/office/drawing/2014/main" id="{7ABE6E41-DF92-B530-1A1E-8D45EED7C10F}"/>
                </a:ext>
              </a:extLst>
            </p:cNvPr>
            <p:cNvPicPr/>
            <p:nvPr/>
          </p:nvPicPr>
          <p:blipFill>
            <a:blip r:embed="rId5" cstate="print"/>
            <a:stretch>
              <a:fillRect/>
            </a:stretch>
          </p:blipFill>
          <p:spPr>
            <a:xfrm>
              <a:off x="7945119" y="3368039"/>
              <a:ext cx="75565" cy="75564"/>
            </a:xfrm>
            <a:prstGeom prst="rect">
              <a:avLst/>
            </a:prstGeom>
          </p:spPr>
        </p:pic>
        <p:pic>
          <p:nvPicPr>
            <p:cNvPr id="260" name="object 120">
              <a:extLst>
                <a:ext uri="{FF2B5EF4-FFF2-40B4-BE49-F238E27FC236}">
                  <a16:creationId xmlns:a16="http://schemas.microsoft.com/office/drawing/2014/main" id="{7586F68C-94A4-98E7-E56B-F8A75016B91A}"/>
                </a:ext>
              </a:extLst>
            </p:cNvPr>
            <p:cNvPicPr/>
            <p:nvPr/>
          </p:nvPicPr>
          <p:blipFill>
            <a:blip r:embed="rId5" cstate="print"/>
            <a:stretch>
              <a:fillRect/>
            </a:stretch>
          </p:blipFill>
          <p:spPr>
            <a:xfrm>
              <a:off x="8236584" y="3368039"/>
              <a:ext cx="75565" cy="75564"/>
            </a:xfrm>
            <a:prstGeom prst="rect">
              <a:avLst/>
            </a:prstGeom>
          </p:spPr>
        </p:pic>
        <p:pic>
          <p:nvPicPr>
            <p:cNvPr id="261" name="object 121">
              <a:extLst>
                <a:ext uri="{FF2B5EF4-FFF2-40B4-BE49-F238E27FC236}">
                  <a16:creationId xmlns:a16="http://schemas.microsoft.com/office/drawing/2014/main" id="{A8979FAD-4853-24B3-DAB3-BD3380D9BDFF}"/>
                </a:ext>
              </a:extLst>
            </p:cNvPr>
            <p:cNvPicPr/>
            <p:nvPr/>
          </p:nvPicPr>
          <p:blipFill>
            <a:blip r:embed="rId5" cstate="print"/>
            <a:stretch>
              <a:fillRect/>
            </a:stretch>
          </p:blipFill>
          <p:spPr>
            <a:xfrm>
              <a:off x="8528050" y="3368039"/>
              <a:ext cx="75565" cy="75564"/>
            </a:xfrm>
            <a:prstGeom prst="rect">
              <a:avLst/>
            </a:prstGeom>
          </p:spPr>
        </p:pic>
        <p:pic>
          <p:nvPicPr>
            <p:cNvPr id="262" name="object 122">
              <a:extLst>
                <a:ext uri="{FF2B5EF4-FFF2-40B4-BE49-F238E27FC236}">
                  <a16:creationId xmlns:a16="http://schemas.microsoft.com/office/drawing/2014/main" id="{D89DF19C-2E02-C939-8541-7D8F6D7C7C27}"/>
                </a:ext>
              </a:extLst>
            </p:cNvPr>
            <p:cNvPicPr/>
            <p:nvPr/>
          </p:nvPicPr>
          <p:blipFill>
            <a:blip r:embed="rId5" cstate="print"/>
            <a:stretch>
              <a:fillRect/>
            </a:stretch>
          </p:blipFill>
          <p:spPr>
            <a:xfrm>
              <a:off x="8819515" y="3368039"/>
              <a:ext cx="75565" cy="75564"/>
            </a:xfrm>
            <a:prstGeom prst="rect">
              <a:avLst/>
            </a:prstGeom>
          </p:spPr>
        </p:pic>
        <p:pic>
          <p:nvPicPr>
            <p:cNvPr id="263" name="object 123">
              <a:extLst>
                <a:ext uri="{FF2B5EF4-FFF2-40B4-BE49-F238E27FC236}">
                  <a16:creationId xmlns:a16="http://schemas.microsoft.com/office/drawing/2014/main" id="{4141D872-6308-654D-4806-D330ACA48A29}"/>
                </a:ext>
              </a:extLst>
            </p:cNvPr>
            <p:cNvPicPr/>
            <p:nvPr/>
          </p:nvPicPr>
          <p:blipFill>
            <a:blip r:embed="rId5" cstate="print"/>
            <a:stretch>
              <a:fillRect/>
            </a:stretch>
          </p:blipFill>
          <p:spPr>
            <a:xfrm>
              <a:off x="9110979" y="3368039"/>
              <a:ext cx="75565" cy="75564"/>
            </a:xfrm>
            <a:prstGeom prst="rect">
              <a:avLst/>
            </a:prstGeom>
          </p:spPr>
        </p:pic>
        <p:sp>
          <p:nvSpPr>
            <p:cNvPr id="264" name="object 124">
              <a:extLst>
                <a:ext uri="{FF2B5EF4-FFF2-40B4-BE49-F238E27FC236}">
                  <a16:creationId xmlns:a16="http://schemas.microsoft.com/office/drawing/2014/main" id="{898BF7F5-B8B8-D830-63B0-0364FE81462F}"/>
                </a:ext>
              </a:extLst>
            </p:cNvPr>
            <p:cNvSpPr/>
            <p:nvPr/>
          </p:nvSpPr>
          <p:spPr>
            <a:xfrm>
              <a:off x="653950" y="975907"/>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dirty="0"/>
            </a:p>
          </p:txBody>
        </p:sp>
        <p:sp>
          <p:nvSpPr>
            <p:cNvPr id="265" name="object 125">
              <a:extLst>
                <a:ext uri="{FF2B5EF4-FFF2-40B4-BE49-F238E27FC236}">
                  <a16:creationId xmlns:a16="http://schemas.microsoft.com/office/drawing/2014/main" id="{8C50EB8F-AE33-DF0A-ED0B-78AEC55E255F}"/>
                </a:ext>
              </a:extLst>
            </p:cNvPr>
            <p:cNvSpPr/>
            <p:nvPr/>
          </p:nvSpPr>
          <p:spPr>
            <a:xfrm>
              <a:off x="3585693" y="975907"/>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grpSp>
      <p:grpSp>
        <p:nvGrpSpPr>
          <p:cNvPr id="388" name="object 5">
            <a:extLst>
              <a:ext uri="{FF2B5EF4-FFF2-40B4-BE49-F238E27FC236}">
                <a16:creationId xmlns:a16="http://schemas.microsoft.com/office/drawing/2014/main" id="{997599F2-C2F0-74E8-7EA8-972099A271DF}"/>
              </a:ext>
            </a:extLst>
          </p:cNvPr>
          <p:cNvGrpSpPr/>
          <p:nvPr/>
        </p:nvGrpSpPr>
        <p:grpSpPr>
          <a:xfrm>
            <a:off x="1238499" y="2844796"/>
            <a:ext cx="6641931" cy="1967824"/>
            <a:chOff x="211859" y="774584"/>
            <a:chExt cx="9283700" cy="2906987"/>
          </a:xfrm>
        </p:grpSpPr>
        <p:sp>
          <p:nvSpPr>
            <p:cNvPr id="389" name="object 6">
              <a:extLst>
                <a:ext uri="{FF2B5EF4-FFF2-40B4-BE49-F238E27FC236}">
                  <a16:creationId xmlns:a16="http://schemas.microsoft.com/office/drawing/2014/main" id="{E4CEB177-52C1-453E-8566-AE448143F6FB}"/>
                </a:ext>
              </a:extLst>
            </p:cNvPr>
            <p:cNvSpPr/>
            <p:nvPr/>
          </p:nvSpPr>
          <p:spPr>
            <a:xfrm>
              <a:off x="211859" y="774584"/>
              <a:ext cx="9283700" cy="32384"/>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390" name="object 7">
              <a:extLst>
                <a:ext uri="{FF2B5EF4-FFF2-40B4-BE49-F238E27FC236}">
                  <a16:creationId xmlns:a16="http://schemas.microsoft.com/office/drawing/2014/main" id="{464154FD-AF40-6229-A664-2FEFA0FEC11E}"/>
                </a:ext>
              </a:extLst>
            </p:cNvPr>
            <p:cNvSpPr/>
            <p:nvPr/>
          </p:nvSpPr>
          <p:spPr>
            <a:xfrm>
              <a:off x="507364" y="871696"/>
              <a:ext cx="8787130" cy="2809875"/>
            </a:xfrm>
            <a:custGeom>
              <a:avLst/>
              <a:gdLst/>
              <a:ahLst/>
              <a:cxnLst/>
              <a:rect l="l" t="t" r="r" b="b"/>
              <a:pathLst>
                <a:path w="8787130" h="2809875">
                  <a:moveTo>
                    <a:pt x="0" y="0"/>
                  </a:moveTo>
                  <a:lnTo>
                    <a:pt x="8787130" y="0"/>
                  </a:lnTo>
                  <a:lnTo>
                    <a:pt x="8787130" y="2809398"/>
                  </a:lnTo>
                  <a:lnTo>
                    <a:pt x="0" y="2809398"/>
                  </a:lnTo>
                  <a:lnTo>
                    <a:pt x="0" y="0"/>
                  </a:lnTo>
                  <a:close/>
                </a:path>
              </a:pathLst>
            </a:custGeom>
            <a:solidFill>
              <a:srgbClr val="FFFFFF"/>
            </a:solidFill>
          </p:spPr>
          <p:txBody>
            <a:bodyPr wrap="square" lIns="0" tIns="0" rIns="0" bIns="0" rtlCol="0"/>
            <a:lstStyle/>
            <a:p>
              <a:endParaRPr sz="927"/>
            </a:p>
          </p:txBody>
        </p:sp>
        <p:sp>
          <p:nvSpPr>
            <p:cNvPr id="391" name="object 8">
              <a:extLst>
                <a:ext uri="{FF2B5EF4-FFF2-40B4-BE49-F238E27FC236}">
                  <a16:creationId xmlns:a16="http://schemas.microsoft.com/office/drawing/2014/main" id="{589671C3-7236-789E-E0A0-57B7E84A1EB7}"/>
                </a:ext>
              </a:extLst>
            </p:cNvPr>
            <p:cNvSpPr/>
            <p:nvPr/>
          </p:nvSpPr>
          <p:spPr>
            <a:xfrm>
              <a:off x="507364" y="871696"/>
              <a:ext cx="0" cy="2809875"/>
            </a:xfrm>
            <a:custGeom>
              <a:avLst/>
              <a:gdLst/>
              <a:ahLst/>
              <a:cxnLst/>
              <a:rect l="l" t="t" r="r" b="b"/>
              <a:pathLst>
                <a:path h="2809875">
                  <a:moveTo>
                    <a:pt x="0" y="0"/>
                  </a:moveTo>
                  <a:lnTo>
                    <a:pt x="0" y="2809398"/>
                  </a:lnTo>
                </a:path>
              </a:pathLst>
            </a:custGeom>
            <a:ln w="10794">
              <a:solidFill>
                <a:srgbClr val="D3DBDF"/>
              </a:solidFill>
            </a:ln>
          </p:spPr>
          <p:txBody>
            <a:bodyPr wrap="square" lIns="0" tIns="0" rIns="0" bIns="0" rtlCol="0"/>
            <a:lstStyle/>
            <a:p>
              <a:endParaRPr sz="927"/>
            </a:p>
          </p:txBody>
        </p:sp>
        <p:sp>
          <p:nvSpPr>
            <p:cNvPr id="392" name="object 9">
              <a:extLst>
                <a:ext uri="{FF2B5EF4-FFF2-40B4-BE49-F238E27FC236}">
                  <a16:creationId xmlns:a16="http://schemas.microsoft.com/office/drawing/2014/main" id="{773A60C7-E455-9A1A-B281-97E8E26A22D0}"/>
                </a:ext>
              </a:extLst>
            </p:cNvPr>
            <p:cNvSpPr/>
            <p:nvPr/>
          </p:nvSpPr>
          <p:spPr>
            <a:xfrm>
              <a:off x="793432" y="871696"/>
              <a:ext cx="895985" cy="2808605"/>
            </a:xfrm>
            <a:custGeom>
              <a:avLst/>
              <a:gdLst/>
              <a:ahLst/>
              <a:cxnLst/>
              <a:rect l="l" t="t" r="r" b="b"/>
              <a:pathLst>
                <a:path w="895985" h="2808604">
                  <a:moveTo>
                    <a:pt x="0" y="2808027"/>
                  </a:moveTo>
                  <a:lnTo>
                    <a:pt x="10794" y="2808027"/>
                  </a:lnTo>
                </a:path>
                <a:path w="895985" h="2808604">
                  <a:moveTo>
                    <a:pt x="5397" y="201366"/>
                  </a:moveTo>
                  <a:lnTo>
                    <a:pt x="5397" y="2612346"/>
                  </a:lnTo>
                </a:path>
                <a:path w="895985" h="2808604">
                  <a:moveTo>
                    <a:pt x="5397" y="0"/>
                  </a:moveTo>
                  <a:lnTo>
                    <a:pt x="5397" y="7056"/>
                  </a:lnTo>
                </a:path>
                <a:path w="895985" h="2808604">
                  <a:moveTo>
                    <a:pt x="291464" y="2808027"/>
                  </a:moveTo>
                  <a:lnTo>
                    <a:pt x="302259" y="2808027"/>
                  </a:lnTo>
                </a:path>
                <a:path w="895985" h="2808604">
                  <a:moveTo>
                    <a:pt x="296862" y="201366"/>
                  </a:moveTo>
                  <a:lnTo>
                    <a:pt x="296862" y="2612346"/>
                  </a:lnTo>
                </a:path>
                <a:path w="895985" h="2808604">
                  <a:moveTo>
                    <a:pt x="296862" y="0"/>
                  </a:moveTo>
                  <a:lnTo>
                    <a:pt x="296862" y="7056"/>
                  </a:lnTo>
                </a:path>
                <a:path w="895985" h="2808604">
                  <a:moveTo>
                    <a:pt x="582929" y="2808027"/>
                  </a:moveTo>
                  <a:lnTo>
                    <a:pt x="593724" y="2808027"/>
                  </a:lnTo>
                </a:path>
                <a:path w="895985" h="2808604">
                  <a:moveTo>
                    <a:pt x="588327" y="201366"/>
                  </a:moveTo>
                  <a:lnTo>
                    <a:pt x="588327" y="2612346"/>
                  </a:lnTo>
                </a:path>
                <a:path w="895985" h="2808604">
                  <a:moveTo>
                    <a:pt x="588327" y="0"/>
                  </a:moveTo>
                  <a:lnTo>
                    <a:pt x="588327" y="7056"/>
                  </a:lnTo>
                </a:path>
                <a:path w="895985" h="2808604">
                  <a:moveTo>
                    <a:pt x="885189" y="2808027"/>
                  </a:moveTo>
                  <a:lnTo>
                    <a:pt x="895984" y="2808027"/>
                  </a:lnTo>
                </a:path>
                <a:path w="895985" h="2808604">
                  <a:moveTo>
                    <a:pt x="890587" y="747916"/>
                  </a:moveTo>
                  <a:lnTo>
                    <a:pt x="890587" y="2612346"/>
                  </a:lnTo>
                </a:path>
              </a:pathLst>
            </a:custGeom>
            <a:ln w="3175">
              <a:solidFill>
                <a:srgbClr val="D3DBDF"/>
              </a:solidFill>
            </a:ln>
          </p:spPr>
          <p:txBody>
            <a:bodyPr wrap="square" lIns="0" tIns="0" rIns="0" bIns="0" rtlCol="0"/>
            <a:lstStyle/>
            <a:p>
              <a:endParaRPr sz="927" dirty="0"/>
            </a:p>
          </p:txBody>
        </p:sp>
        <p:sp>
          <p:nvSpPr>
            <p:cNvPr id="393" name="object 10">
              <a:extLst>
                <a:ext uri="{FF2B5EF4-FFF2-40B4-BE49-F238E27FC236}">
                  <a16:creationId xmlns:a16="http://schemas.microsoft.com/office/drawing/2014/main" id="{D6A90604-E033-F75D-DE43-5C58C3289637}"/>
                </a:ext>
              </a:extLst>
            </p:cNvPr>
            <p:cNvSpPr/>
            <p:nvPr/>
          </p:nvSpPr>
          <p:spPr>
            <a:xfrm>
              <a:off x="167862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4" name="object 11">
              <a:extLst>
                <a:ext uri="{FF2B5EF4-FFF2-40B4-BE49-F238E27FC236}">
                  <a16:creationId xmlns:a16="http://schemas.microsoft.com/office/drawing/2014/main" id="{0C543DF2-77E1-FF8F-BD18-23C131352C58}"/>
                </a:ext>
              </a:extLst>
            </p:cNvPr>
            <p:cNvSpPr/>
            <p:nvPr/>
          </p:nvSpPr>
          <p:spPr>
            <a:xfrm>
              <a:off x="1970087"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5" name="object 12">
              <a:extLst>
                <a:ext uri="{FF2B5EF4-FFF2-40B4-BE49-F238E27FC236}">
                  <a16:creationId xmlns:a16="http://schemas.microsoft.com/office/drawing/2014/main" id="{912A8D2E-0B7A-484E-BE13-54000701DB9E}"/>
                </a:ext>
              </a:extLst>
            </p:cNvPr>
            <p:cNvSpPr/>
            <p:nvPr/>
          </p:nvSpPr>
          <p:spPr>
            <a:xfrm>
              <a:off x="197008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6" name="object 13">
              <a:extLst>
                <a:ext uri="{FF2B5EF4-FFF2-40B4-BE49-F238E27FC236}">
                  <a16:creationId xmlns:a16="http://schemas.microsoft.com/office/drawing/2014/main" id="{CB45CC48-2DCA-3C53-229B-48022792B678}"/>
                </a:ext>
              </a:extLst>
            </p:cNvPr>
            <p:cNvSpPr/>
            <p:nvPr/>
          </p:nvSpPr>
          <p:spPr>
            <a:xfrm>
              <a:off x="226155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7" name="object 14">
              <a:extLst>
                <a:ext uri="{FF2B5EF4-FFF2-40B4-BE49-F238E27FC236}">
                  <a16:creationId xmlns:a16="http://schemas.microsoft.com/office/drawing/2014/main" id="{A4F9A883-8D3A-1F6F-16C5-59A9E5FD5B5C}"/>
                </a:ext>
              </a:extLst>
            </p:cNvPr>
            <p:cNvSpPr/>
            <p:nvPr/>
          </p:nvSpPr>
          <p:spPr>
            <a:xfrm>
              <a:off x="226155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398" name="object 15">
              <a:extLst>
                <a:ext uri="{FF2B5EF4-FFF2-40B4-BE49-F238E27FC236}">
                  <a16:creationId xmlns:a16="http://schemas.microsoft.com/office/drawing/2014/main" id="{C5A6EB8B-3D20-F77A-0B3D-8F03B21A836E}"/>
                </a:ext>
              </a:extLst>
            </p:cNvPr>
            <p:cNvSpPr/>
            <p:nvPr/>
          </p:nvSpPr>
          <p:spPr>
            <a:xfrm>
              <a:off x="2553017"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399" name="object 16">
              <a:extLst>
                <a:ext uri="{FF2B5EF4-FFF2-40B4-BE49-F238E27FC236}">
                  <a16:creationId xmlns:a16="http://schemas.microsoft.com/office/drawing/2014/main" id="{BAF542B3-B7D9-36BD-C02D-0D3DEA1B9C22}"/>
                </a:ext>
              </a:extLst>
            </p:cNvPr>
            <p:cNvSpPr/>
            <p:nvPr/>
          </p:nvSpPr>
          <p:spPr>
            <a:xfrm>
              <a:off x="2553017"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400" name="object 17">
              <a:extLst>
                <a:ext uri="{FF2B5EF4-FFF2-40B4-BE49-F238E27FC236}">
                  <a16:creationId xmlns:a16="http://schemas.microsoft.com/office/drawing/2014/main" id="{F416F1CF-3463-9285-166D-45B82C21F6D2}"/>
                </a:ext>
              </a:extLst>
            </p:cNvPr>
            <p:cNvSpPr/>
            <p:nvPr/>
          </p:nvSpPr>
          <p:spPr>
            <a:xfrm>
              <a:off x="2844482" y="1619613"/>
              <a:ext cx="10795" cy="2060575"/>
            </a:xfrm>
            <a:custGeom>
              <a:avLst/>
              <a:gdLst/>
              <a:ahLst/>
              <a:cxnLst/>
              <a:rect l="l" t="t" r="r" b="b"/>
              <a:pathLst>
                <a:path w="10794" h="2060575">
                  <a:moveTo>
                    <a:pt x="0" y="2060110"/>
                  </a:moveTo>
                  <a:lnTo>
                    <a:pt x="10794" y="2060110"/>
                  </a:lnTo>
                </a:path>
                <a:path w="10794" h="2060575">
                  <a:moveTo>
                    <a:pt x="5397" y="0"/>
                  </a:moveTo>
                  <a:lnTo>
                    <a:pt x="5397" y="1864429"/>
                  </a:lnTo>
                </a:path>
              </a:pathLst>
            </a:custGeom>
            <a:ln w="3175">
              <a:solidFill>
                <a:srgbClr val="D3DBDF"/>
              </a:solidFill>
            </a:ln>
          </p:spPr>
          <p:txBody>
            <a:bodyPr wrap="square" lIns="0" tIns="0" rIns="0" bIns="0" rtlCol="0"/>
            <a:lstStyle/>
            <a:p>
              <a:endParaRPr sz="927"/>
            </a:p>
          </p:txBody>
        </p:sp>
        <p:sp>
          <p:nvSpPr>
            <p:cNvPr id="401" name="object 18">
              <a:extLst>
                <a:ext uri="{FF2B5EF4-FFF2-40B4-BE49-F238E27FC236}">
                  <a16:creationId xmlns:a16="http://schemas.microsoft.com/office/drawing/2014/main" id="{8161CAAB-5F55-5661-37EC-9519FC453F1B}"/>
                </a:ext>
              </a:extLst>
            </p:cNvPr>
            <p:cNvSpPr/>
            <p:nvPr/>
          </p:nvSpPr>
          <p:spPr>
            <a:xfrm>
              <a:off x="2844482" y="875224"/>
              <a:ext cx="10795" cy="582930"/>
            </a:xfrm>
            <a:custGeom>
              <a:avLst/>
              <a:gdLst/>
              <a:ahLst/>
              <a:cxnLst/>
              <a:rect l="l" t="t" r="r" b="b"/>
              <a:pathLst>
                <a:path w="10794" h="582930">
                  <a:moveTo>
                    <a:pt x="5397" y="197838"/>
                  </a:moveTo>
                  <a:lnTo>
                    <a:pt x="5397" y="582463"/>
                  </a:lnTo>
                </a:path>
                <a:path w="10794" h="582930">
                  <a:moveTo>
                    <a:pt x="0" y="0"/>
                  </a:moveTo>
                  <a:lnTo>
                    <a:pt x="10794" y="0"/>
                  </a:lnTo>
                </a:path>
              </a:pathLst>
            </a:custGeom>
            <a:ln w="10794">
              <a:solidFill>
                <a:srgbClr val="D3DBDF"/>
              </a:solidFill>
            </a:ln>
          </p:spPr>
          <p:txBody>
            <a:bodyPr wrap="square" lIns="0" tIns="0" rIns="0" bIns="0" rtlCol="0"/>
            <a:lstStyle/>
            <a:p>
              <a:endParaRPr sz="927"/>
            </a:p>
          </p:txBody>
        </p:sp>
        <p:sp>
          <p:nvSpPr>
            <p:cNvPr id="402" name="object 19">
              <a:extLst>
                <a:ext uri="{FF2B5EF4-FFF2-40B4-BE49-F238E27FC236}">
                  <a16:creationId xmlns:a16="http://schemas.microsoft.com/office/drawing/2014/main" id="{4F827682-87C9-A770-EBEA-E3FBAD30DE56}"/>
                </a:ext>
              </a:extLst>
            </p:cNvPr>
            <p:cNvSpPr/>
            <p:nvPr/>
          </p:nvSpPr>
          <p:spPr>
            <a:xfrm>
              <a:off x="3135947" y="871696"/>
              <a:ext cx="10795" cy="2808605"/>
            </a:xfrm>
            <a:custGeom>
              <a:avLst/>
              <a:gdLst/>
              <a:ahLst/>
              <a:cxnLst/>
              <a:rect l="l" t="t" r="r" b="b"/>
              <a:pathLst>
                <a:path w="10794" h="2808604">
                  <a:moveTo>
                    <a:pt x="0" y="2808027"/>
                  </a:moveTo>
                  <a:lnTo>
                    <a:pt x="10794" y="2808027"/>
                  </a:lnTo>
                </a:path>
                <a:path w="10794" h="2808604">
                  <a:moveTo>
                    <a:pt x="5397" y="201366"/>
                  </a:moveTo>
                  <a:lnTo>
                    <a:pt x="5397" y="2612346"/>
                  </a:lnTo>
                </a:path>
                <a:path w="10794" h="2808604">
                  <a:moveTo>
                    <a:pt x="5397" y="0"/>
                  </a:moveTo>
                  <a:lnTo>
                    <a:pt x="5397" y="7056"/>
                  </a:lnTo>
                </a:path>
              </a:pathLst>
            </a:custGeom>
            <a:ln w="3175">
              <a:solidFill>
                <a:srgbClr val="D3DBDF"/>
              </a:solidFill>
            </a:ln>
          </p:spPr>
          <p:txBody>
            <a:bodyPr wrap="square" lIns="0" tIns="0" rIns="0" bIns="0" rtlCol="0"/>
            <a:lstStyle/>
            <a:p>
              <a:endParaRPr sz="927"/>
            </a:p>
          </p:txBody>
        </p:sp>
        <p:sp>
          <p:nvSpPr>
            <p:cNvPr id="403" name="object 20">
              <a:extLst>
                <a:ext uri="{FF2B5EF4-FFF2-40B4-BE49-F238E27FC236}">
                  <a16:creationId xmlns:a16="http://schemas.microsoft.com/office/drawing/2014/main" id="{3E5AFE5C-E4A0-E825-A78A-02474CC91AF3}"/>
                </a:ext>
              </a:extLst>
            </p:cNvPr>
            <p:cNvSpPr/>
            <p:nvPr/>
          </p:nvSpPr>
          <p:spPr>
            <a:xfrm>
              <a:off x="3443604" y="871696"/>
              <a:ext cx="0" cy="2809875"/>
            </a:xfrm>
            <a:custGeom>
              <a:avLst/>
              <a:gdLst/>
              <a:ahLst/>
              <a:cxnLst/>
              <a:rect l="l" t="t" r="r" b="b"/>
              <a:pathLst>
                <a:path h="2809875">
                  <a:moveTo>
                    <a:pt x="0" y="956340"/>
                  </a:moveTo>
                  <a:lnTo>
                    <a:pt x="0" y="2809398"/>
                  </a:lnTo>
                </a:path>
                <a:path h="2809875">
                  <a:moveTo>
                    <a:pt x="0" y="0"/>
                  </a:moveTo>
                  <a:lnTo>
                    <a:pt x="0" y="794415"/>
                  </a:lnTo>
                </a:path>
              </a:pathLst>
            </a:custGeom>
            <a:ln w="10794">
              <a:solidFill>
                <a:srgbClr val="D3DBDF"/>
              </a:solidFill>
            </a:ln>
          </p:spPr>
          <p:txBody>
            <a:bodyPr wrap="square" lIns="0" tIns="0" rIns="0" bIns="0" rtlCol="0"/>
            <a:lstStyle/>
            <a:p>
              <a:endParaRPr sz="927"/>
            </a:p>
          </p:txBody>
        </p:sp>
        <p:sp>
          <p:nvSpPr>
            <p:cNvPr id="404" name="object 21">
              <a:extLst>
                <a:ext uri="{FF2B5EF4-FFF2-40B4-BE49-F238E27FC236}">
                  <a16:creationId xmlns:a16="http://schemas.microsoft.com/office/drawing/2014/main" id="{E23FC62B-218C-5BED-1E81-B88144B9EACE}"/>
                </a:ext>
              </a:extLst>
            </p:cNvPr>
            <p:cNvSpPr/>
            <p:nvPr/>
          </p:nvSpPr>
          <p:spPr>
            <a:xfrm>
              <a:off x="3729672"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405" name="object 22">
              <a:extLst>
                <a:ext uri="{FF2B5EF4-FFF2-40B4-BE49-F238E27FC236}">
                  <a16:creationId xmlns:a16="http://schemas.microsoft.com/office/drawing/2014/main" id="{089EB485-F203-A6B3-5E3F-E8544AF7740C}"/>
                </a:ext>
              </a:extLst>
            </p:cNvPr>
            <p:cNvSpPr/>
            <p:nvPr/>
          </p:nvSpPr>
          <p:spPr>
            <a:xfrm>
              <a:off x="3729672"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406" name="object 23">
              <a:extLst>
                <a:ext uri="{FF2B5EF4-FFF2-40B4-BE49-F238E27FC236}">
                  <a16:creationId xmlns:a16="http://schemas.microsoft.com/office/drawing/2014/main" id="{7414E08E-A9E7-1155-B2EA-5D4A7A24A9B8}"/>
                </a:ext>
              </a:extLst>
            </p:cNvPr>
            <p:cNvSpPr/>
            <p:nvPr/>
          </p:nvSpPr>
          <p:spPr>
            <a:xfrm>
              <a:off x="4021137" y="1828036"/>
              <a:ext cx="10795" cy="1852295"/>
            </a:xfrm>
            <a:custGeom>
              <a:avLst/>
              <a:gdLst/>
              <a:ahLst/>
              <a:cxnLst/>
              <a:rect l="l" t="t" r="r" b="b"/>
              <a:pathLst>
                <a:path w="10795" h="1852295">
                  <a:moveTo>
                    <a:pt x="0" y="1851687"/>
                  </a:moveTo>
                  <a:lnTo>
                    <a:pt x="10794" y="1851687"/>
                  </a:lnTo>
                </a:path>
                <a:path w="10795" h="1852295">
                  <a:moveTo>
                    <a:pt x="5397" y="0"/>
                  </a:moveTo>
                  <a:lnTo>
                    <a:pt x="5397" y="1656006"/>
                  </a:lnTo>
                </a:path>
              </a:pathLst>
            </a:custGeom>
            <a:ln w="3175">
              <a:solidFill>
                <a:srgbClr val="D3DBDF"/>
              </a:solidFill>
            </a:ln>
          </p:spPr>
          <p:txBody>
            <a:bodyPr wrap="square" lIns="0" tIns="0" rIns="0" bIns="0" rtlCol="0"/>
            <a:lstStyle/>
            <a:p>
              <a:endParaRPr sz="927"/>
            </a:p>
          </p:txBody>
        </p:sp>
        <p:sp>
          <p:nvSpPr>
            <p:cNvPr id="407" name="object 24">
              <a:extLst>
                <a:ext uri="{FF2B5EF4-FFF2-40B4-BE49-F238E27FC236}">
                  <a16:creationId xmlns:a16="http://schemas.microsoft.com/office/drawing/2014/main" id="{88ED1EB9-5A91-23BD-41D4-8EEF8A684C7E}"/>
                </a:ext>
              </a:extLst>
            </p:cNvPr>
            <p:cNvSpPr/>
            <p:nvPr/>
          </p:nvSpPr>
          <p:spPr>
            <a:xfrm>
              <a:off x="4021137" y="875224"/>
              <a:ext cx="10795" cy="791210"/>
            </a:xfrm>
            <a:custGeom>
              <a:avLst/>
              <a:gdLst/>
              <a:ahLst/>
              <a:cxnLst/>
              <a:rect l="l" t="t" r="r" b="b"/>
              <a:pathLst>
                <a:path w="10795" h="791210">
                  <a:moveTo>
                    <a:pt x="5397" y="197838"/>
                  </a:moveTo>
                  <a:lnTo>
                    <a:pt x="5397" y="790887"/>
                  </a:lnTo>
                </a:path>
                <a:path w="10795" h="791210">
                  <a:moveTo>
                    <a:pt x="0" y="0"/>
                  </a:moveTo>
                  <a:lnTo>
                    <a:pt x="10794" y="0"/>
                  </a:lnTo>
                </a:path>
              </a:pathLst>
            </a:custGeom>
            <a:ln w="10794">
              <a:solidFill>
                <a:srgbClr val="D3DBDF"/>
              </a:solidFill>
            </a:ln>
          </p:spPr>
          <p:txBody>
            <a:bodyPr wrap="square" lIns="0" tIns="0" rIns="0" bIns="0" rtlCol="0"/>
            <a:lstStyle/>
            <a:p>
              <a:endParaRPr sz="927"/>
            </a:p>
          </p:txBody>
        </p:sp>
        <p:sp>
          <p:nvSpPr>
            <p:cNvPr id="408" name="object 25">
              <a:extLst>
                <a:ext uri="{FF2B5EF4-FFF2-40B4-BE49-F238E27FC236}">
                  <a16:creationId xmlns:a16="http://schemas.microsoft.com/office/drawing/2014/main" id="{6DB1F7CE-1795-87FB-679E-86D0508EE22C}"/>
                </a:ext>
              </a:extLst>
            </p:cNvPr>
            <p:cNvSpPr/>
            <p:nvPr/>
          </p:nvSpPr>
          <p:spPr>
            <a:xfrm>
              <a:off x="431260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373186"/>
                  </a:moveTo>
                  <a:lnTo>
                    <a:pt x="588327" y="2612346"/>
                  </a:lnTo>
                </a:path>
              </a:pathLst>
            </a:custGeom>
            <a:ln w="3175">
              <a:solidFill>
                <a:srgbClr val="D3DBDF"/>
              </a:solidFill>
            </a:ln>
          </p:spPr>
          <p:txBody>
            <a:bodyPr wrap="square" lIns="0" tIns="0" rIns="0" bIns="0" rtlCol="0"/>
            <a:lstStyle/>
            <a:p>
              <a:endParaRPr sz="927"/>
            </a:p>
          </p:txBody>
        </p:sp>
        <p:sp>
          <p:nvSpPr>
            <p:cNvPr id="409" name="object 26">
              <a:extLst>
                <a:ext uri="{FF2B5EF4-FFF2-40B4-BE49-F238E27FC236}">
                  <a16:creationId xmlns:a16="http://schemas.microsoft.com/office/drawing/2014/main" id="{426AA8D6-7C35-7E1F-1E75-38571CE73D85}"/>
                </a:ext>
              </a:extLst>
            </p:cNvPr>
            <p:cNvSpPr/>
            <p:nvPr/>
          </p:nvSpPr>
          <p:spPr>
            <a:xfrm>
              <a:off x="4895532" y="875224"/>
              <a:ext cx="10795" cy="1207770"/>
            </a:xfrm>
            <a:custGeom>
              <a:avLst/>
              <a:gdLst/>
              <a:ahLst/>
              <a:cxnLst/>
              <a:rect l="l" t="t" r="r" b="b"/>
              <a:pathLst>
                <a:path w="10795" h="1207770">
                  <a:moveTo>
                    <a:pt x="5397" y="197838"/>
                  </a:moveTo>
                  <a:lnTo>
                    <a:pt x="5397" y="1207733"/>
                  </a:lnTo>
                </a:path>
                <a:path w="10795" h="1207770">
                  <a:moveTo>
                    <a:pt x="0" y="0"/>
                  </a:moveTo>
                  <a:lnTo>
                    <a:pt x="10794" y="0"/>
                  </a:lnTo>
                </a:path>
              </a:pathLst>
            </a:custGeom>
            <a:ln w="10794">
              <a:solidFill>
                <a:srgbClr val="D3DBDF"/>
              </a:solidFill>
            </a:ln>
          </p:spPr>
          <p:txBody>
            <a:bodyPr wrap="square" lIns="0" tIns="0" rIns="0" bIns="0" rtlCol="0"/>
            <a:lstStyle/>
            <a:p>
              <a:endParaRPr sz="927"/>
            </a:p>
          </p:txBody>
        </p:sp>
        <p:sp>
          <p:nvSpPr>
            <p:cNvPr id="410" name="object 27">
              <a:extLst>
                <a:ext uri="{FF2B5EF4-FFF2-40B4-BE49-F238E27FC236}">
                  <a16:creationId xmlns:a16="http://schemas.microsoft.com/office/drawing/2014/main" id="{86E003E5-D1A2-CCCD-7365-9B1E3D6C45C6}"/>
                </a:ext>
              </a:extLst>
            </p:cNvPr>
            <p:cNvSpPr/>
            <p:nvPr/>
          </p:nvSpPr>
          <p:spPr>
            <a:xfrm>
              <a:off x="5197792" y="871696"/>
              <a:ext cx="593725" cy="2808605"/>
            </a:xfrm>
            <a:custGeom>
              <a:avLst/>
              <a:gdLst/>
              <a:ahLst/>
              <a:cxnLst/>
              <a:rect l="l" t="t" r="r" b="b"/>
              <a:pathLst>
                <a:path w="593725" h="2808604">
                  <a:moveTo>
                    <a:pt x="0" y="2808027"/>
                  </a:moveTo>
                  <a:lnTo>
                    <a:pt x="10794" y="2808027"/>
                  </a:lnTo>
                </a:path>
                <a:path w="593725" h="2808604">
                  <a:moveTo>
                    <a:pt x="5397" y="201366"/>
                  </a:moveTo>
                  <a:lnTo>
                    <a:pt x="5397" y="2612346"/>
                  </a:lnTo>
                </a:path>
                <a:path w="593725" h="2808604">
                  <a:moveTo>
                    <a:pt x="5397" y="0"/>
                  </a:moveTo>
                  <a:lnTo>
                    <a:pt x="5397" y="7056"/>
                  </a:lnTo>
                </a:path>
                <a:path w="593725" h="2808604">
                  <a:moveTo>
                    <a:pt x="291464" y="2808027"/>
                  </a:moveTo>
                  <a:lnTo>
                    <a:pt x="302259" y="2808027"/>
                  </a:lnTo>
                </a:path>
                <a:path w="593725" h="2808604">
                  <a:moveTo>
                    <a:pt x="296862" y="201366"/>
                  </a:moveTo>
                  <a:lnTo>
                    <a:pt x="296862" y="2612346"/>
                  </a:lnTo>
                </a:path>
                <a:path w="593725" h="2808604">
                  <a:moveTo>
                    <a:pt x="296862" y="0"/>
                  </a:moveTo>
                  <a:lnTo>
                    <a:pt x="296862" y="7056"/>
                  </a:lnTo>
                </a:path>
                <a:path w="593725" h="2808604">
                  <a:moveTo>
                    <a:pt x="582929" y="2808027"/>
                  </a:moveTo>
                  <a:lnTo>
                    <a:pt x="593724" y="2808027"/>
                  </a:lnTo>
                </a:path>
                <a:path w="593725" h="2808604">
                  <a:moveTo>
                    <a:pt x="588327" y="1581609"/>
                  </a:moveTo>
                  <a:lnTo>
                    <a:pt x="588327" y="2612346"/>
                  </a:lnTo>
                </a:path>
              </a:pathLst>
            </a:custGeom>
            <a:ln w="3175">
              <a:solidFill>
                <a:srgbClr val="D3DBDF"/>
              </a:solidFill>
            </a:ln>
          </p:spPr>
          <p:txBody>
            <a:bodyPr wrap="square" lIns="0" tIns="0" rIns="0" bIns="0" rtlCol="0"/>
            <a:lstStyle/>
            <a:p>
              <a:endParaRPr sz="927"/>
            </a:p>
          </p:txBody>
        </p:sp>
        <p:sp>
          <p:nvSpPr>
            <p:cNvPr id="411" name="object 28">
              <a:extLst>
                <a:ext uri="{FF2B5EF4-FFF2-40B4-BE49-F238E27FC236}">
                  <a16:creationId xmlns:a16="http://schemas.microsoft.com/office/drawing/2014/main" id="{673CD5D5-3A08-4983-29C8-3AD33C5B46AF}"/>
                </a:ext>
              </a:extLst>
            </p:cNvPr>
            <p:cNvSpPr/>
            <p:nvPr/>
          </p:nvSpPr>
          <p:spPr>
            <a:xfrm>
              <a:off x="578072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2" name="object 29">
              <a:extLst>
                <a:ext uri="{FF2B5EF4-FFF2-40B4-BE49-F238E27FC236}">
                  <a16:creationId xmlns:a16="http://schemas.microsoft.com/office/drawing/2014/main" id="{C7D4AB0A-1C82-9858-D6F9-F01C8B303FF8}"/>
                </a:ext>
              </a:extLst>
            </p:cNvPr>
            <p:cNvSpPr/>
            <p:nvPr/>
          </p:nvSpPr>
          <p:spPr>
            <a:xfrm>
              <a:off x="607218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3" name="object 30">
              <a:extLst>
                <a:ext uri="{FF2B5EF4-FFF2-40B4-BE49-F238E27FC236}">
                  <a16:creationId xmlns:a16="http://schemas.microsoft.com/office/drawing/2014/main" id="{54ACD740-D257-5014-F320-F3E807614222}"/>
                </a:ext>
              </a:extLst>
            </p:cNvPr>
            <p:cNvSpPr/>
            <p:nvPr/>
          </p:nvSpPr>
          <p:spPr>
            <a:xfrm>
              <a:off x="607218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4" name="object 31">
              <a:extLst>
                <a:ext uri="{FF2B5EF4-FFF2-40B4-BE49-F238E27FC236}">
                  <a16:creationId xmlns:a16="http://schemas.microsoft.com/office/drawing/2014/main" id="{D73BBF9E-1170-2638-97D6-ED72FE9292D1}"/>
                </a:ext>
              </a:extLst>
            </p:cNvPr>
            <p:cNvSpPr/>
            <p:nvPr/>
          </p:nvSpPr>
          <p:spPr>
            <a:xfrm>
              <a:off x="6363652"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5" name="object 32">
              <a:extLst>
                <a:ext uri="{FF2B5EF4-FFF2-40B4-BE49-F238E27FC236}">
                  <a16:creationId xmlns:a16="http://schemas.microsoft.com/office/drawing/2014/main" id="{ADFCA2A0-B1CE-91E2-3982-59AB305075D5}"/>
                </a:ext>
              </a:extLst>
            </p:cNvPr>
            <p:cNvSpPr/>
            <p:nvPr/>
          </p:nvSpPr>
          <p:spPr>
            <a:xfrm>
              <a:off x="6363652"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6" name="object 33">
              <a:extLst>
                <a:ext uri="{FF2B5EF4-FFF2-40B4-BE49-F238E27FC236}">
                  <a16:creationId xmlns:a16="http://schemas.microsoft.com/office/drawing/2014/main" id="{8099443A-7135-3F7F-D865-1E3437DF1E65}"/>
                </a:ext>
              </a:extLst>
            </p:cNvPr>
            <p:cNvSpPr/>
            <p:nvPr/>
          </p:nvSpPr>
          <p:spPr>
            <a:xfrm>
              <a:off x="6655117" y="2453306"/>
              <a:ext cx="10795" cy="1226820"/>
            </a:xfrm>
            <a:custGeom>
              <a:avLst/>
              <a:gdLst/>
              <a:ahLst/>
              <a:cxnLst/>
              <a:rect l="l" t="t" r="r" b="b"/>
              <a:pathLst>
                <a:path w="10795" h="1226820">
                  <a:moveTo>
                    <a:pt x="0" y="1226417"/>
                  </a:moveTo>
                  <a:lnTo>
                    <a:pt x="10794" y="1226417"/>
                  </a:lnTo>
                </a:path>
                <a:path w="10795" h="1226820">
                  <a:moveTo>
                    <a:pt x="5397" y="0"/>
                  </a:moveTo>
                  <a:lnTo>
                    <a:pt x="5397" y="1030737"/>
                  </a:lnTo>
                </a:path>
              </a:pathLst>
            </a:custGeom>
            <a:ln w="3175">
              <a:solidFill>
                <a:srgbClr val="D3DBDF"/>
              </a:solidFill>
            </a:ln>
          </p:spPr>
          <p:txBody>
            <a:bodyPr wrap="square" lIns="0" tIns="0" rIns="0" bIns="0" rtlCol="0"/>
            <a:lstStyle/>
            <a:p>
              <a:endParaRPr sz="927"/>
            </a:p>
          </p:txBody>
        </p:sp>
        <p:sp>
          <p:nvSpPr>
            <p:cNvPr id="417" name="object 34">
              <a:extLst>
                <a:ext uri="{FF2B5EF4-FFF2-40B4-BE49-F238E27FC236}">
                  <a16:creationId xmlns:a16="http://schemas.microsoft.com/office/drawing/2014/main" id="{2AE87F78-D361-33A4-2442-086998A8889C}"/>
                </a:ext>
              </a:extLst>
            </p:cNvPr>
            <p:cNvSpPr/>
            <p:nvPr/>
          </p:nvSpPr>
          <p:spPr>
            <a:xfrm>
              <a:off x="6655117" y="875224"/>
              <a:ext cx="10795" cy="1416685"/>
            </a:xfrm>
            <a:custGeom>
              <a:avLst/>
              <a:gdLst/>
              <a:ahLst/>
              <a:cxnLst/>
              <a:rect l="l" t="t" r="r" b="b"/>
              <a:pathLst>
                <a:path w="10795" h="1416685">
                  <a:moveTo>
                    <a:pt x="5397" y="197838"/>
                  </a:moveTo>
                  <a:lnTo>
                    <a:pt x="5397" y="1416156"/>
                  </a:lnTo>
                </a:path>
                <a:path w="10795" h="1416685">
                  <a:moveTo>
                    <a:pt x="0" y="0"/>
                  </a:moveTo>
                  <a:lnTo>
                    <a:pt x="10794" y="0"/>
                  </a:lnTo>
                </a:path>
              </a:pathLst>
            </a:custGeom>
            <a:ln w="10794">
              <a:solidFill>
                <a:srgbClr val="D3DBDF"/>
              </a:solidFill>
            </a:ln>
          </p:spPr>
          <p:txBody>
            <a:bodyPr wrap="square" lIns="0" tIns="0" rIns="0" bIns="0" rtlCol="0"/>
            <a:lstStyle/>
            <a:p>
              <a:endParaRPr sz="927"/>
            </a:p>
          </p:txBody>
        </p:sp>
        <p:sp>
          <p:nvSpPr>
            <p:cNvPr id="418" name="object 35">
              <a:extLst>
                <a:ext uri="{FF2B5EF4-FFF2-40B4-BE49-F238E27FC236}">
                  <a16:creationId xmlns:a16="http://schemas.microsoft.com/office/drawing/2014/main" id="{DE189A66-18F5-05D9-87A6-834A7F749461}"/>
                </a:ext>
              </a:extLst>
            </p:cNvPr>
            <p:cNvSpPr/>
            <p:nvPr/>
          </p:nvSpPr>
          <p:spPr>
            <a:xfrm>
              <a:off x="694658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19" name="object 36">
              <a:extLst>
                <a:ext uri="{FF2B5EF4-FFF2-40B4-BE49-F238E27FC236}">
                  <a16:creationId xmlns:a16="http://schemas.microsoft.com/office/drawing/2014/main" id="{4D46A49A-E3CE-18A9-5F93-18589DC4A700}"/>
                </a:ext>
              </a:extLst>
            </p:cNvPr>
            <p:cNvSpPr/>
            <p:nvPr/>
          </p:nvSpPr>
          <p:spPr>
            <a:xfrm>
              <a:off x="695197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0" name="object 37">
              <a:extLst>
                <a:ext uri="{FF2B5EF4-FFF2-40B4-BE49-F238E27FC236}">
                  <a16:creationId xmlns:a16="http://schemas.microsoft.com/office/drawing/2014/main" id="{77FF1DED-0D04-2D42-E3F0-FA4648532EEF}"/>
                </a:ext>
              </a:extLst>
            </p:cNvPr>
            <p:cNvSpPr/>
            <p:nvPr/>
          </p:nvSpPr>
          <p:spPr>
            <a:xfrm>
              <a:off x="724884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1" name="object 38">
              <a:extLst>
                <a:ext uri="{FF2B5EF4-FFF2-40B4-BE49-F238E27FC236}">
                  <a16:creationId xmlns:a16="http://schemas.microsoft.com/office/drawing/2014/main" id="{71EF80AC-CBB9-AC35-0EA8-9E9B86E3D1BC}"/>
                </a:ext>
              </a:extLst>
            </p:cNvPr>
            <p:cNvSpPr/>
            <p:nvPr/>
          </p:nvSpPr>
          <p:spPr>
            <a:xfrm>
              <a:off x="725423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2" name="object 39">
              <a:extLst>
                <a:ext uri="{FF2B5EF4-FFF2-40B4-BE49-F238E27FC236}">
                  <a16:creationId xmlns:a16="http://schemas.microsoft.com/office/drawing/2014/main" id="{953C2C10-3E67-2B90-C734-B94C667306EF}"/>
                </a:ext>
              </a:extLst>
            </p:cNvPr>
            <p:cNvSpPr/>
            <p:nvPr/>
          </p:nvSpPr>
          <p:spPr>
            <a:xfrm>
              <a:off x="7540307" y="2661729"/>
              <a:ext cx="10795" cy="1018540"/>
            </a:xfrm>
            <a:custGeom>
              <a:avLst/>
              <a:gdLst/>
              <a:ahLst/>
              <a:cxnLst/>
              <a:rect l="l" t="t" r="r" b="b"/>
              <a:pathLst>
                <a:path w="10795" h="1018539">
                  <a:moveTo>
                    <a:pt x="0" y="1017994"/>
                  </a:moveTo>
                  <a:lnTo>
                    <a:pt x="10794" y="1017994"/>
                  </a:lnTo>
                </a:path>
                <a:path w="10795" h="1018539">
                  <a:moveTo>
                    <a:pt x="5397" y="0"/>
                  </a:moveTo>
                  <a:lnTo>
                    <a:pt x="5397" y="822313"/>
                  </a:lnTo>
                </a:path>
              </a:pathLst>
            </a:custGeom>
            <a:ln w="3175">
              <a:solidFill>
                <a:srgbClr val="D3DBDF"/>
              </a:solidFill>
            </a:ln>
          </p:spPr>
          <p:txBody>
            <a:bodyPr wrap="square" lIns="0" tIns="0" rIns="0" bIns="0" rtlCol="0"/>
            <a:lstStyle/>
            <a:p>
              <a:endParaRPr sz="927"/>
            </a:p>
          </p:txBody>
        </p:sp>
        <p:sp>
          <p:nvSpPr>
            <p:cNvPr id="423" name="object 40">
              <a:extLst>
                <a:ext uri="{FF2B5EF4-FFF2-40B4-BE49-F238E27FC236}">
                  <a16:creationId xmlns:a16="http://schemas.microsoft.com/office/drawing/2014/main" id="{9A10BD43-C5AC-8361-CD52-EDED859E8BBB}"/>
                </a:ext>
              </a:extLst>
            </p:cNvPr>
            <p:cNvSpPr/>
            <p:nvPr/>
          </p:nvSpPr>
          <p:spPr>
            <a:xfrm>
              <a:off x="7540307" y="875224"/>
              <a:ext cx="10795" cy="1624965"/>
            </a:xfrm>
            <a:custGeom>
              <a:avLst/>
              <a:gdLst/>
              <a:ahLst/>
              <a:cxnLst/>
              <a:rect l="l" t="t" r="r" b="b"/>
              <a:pathLst>
                <a:path w="10795" h="1624964">
                  <a:moveTo>
                    <a:pt x="5397" y="197838"/>
                  </a:moveTo>
                  <a:lnTo>
                    <a:pt x="5397" y="1624580"/>
                  </a:lnTo>
                </a:path>
                <a:path w="10795" h="1624964">
                  <a:moveTo>
                    <a:pt x="0" y="0"/>
                  </a:moveTo>
                  <a:lnTo>
                    <a:pt x="10794" y="0"/>
                  </a:lnTo>
                </a:path>
              </a:pathLst>
            </a:custGeom>
            <a:ln w="10794">
              <a:solidFill>
                <a:srgbClr val="D3DBDF"/>
              </a:solidFill>
            </a:ln>
          </p:spPr>
          <p:txBody>
            <a:bodyPr wrap="square" lIns="0" tIns="0" rIns="0" bIns="0" rtlCol="0"/>
            <a:lstStyle/>
            <a:p>
              <a:endParaRPr sz="927"/>
            </a:p>
          </p:txBody>
        </p:sp>
        <p:sp>
          <p:nvSpPr>
            <p:cNvPr id="424" name="object 41">
              <a:extLst>
                <a:ext uri="{FF2B5EF4-FFF2-40B4-BE49-F238E27FC236}">
                  <a16:creationId xmlns:a16="http://schemas.microsoft.com/office/drawing/2014/main" id="{FEF99102-B2B8-660D-371C-C3F7201FCD3D}"/>
                </a:ext>
              </a:extLst>
            </p:cNvPr>
            <p:cNvSpPr/>
            <p:nvPr/>
          </p:nvSpPr>
          <p:spPr>
            <a:xfrm>
              <a:off x="7831772"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5" name="object 42">
              <a:extLst>
                <a:ext uri="{FF2B5EF4-FFF2-40B4-BE49-F238E27FC236}">
                  <a16:creationId xmlns:a16="http://schemas.microsoft.com/office/drawing/2014/main" id="{1D4BC0CE-74F4-5873-D1B3-CFA9D968A2B5}"/>
                </a:ext>
              </a:extLst>
            </p:cNvPr>
            <p:cNvSpPr/>
            <p:nvPr/>
          </p:nvSpPr>
          <p:spPr>
            <a:xfrm>
              <a:off x="7837169"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6" name="object 43">
              <a:extLst>
                <a:ext uri="{FF2B5EF4-FFF2-40B4-BE49-F238E27FC236}">
                  <a16:creationId xmlns:a16="http://schemas.microsoft.com/office/drawing/2014/main" id="{091078DA-430D-23BB-985D-83D44EBDE5E9}"/>
                </a:ext>
              </a:extLst>
            </p:cNvPr>
            <p:cNvSpPr/>
            <p:nvPr/>
          </p:nvSpPr>
          <p:spPr>
            <a:xfrm>
              <a:off x="812323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27" name="object 44">
              <a:extLst>
                <a:ext uri="{FF2B5EF4-FFF2-40B4-BE49-F238E27FC236}">
                  <a16:creationId xmlns:a16="http://schemas.microsoft.com/office/drawing/2014/main" id="{51EECBD7-0A9D-844F-8BBB-A1F82F4587A7}"/>
                </a:ext>
              </a:extLst>
            </p:cNvPr>
            <p:cNvSpPr/>
            <p:nvPr/>
          </p:nvSpPr>
          <p:spPr>
            <a:xfrm>
              <a:off x="812863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28" name="object 45">
              <a:extLst>
                <a:ext uri="{FF2B5EF4-FFF2-40B4-BE49-F238E27FC236}">
                  <a16:creationId xmlns:a16="http://schemas.microsoft.com/office/drawing/2014/main" id="{0CA056B0-FB0A-67EB-9B68-717AF1D26181}"/>
                </a:ext>
              </a:extLst>
            </p:cNvPr>
            <p:cNvSpPr/>
            <p:nvPr/>
          </p:nvSpPr>
          <p:spPr>
            <a:xfrm>
              <a:off x="8414702" y="3078576"/>
              <a:ext cx="10795" cy="601345"/>
            </a:xfrm>
            <a:custGeom>
              <a:avLst/>
              <a:gdLst/>
              <a:ahLst/>
              <a:cxnLst/>
              <a:rect l="l" t="t" r="r" b="b"/>
              <a:pathLst>
                <a:path w="10795" h="601345">
                  <a:moveTo>
                    <a:pt x="0" y="601147"/>
                  </a:moveTo>
                  <a:lnTo>
                    <a:pt x="10794" y="601147"/>
                  </a:lnTo>
                </a:path>
                <a:path w="10795" h="601345">
                  <a:moveTo>
                    <a:pt x="5397" y="0"/>
                  </a:moveTo>
                  <a:lnTo>
                    <a:pt x="5397" y="405466"/>
                  </a:lnTo>
                </a:path>
              </a:pathLst>
            </a:custGeom>
            <a:ln w="3175">
              <a:solidFill>
                <a:srgbClr val="D3DBDF"/>
              </a:solidFill>
            </a:ln>
          </p:spPr>
          <p:txBody>
            <a:bodyPr wrap="square" lIns="0" tIns="0" rIns="0" bIns="0" rtlCol="0"/>
            <a:lstStyle/>
            <a:p>
              <a:endParaRPr sz="927"/>
            </a:p>
          </p:txBody>
        </p:sp>
        <p:sp>
          <p:nvSpPr>
            <p:cNvPr id="429" name="object 46">
              <a:extLst>
                <a:ext uri="{FF2B5EF4-FFF2-40B4-BE49-F238E27FC236}">
                  <a16:creationId xmlns:a16="http://schemas.microsoft.com/office/drawing/2014/main" id="{9B3DFF1D-4040-36D1-6392-ACE1E674FC19}"/>
                </a:ext>
              </a:extLst>
            </p:cNvPr>
            <p:cNvSpPr/>
            <p:nvPr/>
          </p:nvSpPr>
          <p:spPr>
            <a:xfrm>
              <a:off x="8414702" y="875224"/>
              <a:ext cx="10795" cy="2041525"/>
            </a:xfrm>
            <a:custGeom>
              <a:avLst/>
              <a:gdLst/>
              <a:ahLst/>
              <a:cxnLst/>
              <a:rect l="l" t="t" r="r" b="b"/>
              <a:pathLst>
                <a:path w="10795" h="2041525">
                  <a:moveTo>
                    <a:pt x="5397" y="197838"/>
                  </a:moveTo>
                  <a:lnTo>
                    <a:pt x="5397" y="2041427"/>
                  </a:lnTo>
                </a:path>
                <a:path w="10795" h="2041525">
                  <a:moveTo>
                    <a:pt x="0" y="0"/>
                  </a:moveTo>
                  <a:lnTo>
                    <a:pt x="10794" y="0"/>
                  </a:lnTo>
                </a:path>
              </a:pathLst>
            </a:custGeom>
            <a:ln w="10794">
              <a:solidFill>
                <a:srgbClr val="D3DBDF"/>
              </a:solidFill>
            </a:ln>
          </p:spPr>
          <p:txBody>
            <a:bodyPr wrap="square" lIns="0" tIns="0" rIns="0" bIns="0" rtlCol="0"/>
            <a:lstStyle/>
            <a:p>
              <a:endParaRPr sz="927"/>
            </a:p>
          </p:txBody>
        </p:sp>
        <p:sp>
          <p:nvSpPr>
            <p:cNvPr id="430" name="object 47">
              <a:extLst>
                <a:ext uri="{FF2B5EF4-FFF2-40B4-BE49-F238E27FC236}">
                  <a16:creationId xmlns:a16="http://schemas.microsoft.com/office/drawing/2014/main" id="{0BA3A302-7023-0A9E-C90C-03DEF7AC5378}"/>
                </a:ext>
              </a:extLst>
            </p:cNvPr>
            <p:cNvSpPr/>
            <p:nvPr/>
          </p:nvSpPr>
          <p:spPr>
            <a:xfrm>
              <a:off x="870616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31" name="object 48">
              <a:extLst>
                <a:ext uri="{FF2B5EF4-FFF2-40B4-BE49-F238E27FC236}">
                  <a16:creationId xmlns:a16="http://schemas.microsoft.com/office/drawing/2014/main" id="{F81FAB5E-42E3-AD25-4B8F-613A2271D979}"/>
                </a:ext>
              </a:extLst>
            </p:cNvPr>
            <p:cNvSpPr/>
            <p:nvPr/>
          </p:nvSpPr>
          <p:spPr>
            <a:xfrm>
              <a:off x="8711564"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32" name="object 49">
              <a:extLst>
                <a:ext uri="{FF2B5EF4-FFF2-40B4-BE49-F238E27FC236}">
                  <a16:creationId xmlns:a16="http://schemas.microsoft.com/office/drawing/2014/main" id="{1BB13C83-8E11-9973-A8DC-8A13BE70B223}"/>
                </a:ext>
              </a:extLst>
            </p:cNvPr>
            <p:cNvSpPr/>
            <p:nvPr/>
          </p:nvSpPr>
          <p:spPr>
            <a:xfrm>
              <a:off x="9008427" y="3679723"/>
              <a:ext cx="10795" cy="0"/>
            </a:xfrm>
            <a:custGeom>
              <a:avLst/>
              <a:gdLst/>
              <a:ahLst/>
              <a:cxnLst/>
              <a:rect l="l" t="t" r="r" b="b"/>
              <a:pathLst>
                <a:path w="10795">
                  <a:moveTo>
                    <a:pt x="0" y="0"/>
                  </a:moveTo>
                  <a:lnTo>
                    <a:pt x="10794" y="0"/>
                  </a:lnTo>
                </a:path>
              </a:pathLst>
            </a:custGeom>
            <a:ln w="3175">
              <a:solidFill>
                <a:srgbClr val="D3DBDF"/>
              </a:solidFill>
            </a:ln>
          </p:spPr>
          <p:txBody>
            <a:bodyPr wrap="square" lIns="0" tIns="0" rIns="0" bIns="0" rtlCol="0"/>
            <a:lstStyle/>
            <a:p>
              <a:endParaRPr sz="927"/>
            </a:p>
          </p:txBody>
        </p:sp>
        <p:sp>
          <p:nvSpPr>
            <p:cNvPr id="433" name="object 50">
              <a:extLst>
                <a:ext uri="{FF2B5EF4-FFF2-40B4-BE49-F238E27FC236}">
                  <a16:creationId xmlns:a16="http://schemas.microsoft.com/office/drawing/2014/main" id="{5DD10F12-9A38-FB7F-C156-40FC93583101}"/>
                </a:ext>
              </a:extLst>
            </p:cNvPr>
            <p:cNvSpPr/>
            <p:nvPr/>
          </p:nvSpPr>
          <p:spPr>
            <a:xfrm>
              <a:off x="9013825" y="871696"/>
              <a:ext cx="0" cy="2612390"/>
            </a:xfrm>
            <a:custGeom>
              <a:avLst/>
              <a:gdLst/>
              <a:ahLst/>
              <a:cxnLst/>
              <a:rect l="l" t="t" r="r" b="b"/>
              <a:pathLst>
                <a:path h="2612390">
                  <a:moveTo>
                    <a:pt x="0" y="201366"/>
                  </a:moveTo>
                  <a:lnTo>
                    <a:pt x="0" y="2612346"/>
                  </a:lnTo>
                </a:path>
                <a:path h="2612390">
                  <a:moveTo>
                    <a:pt x="0" y="0"/>
                  </a:moveTo>
                  <a:lnTo>
                    <a:pt x="0" y="7056"/>
                  </a:lnTo>
                </a:path>
              </a:pathLst>
            </a:custGeom>
            <a:ln w="3175">
              <a:solidFill>
                <a:srgbClr val="D3DBDF"/>
              </a:solidFill>
            </a:ln>
          </p:spPr>
          <p:txBody>
            <a:bodyPr wrap="square" lIns="0" tIns="0" rIns="0" bIns="0" rtlCol="0"/>
            <a:lstStyle/>
            <a:p>
              <a:endParaRPr sz="927"/>
            </a:p>
          </p:txBody>
        </p:sp>
        <p:sp>
          <p:nvSpPr>
            <p:cNvPr id="434" name="object 51">
              <a:extLst>
                <a:ext uri="{FF2B5EF4-FFF2-40B4-BE49-F238E27FC236}">
                  <a16:creationId xmlns:a16="http://schemas.microsoft.com/office/drawing/2014/main" id="{70E36763-F8CE-2002-471E-88782F7AD5D2}"/>
                </a:ext>
              </a:extLst>
            </p:cNvPr>
            <p:cNvSpPr/>
            <p:nvPr/>
          </p:nvSpPr>
          <p:spPr>
            <a:xfrm>
              <a:off x="545147" y="863599"/>
              <a:ext cx="226695" cy="2817495"/>
            </a:xfrm>
            <a:custGeom>
              <a:avLst/>
              <a:gdLst/>
              <a:ahLst/>
              <a:cxnLst/>
              <a:rect l="l" t="t" r="r" b="b"/>
              <a:pathLst>
                <a:path w="226695" h="2817495">
                  <a:moveTo>
                    <a:pt x="226695" y="0"/>
                  </a:moveTo>
                  <a:lnTo>
                    <a:pt x="0" y="0"/>
                  </a:lnTo>
                  <a:lnTo>
                    <a:pt x="0" y="1781187"/>
                  </a:lnTo>
                  <a:lnTo>
                    <a:pt x="0" y="2817495"/>
                  </a:lnTo>
                  <a:lnTo>
                    <a:pt x="226695" y="2817495"/>
                  </a:lnTo>
                  <a:lnTo>
                    <a:pt x="226695" y="1781187"/>
                  </a:lnTo>
                  <a:lnTo>
                    <a:pt x="226695" y="0"/>
                  </a:lnTo>
                  <a:close/>
                </a:path>
              </a:pathLst>
            </a:custGeom>
            <a:solidFill>
              <a:srgbClr val="F2F2F2"/>
            </a:solidFill>
          </p:spPr>
          <p:txBody>
            <a:bodyPr wrap="square" lIns="0" tIns="0" rIns="0" bIns="0" rtlCol="0"/>
            <a:lstStyle/>
            <a:p>
              <a:endParaRPr sz="927"/>
            </a:p>
          </p:txBody>
        </p:sp>
        <p:sp>
          <p:nvSpPr>
            <p:cNvPr id="474" name="object 91">
              <a:extLst>
                <a:ext uri="{FF2B5EF4-FFF2-40B4-BE49-F238E27FC236}">
                  <a16:creationId xmlns:a16="http://schemas.microsoft.com/office/drawing/2014/main" id="{A2342F51-6F19-62F2-DDC7-7F146361F9F1}"/>
                </a:ext>
              </a:extLst>
            </p:cNvPr>
            <p:cNvSpPr/>
            <p:nvPr/>
          </p:nvSpPr>
          <p:spPr>
            <a:xfrm>
              <a:off x="653950" y="3581198"/>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475" name="object 92">
              <a:extLst>
                <a:ext uri="{FF2B5EF4-FFF2-40B4-BE49-F238E27FC236}">
                  <a16:creationId xmlns:a16="http://schemas.microsoft.com/office/drawing/2014/main" id="{87B90D97-6B8B-C4CD-48CA-08DD6F3BEF93}"/>
                </a:ext>
              </a:extLst>
            </p:cNvPr>
            <p:cNvSpPr/>
            <p:nvPr/>
          </p:nvSpPr>
          <p:spPr>
            <a:xfrm>
              <a:off x="3585693" y="3581198"/>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sp>
          <p:nvSpPr>
            <p:cNvPr id="476" name="object 93">
              <a:extLst>
                <a:ext uri="{FF2B5EF4-FFF2-40B4-BE49-F238E27FC236}">
                  <a16:creationId xmlns:a16="http://schemas.microsoft.com/office/drawing/2014/main" id="{EC132363-4D77-2E65-4AD3-9132A7EB8AE4}"/>
                </a:ext>
              </a:extLst>
            </p:cNvPr>
            <p:cNvSpPr/>
            <p:nvPr/>
          </p:nvSpPr>
          <p:spPr>
            <a:xfrm>
              <a:off x="653950" y="3414459"/>
              <a:ext cx="8502650" cy="0"/>
            </a:xfrm>
            <a:custGeom>
              <a:avLst/>
              <a:gdLst/>
              <a:ahLst/>
              <a:cxnLst/>
              <a:rect l="l" t="t" r="r" b="b"/>
              <a:pathLst>
                <a:path w="8502650">
                  <a:moveTo>
                    <a:pt x="0" y="0"/>
                  </a:moveTo>
                  <a:lnTo>
                    <a:pt x="0" y="0"/>
                  </a:lnTo>
                  <a:lnTo>
                    <a:pt x="8208743" y="0"/>
                  </a:lnTo>
                  <a:lnTo>
                    <a:pt x="8502053" y="0"/>
                  </a:lnTo>
                </a:path>
              </a:pathLst>
            </a:custGeom>
            <a:ln w="10794">
              <a:solidFill>
                <a:srgbClr val="37464D"/>
              </a:solidFill>
            </a:ln>
          </p:spPr>
          <p:txBody>
            <a:bodyPr wrap="square" lIns="0" tIns="0" rIns="0" bIns="0" rtlCol="0"/>
            <a:lstStyle/>
            <a:p>
              <a:endParaRPr sz="927"/>
            </a:p>
          </p:txBody>
        </p:sp>
        <p:pic>
          <p:nvPicPr>
            <p:cNvPr id="477" name="object 94">
              <a:extLst>
                <a:ext uri="{FF2B5EF4-FFF2-40B4-BE49-F238E27FC236}">
                  <a16:creationId xmlns:a16="http://schemas.microsoft.com/office/drawing/2014/main" id="{3A012E64-BB15-A017-CF96-A7CABB33DD7B}"/>
                </a:ext>
              </a:extLst>
            </p:cNvPr>
            <p:cNvPicPr/>
            <p:nvPr/>
          </p:nvPicPr>
          <p:blipFill>
            <a:blip r:embed="rId5" cstate="print"/>
            <a:stretch>
              <a:fillRect/>
            </a:stretch>
          </p:blipFill>
          <p:spPr>
            <a:xfrm>
              <a:off x="615314" y="3368039"/>
              <a:ext cx="75565" cy="75564"/>
            </a:xfrm>
            <a:prstGeom prst="rect">
              <a:avLst/>
            </a:prstGeom>
          </p:spPr>
        </p:pic>
        <p:pic>
          <p:nvPicPr>
            <p:cNvPr id="478" name="object 95">
              <a:extLst>
                <a:ext uri="{FF2B5EF4-FFF2-40B4-BE49-F238E27FC236}">
                  <a16:creationId xmlns:a16="http://schemas.microsoft.com/office/drawing/2014/main" id="{39F50230-20D6-3B9F-3965-EB107125793D}"/>
                </a:ext>
              </a:extLst>
            </p:cNvPr>
            <p:cNvPicPr/>
            <p:nvPr/>
          </p:nvPicPr>
          <p:blipFill>
            <a:blip r:embed="rId5" cstate="print"/>
            <a:stretch>
              <a:fillRect/>
            </a:stretch>
          </p:blipFill>
          <p:spPr>
            <a:xfrm>
              <a:off x="906779" y="3368039"/>
              <a:ext cx="75565" cy="75564"/>
            </a:xfrm>
            <a:prstGeom prst="rect">
              <a:avLst/>
            </a:prstGeom>
          </p:spPr>
        </p:pic>
        <p:pic>
          <p:nvPicPr>
            <p:cNvPr id="479" name="object 96">
              <a:extLst>
                <a:ext uri="{FF2B5EF4-FFF2-40B4-BE49-F238E27FC236}">
                  <a16:creationId xmlns:a16="http://schemas.microsoft.com/office/drawing/2014/main" id="{56C695CD-5C5C-08BB-D758-BC373C36F9A7}"/>
                </a:ext>
              </a:extLst>
            </p:cNvPr>
            <p:cNvPicPr/>
            <p:nvPr/>
          </p:nvPicPr>
          <p:blipFill>
            <a:blip r:embed="rId5" cstate="print"/>
            <a:stretch>
              <a:fillRect/>
            </a:stretch>
          </p:blipFill>
          <p:spPr>
            <a:xfrm>
              <a:off x="1198245" y="3368039"/>
              <a:ext cx="75565" cy="75564"/>
            </a:xfrm>
            <a:prstGeom prst="rect">
              <a:avLst/>
            </a:prstGeom>
          </p:spPr>
        </p:pic>
        <p:pic>
          <p:nvPicPr>
            <p:cNvPr id="480" name="object 97">
              <a:extLst>
                <a:ext uri="{FF2B5EF4-FFF2-40B4-BE49-F238E27FC236}">
                  <a16:creationId xmlns:a16="http://schemas.microsoft.com/office/drawing/2014/main" id="{289E8572-E149-9DF9-164A-0FECE874F5B4}"/>
                </a:ext>
              </a:extLst>
            </p:cNvPr>
            <p:cNvPicPr/>
            <p:nvPr/>
          </p:nvPicPr>
          <p:blipFill>
            <a:blip r:embed="rId5" cstate="print"/>
            <a:stretch>
              <a:fillRect/>
            </a:stretch>
          </p:blipFill>
          <p:spPr>
            <a:xfrm>
              <a:off x="1489709" y="3368039"/>
              <a:ext cx="75565" cy="75564"/>
            </a:xfrm>
            <a:prstGeom prst="rect">
              <a:avLst/>
            </a:prstGeom>
          </p:spPr>
        </p:pic>
        <p:pic>
          <p:nvPicPr>
            <p:cNvPr id="481" name="object 98">
              <a:extLst>
                <a:ext uri="{FF2B5EF4-FFF2-40B4-BE49-F238E27FC236}">
                  <a16:creationId xmlns:a16="http://schemas.microsoft.com/office/drawing/2014/main" id="{D3D3A1AC-DDA8-7189-5F2D-0860B8F059DF}"/>
                </a:ext>
              </a:extLst>
            </p:cNvPr>
            <p:cNvPicPr/>
            <p:nvPr/>
          </p:nvPicPr>
          <p:blipFill>
            <a:blip r:embed="rId5" cstate="print"/>
            <a:stretch>
              <a:fillRect/>
            </a:stretch>
          </p:blipFill>
          <p:spPr>
            <a:xfrm>
              <a:off x="1781174" y="3368039"/>
              <a:ext cx="75564" cy="75564"/>
            </a:xfrm>
            <a:prstGeom prst="rect">
              <a:avLst/>
            </a:prstGeom>
          </p:spPr>
        </p:pic>
        <p:pic>
          <p:nvPicPr>
            <p:cNvPr id="482" name="object 99">
              <a:extLst>
                <a:ext uri="{FF2B5EF4-FFF2-40B4-BE49-F238E27FC236}">
                  <a16:creationId xmlns:a16="http://schemas.microsoft.com/office/drawing/2014/main" id="{AD057CF5-8014-11EA-C6D2-8EDADB77B64D}"/>
                </a:ext>
              </a:extLst>
            </p:cNvPr>
            <p:cNvPicPr/>
            <p:nvPr/>
          </p:nvPicPr>
          <p:blipFill>
            <a:blip r:embed="rId5" cstate="print"/>
            <a:stretch>
              <a:fillRect/>
            </a:stretch>
          </p:blipFill>
          <p:spPr>
            <a:xfrm>
              <a:off x="2072639" y="3368039"/>
              <a:ext cx="75564" cy="75564"/>
            </a:xfrm>
            <a:prstGeom prst="rect">
              <a:avLst/>
            </a:prstGeom>
          </p:spPr>
        </p:pic>
        <p:pic>
          <p:nvPicPr>
            <p:cNvPr id="483" name="object 100">
              <a:extLst>
                <a:ext uri="{FF2B5EF4-FFF2-40B4-BE49-F238E27FC236}">
                  <a16:creationId xmlns:a16="http://schemas.microsoft.com/office/drawing/2014/main" id="{B07BED8D-24DA-FEDB-605B-A385C17E1C6E}"/>
                </a:ext>
              </a:extLst>
            </p:cNvPr>
            <p:cNvPicPr/>
            <p:nvPr/>
          </p:nvPicPr>
          <p:blipFill>
            <a:blip r:embed="rId5" cstate="print"/>
            <a:stretch>
              <a:fillRect/>
            </a:stretch>
          </p:blipFill>
          <p:spPr>
            <a:xfrm>
              <a:off x="2374899" y="3368039"/>
              <a:ext cx="75564" cy="75564"/>
            </a:xfrm>
            <a:prstGeom prst="rect">
              <a:avLst/>
            </a:prstGeom>
          </p:spPr>
        </p:pic>
        <p:pic>
          <p:nvPicPr>
            <p:cNvPr id="484" name="object 101">
              <a:extLst>
                <a:ext uri="{FF2B5EF4-FFF2-40B4-BE49-F238E27FC236}">
                  <a16:creationId xmlns:a16="http://schemas.microsoft.com/office/drawing/2014/main" id="{365D5373-D060-4EB0-6D35-4FF4A985BE74}"/>
                </a:ext>
              </a:extLst>
            </p:cNvPr>
            <p:cNvPicPr/>
            <p:nvPr/>
          </p:nvPicPr>
          <p:blipFill>
            <a:blip r:embed="rId5" cstate="print"/>
            <a:stretch>
              <a:fillRect/>
            </a:stretch>
          </p:blipFill>
          <p:spPr>
            <a:xfrm>
              <a:off x="2666364" y="3368039"/>
              <a:ext cx="75564" cy="75564"/>
            </a:xfrm>
            <a:prstGeom prst="rect">
              <a:avLst/>
            </a:prstGeom>
          </p:spPr>
        </p:pic>
        <p:pic>
          <p:nvPicPr>
            <p:cNvPr id="485" name="object 102">
              <a:extLst>
                <a:ext uri="{FF2B5EF4-FFF2-40B4-BE49-F238E27FC236}">
                  <a16:creationId xmlns:a16="http://schemas.microsoft.com/office/drawing/2014/main" id="{4084B23E-8E72-1E24-EE2F-91218B3C60A9}"/>
                </a:ext>
              </a:extLst>
            </p:cNvPr>
            <p:cNvPicPr/>
            <p:nvPr/>
          </p:nvPicPr>
          <p:blipFill>
            <a:blip r:embed="rId5" cstate="print"/>
            <a:stretch>
              <a:fillRect/>
            </a:stretch>
          </p:blipFill>
          <p:spPr>
            <a:xfrm>
              <a:off x="2957830" y="3368039"/>
              <a:ext cx="75564" cy="75564"/>
            </a:xfrm>
            <a:prstGeom prst="rect">
              <a:avLst/>
            </a:prstGeom>
          </p:spPr>
        </p:pic>
        <p:pic>
          <p:nvPicPr>
            <p:cNvPr id="486" name="object 103">
              <a:extLst>
                <a:ext uri="{FF2B5EF4-FFF2-40B4-BE49-F238E27FC236}">
                  <a16:creationId xmlns:a16="http://schemas.microsoft.com/office/drawing/2014/main" id="{D747742C-5282-8DBC-446E-611A181AAB57}"/>
                </a:ext>
              </a:extLst>
            </p:cNvPr>
            <p:cNvPicPr/>
            <p:nvPr/>
          </p:nvPicPr>
          <p:blipFill>
            <a:blip r:embed="rId5" cstate="print"/>
            <a:stretch>
              <a:fillRect/>
            </a:stretch>
          </p:blipFill>
          <p:spPr>
            <a:xfrm>
              <a:off x="3249295" y="3368039"/>
              <a:ext cx="75565" cy="75564"/>
            </a:xfrm>
            <a:prstGeom prst="rect">
              <a:avLst/>
            </a:prstGeom>
          </p:spPr>
        </p:pic>
        <p:pic>
          <p:nvPicPr>
            <p:cNvPr id="487" name="object 104">
              <a:extLst>
                <a:ext uri="{FF2B5EF4-FFF2-40B4-BE49-F238E27FC236}">
                  <a16:creationId xmlns:a16="http://schemas.microsoft.com/office/drawing/2014/main" id="{F19B4288-DD4C-6A3F-0086-8CF394CFE0B6}"/>
                </a:ext>
              </a:extLst>
            </p:cNvPr>
            <p:cNvPicPr/>
            <p:nvPr/>
          </p:nvPicPr>
          <p:blipFill>
            <a:blip r:embed="rId5" cstate="print"/>
            <a:stretch>
              <a:fillRect/>
            </a:stretch>
          </p:blipFill>
          <p:spPr>
            <a:xfrm>
              <a:off x="3540759" y="3368039"/>
              <a:ext cx="75564" cy="75564"/>
            </a:xfrm>
            <a:prstGeom prst="rect">
              <a:avLst/>
            </a:prstGeom>
          </p:spPr>
        </p:pic>
        <p:pic>
          <p:nvPicPr>
            <p:cNvPr id="488" name="object 105">
              <a:extLst>
                <a:ext uri="{FF2B5EF4-FFF2-40B4-BE49-F238E27FC236}">
                  <a16:creationId xmlns:a16="http://schemas.microsoft.com/office/drawing/2014/main" id="{A3348B29-C1C1-8F14-5E8E-892D5987A596}"/>
                </a:ext>
              </a:extLst>
            </p:cNvPr>
            <p:cNvPicPr/>
            <p:nvPr/>
          </p:nvPicPr>
          <p:blipFill>
            <a:blip r:embed="rId5" cstate="print"/>
            <a:stretch>
              <a:fillRect/>
            </a:stretch>
          </p:blipFill>
          <p:spPr>
            <a:xfrm>
              <a:off x="3832225" y="3368039"/>
              <a:ext cx="75564" cy="75564"/>
            </a:xfrm>
            <a:prstGeom prst="rect">
              <a:avLst/>
            </a:prstGeom>
          </p:spPr>
        </p:pic>
        <p:pic>
          <p:nvPicPr>
            <p:cNvPr id="489" name="object 106">
              <a:extLst>
                <a:ext uri="{FF2B5EF4-FFF2-40B4-BE49-F238E27FC236}">
                  <a16:creationId xmlns:a16="http://schemas.microsoft.com/office/drawing/2014/main" id="{6D1B52BA-BBB1-BF30-730B-4FD1BE05094D}"/>
                </a:ext>
              </a:extLst>
            </p:cNvPr>
            <p:cNvPicPr/>
            <p:nvPr/>
          </p:nvPicPr>
          <p:blipFill>
            <a:blip r:embed="rId5" cstate="print"/>
            <a:stretch>
              <a:fillRect/>
            </a:stretch>
          </p:blipFill>
          <p:spPr>
            <a:xfrm>
              <a:off x="4123689" y="3368039"/>
              <a:ext cx="75564" cy="75564"/>
            </a:xfrm>
            <a:prstGeom prst="rect">
              <a:avLst/>
            </a:prstGeom>
          </p:spPr>
        </p:pic>
        <p:pic>
          <p:nvPicPr>
            <p:cNvPr id="490" name="object 107">
              <a:extLst>
                <a:ext uri="{FF2B5EF4-FFF2-40B4-BE49-F238E27FC236}">
                  <a16:creationId xmlns:a16="http://schemas.microsoft.com/office/drawing/2014/main" id="{3872D818-FFA7-A7ED-590F-C435A53B08D4}"/>
                </a:ext>
              </a:extLst>
            </p:cNvPr>
            <p:cNvPicPr/>
            <p:nvPr/>
          </p:nvPicPr>
          <p:blipFill>
            <a:blip r:embed="rId5" cstate="print"/>
            <a:stretch>
              <a:fillRect/>
            </a:stretch>
          </p:blipFill>
          <p:spPr>
            <a:xfrm>
              <a:off x="4425950" y="3368039"/>
              <a:ext cx="75564" cy="75564"/>
            </a:xfrm>
            <a:prstGeom prst="rect">
              <a:avLst/>
            </a:prstGeom>
          </p:spPr>
        </p:pic>
        <p:pic>
          <p:nvPicPr>
            <p:cNvPr id="491" name="object 108">
              <a:extLst>
                <a:ext uri="{FF2B5EF4-FFF2-40B4-BE49-F238E27FC236}">
                  <a16:creationId xmlns:a16="http://schemas.microsoft.com/office/drawing/2014/main" id="{2A54939A-6A07-812D-645F-D4887D389C81}"/>
                </a:ext>
              </a:extLst>
            </p:cNvPr>
            <p:cNvPicPr/>
            <p:nvPr/>
          </p:nvPicPr>
          <p:blipFill>
            <a:blip r:embed="rId5" cstate="print"/>
            <a:stretch>
              <a:fillRect/>
            </a:stretch>
          </p:blipFill>
          <p:spPr>
            <a:xfrm>
              <a:off x="4717414" y="3368039"/>
              <a:ext cx="75564" cy="75564"/>
            </a:xfrm>
            <a:prstGeom prst="rect">
              <a:avLst/>
            </a:prstGeom>
          </p:spPr>
        </p:pic>
        <p:pic>
          <p:nvPicPr>
            <p:cNvPr id="492" name="object 109">
              <a:extLst>
                <a:ext uri="{FF2B5EF4-FFF2-40B4-BE49-F238E27FC236}">
                  <a16:creationId xmlns:a16="http://schemas.microsoft.com/office/drawing/2014/main" id="{DB2A4CFF-0BB8-326C-D81C-887A5CCACB7D}"/>
                </a:ext>
              </a:extLst>
            </p:cNvPr>
            <p:cNvPicPr/>
            <p:nvPr/>
          </p:nvPicPr>
          <p:blipFill>
            <a:blip r:embed="rId5" cstate="print"/>
            <a:stretch>
              <a:fillRect/>
            </a:stretch>
          </p:blipFill>
          <p:spPr>
            <a:xfrm>
              <a:off x="5008880" y="3368039"/>
              <a:ext cx="75564" cy="75564"/>
            </a:xfrm>
            <a:prstGeom prst="rect">
              <a:avLst/>
            </a:prstGeom>
          </p:spPr>
        </p:pic>
        <p:pic>
          <p:nvPicPr>
            <p:cNvPr id="493" name="object 110">
              <a:extLst>
                <a:ext uri="{FF2B5EF4-FFF2-40B4-BE49-F238E27FC236}">
                  <a16:creationId xmlns:a16="http://schemas.microsoft.com/office/drawing/2014/main" id="{C7CA5846-F077-01D2-BFAC-2BE0107A56DA}"/>
                </a:ext>
              </a:extLst>
            </p:cNvPr>
            <p:cNvPicPr/>
            <p:nvPr/>
          </p:nvPicPr>
          <p:blipFill>
            <a:blip r:embed="rId5" cstate="print"/>
            <a:stretch>
              <a:fillRect/>
            </a:stretch>
          </p:blipFill>
          <p:spPr>
            <a:xfrm>
              <a:off x="5300344" y="3368039"/>
              <a:ext cx="75564" cy="75564"/>
            </a:xfrm>
            <a:prstGeom prst="rect">
              <a:avLst/>
            </a:prstGeom>
          </p:spPr>
        </p:pic>
        <p:pic>
          <p:nvPicPr>
            <p:cNvPr id="494" name="object 111">
              <a:extLst>
                <a:ext uri="{FF2B5EF4-FFF2-40B4-BE49-F238E27FC236}">
                  <a16:creationId xmlns:a16="http://schemas.microsoft.com/office/drawing/2014/main" id="{CBE24BAB-33D3-E8B7-2270-7F7EE7A30EA7}"/>
                </a:ext>
              </a:extLst>
            </p:cNvPr>
            <p:cNvPicPr/>
            <p:nvPr/>
          </p:nvPicPr>
          <p:blipFill>
            <a:blip r:embed="rId5" cstate="print"/>
            <a:stretch>
              <a:fillRect/>
            </a:stretch>
          </p:blipFill>
          <p:spPr>
            <a:xfrm>
              <a:off x="5591809" y="3368039"/>
              <a:ext cx="75564" cy="75564"/>
            </a:xfrm>
            <a:prstGeom prst="rect">
              <a:avLst/>
            </a:prstGeom>
          </p:spPr>
        </p:pic>
        <p:pic>
          <p:nvPicPr>
            <p:cNvPr id="495" name="object 112">
              <a:extLst>
                <a:ext uri="{FF2B5EF4-FFF2-40B4-BE49-F238E27FC236}">
                  <a16:creationId xmlns:a16="http://schemas.microsoft.com/office/drawing/2014/main" id="{53B6D969-19F6-614A-E8FF-F67D0AE1E104}"/>
                </a:ext>
              </a:extLst>
            </p:cNvPr>
            <p:cNvPicPr/>
            <p:nvPr/>
          </p:nvPicPr>
          <p:blipFill>
            <a:blip r:embed="rId5" cstate="print"/>
            <a:stretch>
              <a:fillRect/>
            </a:stretch>
          </p:blipFill>
          <p:spPr>
            <a:xfrm>
              <a:off x="5883275" y="3368039"/>
              <a:ext cx="75564" cy="75564"/>
            </a:xfrm>
            <a:prstGeom prst="rect">
              <a:avLst/>
            </a:prstGeom>
          </p:spPr>
        </p:pic>
        <p:pic>
          <p:nvPicPr>
            <p:cNvPr id="496" name="object 113">
              <a:extLst>
                <a:ext uri="{FF2B5EF4-FFF2-40B4-BE49-F238E27FC236}">
                  <a16:creationId xmlns:a16="http://schemas.microsoft.com/office/drawing/2014/main" id="{E2976DBA-0E48-0EA3-7B70-4A9531B1FD5D}"/>
                </a:ext>
              </a:extLst>
            </p:cNvPr>
            <p:cNvPicPr/>
            <p:nvPr/>
          </p:nvPicPr>
          <p:blipFill>
            <a:blip r:embed="rId5" cstate="print"/>
            <a:stretch>
              <a:fillRect/>
            </a:stretch>
          </p:blipFill>
          <p:spPr>
            <a:xfrm>
              <a:off x="6185534" y="3368039"/>
              <a:ext cx="75564" cy="75564"/>
            </a:xfrm>
            <a:prstGeom prst="rect">
              <a:avLst/>
            </a:prstGeom>
          </p:spPr>
        </p:pic>
        <p:pic>
          <p:nvPicPr>
            <p:cNvPr id="497" name="object 114">
              <a:extLst>
                <a:ext uri="{FF2B5EF4-FFF2-40B4-BE49-F238E27FC236}">
                  <a16:creationId xmlns:a16="http://schemas.microsoft.com/office/drawing/2014/main" id="{5849A92B-8325-94C9-ACA8-2C769EDB21EF}"/>
                </a:ext>
              </a:extLst>
            </p:cNvPr>
            <p:cNvPicPr/>
            <p:nvPr/>
          </p:nvPicPr>
          <p:blipFill>
            <a:blip r:embed="rId5" cstate="print"/>
            <a:stretch>
              <a:fillRect/>
            </a:stretch>
          </p:blipFill>
          <p:spPr>
            <a:xfrm>
              <a:off x="6477000" y="3368039"/>
              <a:ext cx="75565" cy="75564"/>
            </a:xfrm>
            <a:prstGeom prst="rect">
              <a:avLst/>
            </a:prstGeom>
          </p:spPr>
        </p:pic>
        <p:pic>
          <p:nvPicPr>
            <p:cNvPr id="498" name="object 115">
              <a:extLst>
                <a:ext uri="{FF2B5EF4-FFF2-40B4-BE49-F238E27FC236}">
                  <a16:creationId xmlns:a16="http://schemas.microsoft.com/office/drawing/2014/main" id="{F465DF48-0061-6E65-27BD-F1301EDF893C}"/>
                </a:ext>
              </a:extLst>
            </p:cNvPr>
            <p:cNvPicPr/>
            <p:nvPr/>
          </p:nvPicPr>
          <p:blipFill>
            <a:blip r:embed="rId5" cstate="print"/>
            <a:stretch>
              <a:fillRect/>
            </a:stretch>
          </p:blipFill>
          <p:spPr>
            <a:xfrm>
              <a:off x="6768465" y="3368039"/>
              <a:ext cx="75565" cy="75564"/>
            </a:xfrm>
            <a:prstGeom prst="rect">
              <a:avLst/>
            </a:prstGeom>
          </p:spPr>
        </p:pic>
        <p:pic>
          <p:nvPicPr>
            <p:cNvPr id="499" name="object 116">
              <a:extLst>
                <a:ext uri="{FF2B5EF4-FFF2-40B4-BE49-F238E27FC236}">
                  <a16:creationId xmlns:a16="http://schemas.microsoft.com/office/drawing/2014/main" id="{7084D79C-7B64-169B-B2B0-6FDCA37A7040}"/>
                </a:ext>
              </a:extLst>
            </p:cNvPr>
            <p:cNvPicPr/>
            <p:nvPr/>
          </p:nvPicPr>
          <p:blipFill>
            <a:blip r:embed="rId5" cstate="print"/>
            <a:stretch>
              <a:fillRect/>
            </a:stretch>
          </p:blipFill>
          <p:spPr>
            <a:xfrm>
              <a:off x="7059929" y="3368039"/>
              <a:ext cx="75565" cy="75564"/>
            </a:xfrm>
            <a:prstGeom prst="rect">
              <a:avLst/>
            </a:prstGeom>
          </p:spPr>
        </p:pic>
        <p:pic>
          <p:nvPicPr>
            <p:cNvPr id="500" name="object 117">
              <a:extLst>
                <a:ext uri="{FF2B5EF4-FFF2-40B4-BE49-F238E27FC236}">
                  <a16:creationId xmlns:a16="http://schemas.microsoft.com/office/drawing/2014/main" id="{F8F615DF-47B7-C6E9-FA88-B3073A4ABAA0}"/>
                </a:ext>
              </a:extLst>
            </p:cNvPr>
            <p:cNvPicPr/>
            <p:nvPr/>
          </p:nvPicPr>
          <p:blipFill>
            <a:blip r:embed="rId5" cstate="print"/>
            <a:stretch>
              <a:fillRect/>
            </a:stretch>
          </p:blipFill>
          <p:spPr>
            <a:xfrm>
              <a:off x="7351394" y="3368039"/>
              <a:ext cx="75565" cy="75564"/>
            </a:xfrm>
            <a:prstGeom prst="rect">
              <a:avLst/>
            </a:prstGeom>
          </p:spPr>
        </p:pic>
        <p:pic>
          <p:nvPicPr>
            <p:cNvPr id="501" name="object 118">
              <a:extLst>
                <a:ext uri="{FF2B5EF4-FFF2-40B4-BE49-F238E27FC236}">
                  <a16:creationId xmlns:a16="http://schemas.microsoft.com/office/drawing/2014/main" id="{8DA17C70-819B-EAEC-0C8A-B591D28ED8AE}"/>
                </a:ext>
              </a:extLst>
            </p:cNvPr>
            <p:cNvPicPr/>
            <p:nvPr/>
          </p:nvPicPr>
          <p:blipFill>
            <a:blip r:embed="rId5" cstate="print"/>
            <a:stretch>
              <a:fillRect/>
            </a:stretch>
          </p:blipFill>
          <p:spPr>
            <a:xfrm>
              <a:off x="7642859" y="3368039"/>
              <a:ext cx="75565" cy="75564"/>
            </a:xfrm>
            <a:prstGeom prst="rect">
              <a:avLst/>
            </a:prstGeom>
          </p:spPr>
        </p:pic>
        <p:pic>
          <p:nvPicPr>
            <p:cNvPr id="502" name="object 119">
              <a:extLst>
                <a:ext uri="{FF2B5EF4-FFF2-40B4-BE49-F238E27FC236}">
                  <a16:creationId xmlns:a16="http://schemas.microsoft.com/office/drawing/2014/main" id="{2F91D849-4EC4-8366-F2E0-36EE8EBC93F9}"/>
                </a:ext>
              </a:extLst>
            </p:cNvPr>
            <p:cNvPicPr/>
            <p:nvPr/>
          </p:nvPicPr>
          <p:blipFill>
            <a:blip r:embed="rId5" cstate="print"/>
            <a:stretch>
              <a:fillRect/>
            </a:stretch>
          </p:blipFill>
          <p:spPr>
            <a:xfrm>
              <a:off x="7945119" y="3368039"/>
              <a:ext cx="75565" cy="75564"/>
            </a:xfrm>
            <a:prstGeom prst="rect">
              <a:avLst/>
            </a:prstGeom>
          </p:spPr>
        </p:pic>
        <p:pic>
          <p:nvPicPr>
            <p:cNvPr id="503" name="object 120">
              <a:extLst>
                <a:ext uri="{FF2B5EF4-FFF2-40B4-BE49-F238E27FC236}">
                  <a16:creationId xmlns:a16="http://schemas.microsoft.com/office/drawing/2014/main" id="{7654127A-91E1-97B3-B6CE-34BD823F9DA2}"/>
                </a:ext>
              </a:extLst>
            </p:cNvPr>
            <p:cNvPicPr/>
            <p:nvPr/>
          </p:nvPicPr>
          <p:blipFill>
            <a:blip r:embed="rId5" cstate="print"/>
            <a:stretch>
              <a:fillRect/>
            </a:stretch>
          </p:blipFill>
          <p:spPr>
            <a:xfrm>
              <a:off x="8236584" y="3368039"/>
              <a:ext cx="75565" cy="75564"/>
            </a:xfrm>
            <a:prstGeom prst="rect">
              <a:avLst/>
            </a:prstGeom>
          </p:spPr>
        </p:pic>
        <p:pic>
          <p:nvPicPr>
            <p:cNvPr id="504" name="object 121">
              <a:extLst>
                <a:ext uri="{FF2B5EF4-FFF2-40B4-BE49-F238E27FC236}">
                  <a16:creationId xmlns:a16="http://schemas.microsoft.com/office/drawing/2014/main" id="{22A8AFB5-4131-1173-97A7-C9F8DAF15BEC}"/>
                </a:ext>
              </a:extLst>
            </p:cNvPr>
            <p:cNvPicPr/>
            <p:nvPr/>
          </p:nvPicPr>
          <p:blipFill>
            <a:blip r:embed="rId5" cstate="print"/>
            <a:stretch>
              <a:fillRect/>
            </a:stretch>
          </p:blipFill>
          <p:spPr>
            <a:xfrm>
              <a:off x="8528050" y="3368039"/>
              <a:ext cx="75565" cy="75564"/>
            </a:xfrm>
            <a:prstGeom prst="rect">
              <a:avLst/>
            </a:prstGeom>
          </p:spPr>
        </p:pic>
        <p:pic>
          <p:nvPicPr>
            <p:cNvPr id="505" name="object 122">
              <a:extLst>
                <a:ext uri="{FF2B5EF4-FFF2-40B4-BE49-F238E27FC236}">
                  <a16:creationId xmlns:a16="http://schemas.microsoft.com/office/drawing/2014/main" id="{86C90875-A556-A267-BEFA-82F1DDC6ECF9}"/>
                </a:ext>
              </a:extLst>
            </p:cNvPr>
            <p:cNvPicPr/>
            <p:nvPr/>
          </p:nvPicPr>
          <p:blipFill>
            <a:blip r:embed="rId5" cstate="print"/>
            <a:stretch>
              <a:fillRect/>
            </a:stretch>
          </p:blipFill>
          <p:spPr>
            <a:xfrm>
              <a:off x="8819515" y="3368039"/>
              <a:ext cx="75565" cy="75564"/>
            </a:xfrm>
            <a:prstGeom prst="rect">
              <a:avLst/>
            </a:prstGeom>
          </p:spPr>
        </p:pic>
        <p:pic>
          <p:nvPicPr>
            <p:cNvPr id="506" name="object 123">
              <a:extLst>
                <a:ext uri="{FF2B5EF4-FFF2-40B4-BE49-F238E27FC236}">
                  <a16:creationId xmlns:a16="http://schemas.microsoft.com/office/drawing/2014/main" id="{B004C240-3CA4-9C15-FE0C-F25CCE93A680}"/>
                </a:ext>
              </a:extLst>
            </p:cNvPr>
            <p:cNvPicPr/>
            <p:nvPr/>
          </p:nvPicPr>
          <p:blipFill>
            <a:blip r:embed="rId5" cstate="print"/>
            <a:stretch>
              <a:fillRect/>
            </a:stretch>
          </p:blipFill>
          <p:spPr>
            <a:xfrm>
              <a:off x="9110979" y="3368039"/>
              <a:ext cx="75565" cy="75564"/>
            </a:xfrm>
            <a:prstGeom prst="rect">
              <a:avLst/>
            </a:prstGeom>
          </p:spPr>
        </p:pic>
        <p:sp>
          <p:nvSpPr>
            <p:cNvPr id="507" name="object 124">
              <a:extLst>
                <a:ext uri="{FF2B5EF4-FFF2-40B4-BE49-F238E27FC236}">
                  <a16:creationId xmlns:a16="http://schemas.microsoft.com/office/drawing/2014/main" id="{738A3ECB-B381-4857-B8E3-27D7B8FC2EC9}"/>
                </a:ext>
              </a:extLst>
            </p:cNvPr>
            <p:cNvSpPr/>
            <p:nvPr/>
          </p:nvSpPr>
          <p:spPr>
            <a:xfrm>
              <a:off x="653950" y="975907"/>
              <a:ext cx="2639060" cy="0"/>
            </a:xfrm>
            <a:custGeom>
              <a:avLst/>
              <a:gdLst/>
              <a:ahLst/>
              <a:cxnLst/>
              <a:rect l="l" t="t" r="r" b="b"/>
              <a:pathLst>
                <a:path w="2639060">
                  <a:moveTo>
                    <a:pt x="0" y="0"/>
                  </a:moveTo>
                  <a:lnTo>
                    <a:pt x="0" y="0"/>
                  </a:lnTo>
                  <a:lnTo>
                    <a:pt x="2347059" y="0"/>
                  </a:lnTo>
                  <a:lnTo>
                    <a:pt x="2638568" y="0"/>
                  </a:lnTo>
                </a:path>
              </a:pathLst>
            </a:custGeom>
            <a:ln w="194309">
              <a:solidFill>
                <a:srgbClr val="9BD174"/>
              </a:solidFill>
            </a:ln>
          </p:spPr>
          <p:txBody>
            <a:bodyPr wrap="square" lIns="0" tIns="0" rIns="0" bIns="0" rtlCol="0"/>
            <a:lstStyle/>
            <a:p>
              <a:endParaRPr sz="927"/>
            </a:p>
          </p:txBody>
        </p:sp>
        <p:sp>
          <p:nvSpPr>
            <p:cNvPr id="508" name="object 125">
              <a:extLst>
                <a:ext uri="{FF2B5EF4-FFF2-40B4-BE49-F238E27FC236}">
                  <a16:creationId xmlns:a16="http://schemas.microsoft.com/office/drawing/2014/main" id="{3E252261-4884-2F50-C848-0FF3453B3244}"/>
                </a:ext>
              </a:extLst>
            </p:cNvPr>
            <p:cNvSpPr/>
            <p:nvPr/>
          </p:nvSpPr>
          <p:spPr>
            <a:xfrm>
              <a:off x="3585693" y="975907"/>
              <a:ext cx="5570855" cy="0"/>
            </a:xfrm>
            <a:custGeom>
              <a:avLst/>
              <a:gdLst/>
              <a:ahLst/>
              <a:cxnLst/>
              <a:rect l="l" t="t" r="r" b="b"/>
              <a:pathLst>
                <a:path w="5570855">
                  <a:moveTo>
                    <a:pt x="0" y="0"/>
                  </a:moveTo>
                  <a:lnTo>
                    <a:pt x="0" y="0"/>
                  </a:lnTo>
                  <a:lnTo>
                    <a:pt x="5277001" y="0"/>
                  </a:lnTo>
                  <a:lnTo>
                    <a:pt x="5570310" y="0"/>
                  </a:lnTo>
                </a:path>
              </a:pathLst>
            </a:custGeom>
            <a:ln w="194309">
              <a:solidFill>
                <a:srgbClr val="0CA8C7"/>
              </a:solidFill>
            </a:ln>
          </p:spPr>
          <p:txBody>
            <a:bodyPr wrap="square" lIns="0" tIns="0" rIns="0" bIns="0" rtlCol="0"/>
            <a:lstStyle/>
            <a:p>
              <a:endParaRPr sz="927"/>
            </a:p>
          </p:txBody>
        </p:sp>
      </p:grpSp>
      <p:sp>
        <p:nvSpPr>
          <p:cNvPr id="513" name="object 130">
            <a:extLst>
              <a:ext uri="{FF2B5EF4-FFF2-40B4-BE49-F238E27FC236}">
                <a16:creationId xmlns:a16="http://schemas.microsoft.com/office/drawing/2014/main" id="{101E0CC9-ADF9-F621-1E93-0A0506E66B2A}"/>
              </a:ext>
            </a:extLst>
          </p:cNvPr>
          <p:cNvSpPr txBox="1"/>
          <p:nvPr/>
        </p:nvSpPr>
        <p:spPr>
          <a:xfrm>
            <a:off x="1467330" y="599127"/>
            <a:ext cx="625540" cy="207664"/>
          </a:xfrm>
          <a:prstGeom prst="rect">
            <a:avLst/>
          </a:prstGeom>
        </p:spPr>
        <p:txBody>
          <a:bodyPr vert="horz" wrap="square" lIns="0" tIns="11346" rIns="0" bIns="0" rtlCol="0">
            <a:spAutoFit/>
          </a:bodyPr>
          <a:lstStyle/>
          <a:p>
            <a:pPr marL="25215">
              <a:spcBef>
                <a:spcPts val="89"/>
              </a:spcBef>
            </a:pPr>
            <a:r>
              <a:rPr lang="en-US" sz="596" dirty="0"/>
              <a:t>WED  THRU  FRI  </a:t>
            </a:r>
          </a:p>
          <a:p>
            <a:pPr marL="25215">
              <a:spcBef>
                <a:spcPts val="89"/>
              </a:spcBef>
            </a:pPr>
            <a:r>
              <a:rPr lang="en-US" sz="596" dirty="0"/>
              <a:t>  22       23      24</a:t>
            </a:r>
            <a:endParaRPr sz="596" dirty="0"/>
          </a:p>
        </p:txBody>
      </p:sp>
      <p:sp>
        <p:nvSpPr>
          <p:cNvPr id="514" name="object 130">
            <a:extLst>
              <a:ext uri="{FF2B5EF4-FFF2-40B4-BE49-F238E27FC236}">
                <a16:creationId xmlns:a16="http://schemas.microsoft.com/office/drawing/2014/main" id="{798EA3F9-116A-15FB-E1AB-E7353B80BD38}"/>
              </a:ext>
            </a:extLst>
          </p:cNvPr>
          <p:cNvSpPr txBox="1"/>
          <p:nvPr/>
        </p:nvSpPr>
        <p:spPr>
          <a:xfrm>
            <a:off x="2120682" y="598424"/>
            <a:ext cx="1341936" cy="207664"/>
          </a:xfrm>
          <a:prstGeom prst="rect">
            <a:avLst/>
          </a:prstGeom>
        </p:spPr>
        <p:txBody>
          <a:bodyPr vert="horz" wrap="square" lIns="0" tIns="11346" rIns="0" bIns="0" rtlCol="0">
            <a:spAutoFit/>
          </a:bodyPr>
          <a:lstStyle/>
          <a:p>
            <a:pPr marL="25215">
              <a:spcBef>
                <a:spcPts val="89"/>
              </a:spcBef>
            </a:pPr>
            <a:r>
              <a:rPr lang="en-US" sz="596" dirty="0"/>
              <a:t>SAT  SUN  MON  TUE  WED  THRU</a:t>
            </a:r>
          </a:p>
          <a:p>
            <a:pPr marL="25215">
              <a:spcBef>
                <a:spcPts val="89"/>
              </a:spcBef>
            </a:pPr>
            <a:r>
              <a:rPr lang="en-US" sz="596" dirty="0"/>
              <a:t>  25     26      27     28      01       02</a:t>
            </a:r>
            <a:endParaRPr sz="596" dirty="0"/>
          </a:p>
        </p:txBody>
      </p:sp>
      <p:sp>
        <p:nvSpPr>
          <p:cNvPr id="515" name="object 130">
            <a:extLst>
              <a:ext uri="{FF2B5EF4-FFF2-40B4-BE49-F238E27FC236}">
                <a16:creationId xmlns:a16="http://schemas.microsoft.com/office/drawing/2014/main" id="{1DA1D544-025D-427F-F3BB-61B05824FE83}"/>
              </a:ext>
            </a:extLst>
          </p:cNvPr>
          <p:cNvSpPr txBox="1"/>
          <p:nvPr/>
        </p:nvSpPr>
        <p:spPr>
          <a:xfrm>
            <a:off x="3404360" y="598423"/>
            <a:ext cx="1621478" cy="207664"/>
          </a:xfrm>
          <a:prstGeom prst="rect">
            <a:avLst/>
          </a:prstGeom>
        </p:spPr>
        <p:txBody>
          <a:bodyPr vert="horz" wrap="square" lIns="0" tIns="11346" rIns="0" bIns="0" rtlCol="0">
            <a:spAutoFit/>
          </a:bodyPr>
          <a:lstStyle/>
          <a:p>
            <a:pPr marL="25215">
              <a:spcBef>
                <a:spcPts val="89"/>
              </a:spcBef>
            </a:pPr>
            <a:r>
              <a:rPr lang="en-US" sz="596" dirty="0"/>
              <a:t>FRI   SAT  SUN  MON  TUE  WED  THRU</a:t>
            </a:r>
          </a:p>
          <a:p>
            <a:pPr marL="25215">
              <a:spcBef>
                <a:spcPts val="89"/>
              </a:spcBef>
            </a:pPr>
            <a:r>
              <a:rPr lang="en-US" sz="596" dirty="0"/>
              <a:t> 03     04      05     06      07      08       09</a:t>
            </a:r>
            <a:endParaRPr sz="596" dirty="0"/>
          </a:p>
        </p:txBody>
      </p:sp>
      <p:sp>
        <p:nvSpPr>
          <p:cNvPr id="516" name="object 130">
            <a:extLst>
              <a:ext uri="{FF2B5EF4-FFF2-40B4-BE49-F238E27FC236}">
                <a16:creationId xmlns:a16="http://schemas.microsoft.com/office/drawing/2014/main" id="{2775E1F6-7142-6647-BFE7-1E154F4CC2DD}"/>
              </a:ext>
            </a:extLst>
          </p:cNvPr>
          <p:cNvSpPr txBox="1"/>
          <p:nvPr/>
        </p:nvSpPr>
        <p:spPr>
          <a:xfrm>
            <a:off x="4838319" y="598423"/>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10      11     12     13      14      15       16</a:t>
            </a:r>
            <a:endParaRPr sz="596" dirty="0"/>
          </a:p>
        </p:txBody>
      </p:sp>
      <p:sp>
        <p:nvSpPr>
          <p:cNvPr id="517" name="object 130">
            <a:extLst>
              <a:ext uri="{FF2B5EF4-FFF2-40B4-BE49-F238E27FC236}">
                <a16:creationId xmlns:a16="http://schemas.microsoft.com/office/drawing/2014/main" id="{CD8C8BE5-1712-9162-EBBE-4DD66A9B11E0}"/>
              </a:ext>
            </a:extLst>
          </p:cNvPr>
          <p:cNvSpPr txBox="1"/>
          <p:nvPr/>
        </p:nvSpPr>
        <p:spPr>
          <a:xfrm>
            <a:off x="6272279" y="598171"/>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17     18      19      20      21      22      23</a:t>
            </a:r>
            <a:endParaRPr sz="596" dirty="0"/>
          </a:p>
        </p:txBody>
      </p:sp>
      <p:sp>
        <p:nvSpPr>
          <p:cNvPr id="529" name="object 130">
            <a:extLst>
              <a:ext uri="{FF2B5EF4-FFF2-40B4-BE49-F238E27FC236}">
                <a16:creationId xmlns:a16="http://schemas.microsoft.com/office/drawing/2014/main" id="{B7D2C5A6-6C07-5856-F4A0-0F5020F29004}"/>
              </a:ext>
            </a:extLst>
          </p:cNvPr>
          <p:cNvSpPr txBox="1"/>
          <p:nvPr/>
        </p:nvSpPr>
        <p:spPr>
          <a:xfrm>
            <a:off x="1486981" y="4855605"/>
            <a:ext cx="1621478" cy="207664"/>
          </a:xfrm>
          <a:prstGeom prst="rect">
            <a:avLst/>
          </a:prstGeom>
        </p:spPr>
        <p:txBody>
          <a:bodyPr vert="horz" wrap="square" lIns="0" tIns="11346" rIns="0" bIns="0" rtlCol="0">
            <a:spAutoFit/>
          </a:bodyPr>
          <a:lstStyle/>
          <a:p>
            <a:pPr marL="25215">
              <a:spcBef>
                <a:spcPts val="89"/>
              </a:spcBef>
            </a:pPr>
            <a:r>
              <a:rPr lang="en-US" sz="596" dirty="0"/>
              <a:t>FRI   SAT  SUN  MON  TUE  WED  THRU</a:t>
            </a:r>
          </a:p>
          <a:p>
            <a:pPr marL="25215">
              <a:spcBef>
                <a:spcPts val="89"/>
              </a:spcBef>
            </a:pPr>
            <a:r>
              <a:rPr lang="en-US" sz="596" dirty="0"/>
              <a:t> 24     25      26     27      28      29       30</a:t>
            </a:r>
            <a:endParaRPr sz="596" dirty="0"/>
          </a:p>
        </p:txBody>
      </p:sp>
      <p:sp>
        <p:nvSpPr>
          <p:cNvPr id="530" name="object 130">
            <a:extLst>
              <a:ext uri="{FF2B5EF4-FFF2-40B4-BE49-F238E27FC236}">
                <a16:creationId xmlns:a16="http://schemas.microsoft.com/office/drawing/2014/main" id="{F441ADB9-9F8D-AEA3-0BB3-0E348A5AA379}"/>
              </a:ext>
            </a:extLst>
          </p:cNvPr>
          <p:cNvSpPr txBox="1"/>
          <p:nvPr/>
        </p:nvSpPr>
        <p:spPr>
          <a:xfrm>
            <a:off x="2926078" y="4856024"/>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31      01     02     03      04      05       06</a:t>
            </a:r>
            <a:endParaRPr sz="596" dirty="0"/>
          </a:p>
        </p:txBody>
      </p:sp>
      <p:sp>
        <p:nvSpPr>
          <p:cNvPr id="531" name="object 130">
            <a:extLst>
              <a:ext uri="{FF2B5EF4-FFF2-40B4-BE49-F238E27FC236}">
                <a16:creationId xmlns:a16="http://schemas.microsoft.com/office/drawing/2014/main" id="{7EE968EC-1770-DA4F-18AA-02E8BBCA4F29}"/>
              </a:ext>
            </a:extLst>
          </p:cNvPr>
          <p:cNvSpPr txBox="1"/>
          <p:nvPr/>
        </p:nvSpPr>
        <p:spPr>
          <a:xfrm>
            <a:off x="4391309" y="4855604"/>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07     08      09      10      11      12      13</a:t>
            </a:r>
            <a:endParaRPr sz="596" dirty="0"/>
          </a:p>
        </p:txBody>
      </p:sp>
      <p:sp>
        <p:nvSpPr>
          <p:cNvPr id="532" name="object 130">
            <a:extLst>
              <a:ext uri="{FF2B5EF4-FFF2-40B4-BE49-F238E27FC236}">
                <a16:creationId xmlns:a16="http://schemas.microsoft.com/office/drawing/2014/main" id="{6D04831B-676A-7D9E-D6E7-29F7F6C7831C}"/>
              </a:ext>
            </a:extLst>
          </p:cNvPr>
          <p:cNvSpPr txBox="1"/>
          <p:nvPr/>
        </p:nvSpPr>
        <p:spPr>
          <a:xfrm>
            <a:off x="5840084" y="4859465"/>
            <a:ext cx="1621478" cy="207664"/>
          </a:xfrm>
          <a:prstGeom prst="rect">
            <a:avLst/>
          </a:prstGeom>
        </p:spPr>
        <p:txBody>
          <a:bodyPr vert="horz" wrap="square" lIns="0" tIns="11346" rIns="0" bIns="0" rtlCol="0">
            <a:spAutoFit/>
          </a:bodyPr>
          <a:lstStyle/>
          <a:p>
            <a:pPr marL="25215">
              <a:spcBef>
                <a:spcPts val="89"/>
              </a:spcBef>
            </a:pPr>
            <a:r>
              <a:rPr lang="en-US" sz="596" dirty="0"/>
              <a:t>  FRI   SAT  SUN  MON  TUE  WED  THRU</a:t>
            </a:r>
          </a:p>
          <a:p>
            <a:pPr marL="25215">
              <a:spcBef>
                <a:spcPts val="89"/>
              </a:spcBef>
            </a:pPr>
            <a:r>
              <a:rPr lang="en-US" sz="596" dirty="0"/>
              <a:t>   14     15      16      17     18      19      20</a:t>
            </a:r>
            <a:endParaRPr sz="596" dirty="0"/>
          </a:p>
        </p:txBody>
      </p:sp>
      <p:sp>
        <p:nvSpPr>
          <p:cNvPr id="535" name="object 6">
            <a:extLst>
              <a:ext uri="{FF2B5EF4-FFF2-40B4-BE49-F238E27FC236}">
                <a16:creationId xmlns:a16="http://schemas.microsoft.com/office/drawing/2014/main" id="{C2731224-87D9-7C5A-E561-91ABAAA0AEDC}"/>
              </a:ext>
            </a:extLst>
          </p:cNvPr>
          <p:cNvSpPr/>
          <p:nvPr/>
        </p:nvSpPr>
        <p:spPr>
          <a:xfrm>
            <a:off x="1243853" y="5086830"/>
            <a:ext cx="6641931" cy="21928"/>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536" name="object 6">
            <a:extLst>
              <a:ext uri="{FF2B5EF4-FFF2-40B4-BE49-F238E27FC236}">
                <a16:creationId xmlns:a16="http://schemas.microsoft.com/office/drawing/2014/main" id="{E481D68E-D644-8A33-B3CF-5ED4FD576E21}"/>
              </a:ext>
            </a:extLst>
          </p:cNvPr>
          <p:cNvSpPr/>
          <p:nvPr/>
        </p:nvSpPr>
        <p:spPr>
          <a:xfrm>
            <a:off x="1255490" y="540533"/>
            <a:ext cx="6641931" cy="21928"/>
          </a:xfrm>
          <a:custGeom>
            <a:avLst/>
            <a:gdLst/>
            <a:ahLst/>
            <a:cxnLst/>
            <a:rect l="l" t="t" r="r" b="b"/>
            <a:pathLst>
              <a:path w="9283700" h="32384">
                <a:moveTo>
                  <a:pt x="9283700" y="0"/>
                </a:moveTo>
                <a:lnTo>
                  <a:pt x="0" y="0"/>
                </a:lnTo>
                <a:lnTo>
                  <a:pt x="0" y="32385"/>
                </a:lnTo>
                <a:lnTo>
                  <a:pt x="9283700" y="32385"/>
                </a:lnTo>
                <a:lnTo>
                  <a:pt x="9283700" y="0"/>
                </a:lnTo>
                <a:close/>
              </a:path>
            </a:pathLst>
          </a:custGeom>
          <a:solidFill>
            <a:srgbClr val="FE713B"/>
          </a:solidFill>
        </p:spPr>
        <p:txBody>
          <a:bodyPr wrap="square" lIns="0" tIns="0" rIns="0" bIns="0" rtlCol="0"/>
          <a:lstStyle/>
          <a:p>
            <a:endParaRPr sz="927"/>
          </a:p>
        </p:txBody>
      </p:sp>
      <p:sp>
        <p:nvSpPr>
          <p:cNvPr id="538" name="object 54">
            <a:extLst>
              <a:ext uri="{FF2B5EF4-FFF2-40B4-BE49-F238E27FC236}">
                <a16:creationId xmlns:a16="http://schemas.microsoft.com/office/drawing/2014/main" id="{3F6641DC-6081-DCA3-4066-611203004FCF}"/>
              </a:ext>
            </a:extLst>
          </p:cNvPr>
          <p:cNvSpPr/>
          <p:nvPr/>
        </p:nvSpPr>
        <p:spPr>
          <a:xfrm flipV="1">
            <a:off x="2479088" y="1552133"/>
            <a:ext cx="650068" cy="54942"/>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39" name="object 55">
            <a:extLst>
              <a:ext uri="{FF2B5EF4-FFF2-40B4-BE49-F238E27FC236}">
                <a16:creationId xmlns:a16="http://schemas.microsoft.com/office/drawing/2014/main" id="{D21333E9-3BB4-6A4A-CA83-13EAA02B0C7D}"/>
              </a:ext>
            </a:extLst>
          </p:cNvPr>
          <p:cNvPicPr/>
          <p:nvPr/>
        </p:nvPicPr>
        <p:blipFill>
          <a:blip r:embed="rId3" cstate="print"/>
          <a:stretch>
            <a:fillRect/>
          </a:stretch>
        </p:blipFill>
        <p:spPr>
          <a:xfrm>
            <a:off x="2033779" y="1304067"/>
            <a:ext cx="123570" cy="116952"/>
          </a:xfrm>
          <a:prstGeom prst="rect">
            <a:avLst/>
          </a:prstGeom>
        </p:spPr>
      </p:pic>
      <p:pic>
        <p:nvPicPr>
          <p:cNvPr id="540" name="object 55">
            <a:extLst>
              <a:ext uri="{FF2B5EF4-FFF2-40B4-BE49-F238E27FC236}">
                <a16:creationId xmlns:a16="http://schemas.microsoft.com/office/drawing/2014/main" id="{A6824BCE-A8A8-97AD-A044-FFA7A7CFA468}"/>
              </a:ext>
            </a:extLst>
          </p:cNvPr>
          <p:cNvPicPr/>
          <p:nvPr/>
        </p:nvPicPr>
        <p:blipFill>
          <a:blip r:embed="rId3" cstate="print"/>
          <a:stretch>
            <a:fillRect/>
          </a:stretch>
        </p:blipFill>
        <p:spPr>
          <a:xfrm>
            <a:off x="2517095" y="1545894"/>
            <a:ext cx="123570" cy="116952"/>
          </a:xfrm>
          <a:prstGeom prst="rect">
            <a:avLst/>
          </a:prstGeom>
        </p:spPr>
      </p:pic>
      <p:pic>
        <p:nvPicPr>
          <p:cNvPr id="541" name="object 55">
            <a:extLst>
              <a:ext uri="{FF2B5EF4-FFF2-40B4-BE49-F238E27FC236}">
                <a16:creationId xmlns:a16="http://schemas.microsoft.com/office/drawing/2014/main" id="{6F0621BE-82B2-AA46-C0CE-4438698A5086}"/>
              </a:ext>
            </a:extLst>
          </p:cNvPr>
          <p:cNvPicPr/>
          <p:nvPr/>
        </p:nvPicPr>
        <p:blipFill>
          <a:blip r:embed="rId3" cstate="print"/>
          <a:stretch>
            <a:fillRect/>
          </a:stretch>
        </p:blipFill>
        <p:spPr>
          <a:xfrm>
            <a:off x="2649012" y="1546277"/>
            <a:ext cx="123570" cy="116952"/>
          </a:xfrm>
          <a:prstGeom prst="rect">
            <a:avLst/>
          </a:prstGeom>
        </p:spPr>
      </p:pic>
      <p:pic>
        <p:nvPicPr>
          <p:cNvPr id="542" name="object 55">
            <a:extLst>
              <a:ext uri="{FF2B5EF4-FFF2-40B4-BE49-F238E27FC236}">
                <a16:creationId xmlns:a16="http://schemas.microsoft.com/office/drawing/2014/main" id="{71D8BEF1-B8C2-20AA-964A-5FD7FE0B9ABB}"/>
              </a:ext>
            </a:extLst>
          </p:cNvPr>
          <p:cNvPicPr/>
          <p:nvPr/>
        </p:nvPicPr>
        <p:blipFill>
          <a:blip r:embed="rId3" cstate="print"/>
          <a:stretch>
            <a:fillRect/>
          </a:stretch>
        </p:blipFill>
        <p:spPr>
          <a:xfrm>
            <a:off x="2773891" y="1548217"/>
            <a:ext cx="123570" cy="116952"/>
          </a:xfrm>
          <a:prstGeom prst="rect">
            <a:avLst/>
          </a:prstGeom>
        </p:spPr>
      </p:pic>
      <p:pic>
        <p:nvPicPr>
          <p:cNvPr id="543" name="object 55">
            <a:extLst>
              <a:ext uri="{FF2B5EF4-FFF2-40B4-BE49-F238E27FC236}">
                <a16:creationId xmlns:a16="http://schemas.microsoft.com/office/drawing/2014/main" id="{7B548489-E4B0-CECE-3988-658049D03E44}"/>
              </a:ext>
            </a:extLst>
          </p:cNvPr>
          <p:cNvPicPr/>
          <p:nvPr/>
        </p:nvPicPr>
        <p:blipFill>
          <a:blip r:embed="rId3" cstate="print"/>
          <a:stretch>
            <a:fillRect/>
          </a:stretch>
        </p:blipFill>
        <p:spPr>
          <a:xfrm>
            <a:off x="2909077" y="1547481"/>
            <a:ext cx="123570" cy="116952"/>
          </a:xfrm>
          <a:prstGeom prst="rect">
            <a:avLst/>
          </a:prstGeom>
        </p:spPr>
      </p:pic>
      <p:pic>
        <p:nvPicPr>
          <p:cNvPr id="544" name="object 55">
            <a:extLst>
              <a:ext uri="{FF2B5EF4-FFF2-40B4-BE49-F238E27FC236}">
                <a16:creationId xmlns:a16="http://schemas.microsoft.com/office/drawing/2014/main" id="{58B9687D-2464-D684-2B94-7A7C1E893DAC}"/>
              </a:ext>
            </a:extLst>
          </p:cNvPr>
          <p:cNvPicPr/>
          <p:nvPr/>
        </p:nvPicPr>
        <p:blipFill>
          <a:blip r:embed="rId3" cstate="print"/>
          <a:stretch>
            <a:fillRect/>
          </a:stretch>
        </p:blipFill>
        <p:spPr>
          <a:xfrm>
            <a:off x="3059646" y="1547470"/>
            <a:ext cx="123570" cy="116952"/>
          </a:xfrm>
          <a:prstGeom prst="rect">
            <a:avLst/>
          </a:prstGeom>
        </p:spPr>
      </p:pic>
      <p:pic>
        <p:nvPicPr>
          <p:cNvPr id="545" name="object 53">
            <a:extLst>
              <a:ext uri="{FF2B5EF4-FFF2-40B4-BE49-F238E27FC236}">
                <a16:creationId xmlns:a16="http://schemas.microsoft.com/office/drawing/2014/main" id="{AE075207-3378-AABA-4C89-143343FC2E8D}"/>
              </a:ext>
            </a:extLst>
          </p:cNvPr>
          <p:cNvPicPr/>
          <p:nvPr/>
        </p:nvPicPr>
        <p:blipFill>
          <a:blip r:embed="rId4" cstate="print"/>
          <a:stretch>
            <a:fillRect/>
          </a:stretch>
        </p:blipFill>
        <p:spPr>
          <a:xfrm>
            <a:off x="3081006" y="1563511"/>
            <a:ext cx="84954" cy="80404"/>
          </a:xfrm>
          <a:prstGeom prst="rect">
            <a:avLst/>
          </a:prstGeom>
        </p:spPr>
      </p:pic>
      <p:sp>
        <p:nvSpPr>
          <p:cNvPr id="546" name="object 54">
            <a:extLst>
              <a:ext uri="{FF2B5EF4-FFF2-40B4-BE49-F238E27FC236}">
                <a16:creationId xmlns:a16="http://schemas.microsoft.com/office/drawing/2014/main" id="{A5DB5526-76EC-3C86-A71F-AB4F1E4B12CF}"/>
              </a:ext>
            </a:extLst>
          </p:cNvPr>
          <p:cNvSpPr/>
          <p:nvPr/>
        </p:nvSpPr>
        <p:spPr>
          <a:xfrm flipV="1">
            <a:off x="3323947" y="1781534"/>
            <a:ext cx="848387" cy="41336"/>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47" name="object 55">
            <a:extLst>
              <a:ext uri="{FF2B5EF4-FFF2-40B4-BE49-F238E27FC236}">
                <a16:creationId xmlns:a16="http://schemas.microsoft.com/office/drawing/2014/main" id="{E77204F3-3B48-796B-F6BE-7B15884665FC}"/>
              </a:ext>
            </a:extLst>
          </p:cNvPr>
          <p:cNvPicPr/>
          <p:nvPr/>
        </p:nvPicPr>
        <p:blipFill>
          <a:blip r:embed="rId3" cstate="print"/>
          <a:stretch>
            <a:fillRect/>
          </a:stretch>
        </p:blipFill>
        <p:spPr>
          <a:xfrm>
            <a:off x="3363403" y="1764853"/>
            <a:ext cx="123570" cy="116952"/>
          </a:xfrm>
          <a:prstGeom prst="rect">
            <a:avLst/>
          </a:prstGeom>
        </p:spPr>
      </p:pic>
      <p:pic>
        <p:nvPicPr>
          <p:cNvPr id="548" name="object 55">
            <a:extLst>
              <a:ext uri="{FF2B5EF4-FFF2-40B4-BE49-F238E27FC236}">
                <a16:creationId xmlns:a16="http://schemas.microsoft.com/office/drawing/2014/main" id="{6A7EE999-422B-8263-FEC6-0F68E9BDD8C0}"/>
              </a:ext>
            </a:extLst>
          </p:cNvPr>
          <p:cNvPicPr/>
          <p:nvPr/>
        </p:nvPicPr>
        <p:blipFill>
          <a:blip r:embed="rId3" cstate="print"/>
          <a:stretch>
            <a:fillRect/>
          </a:stretch>
        </p:blipFill>
        <p:spPr>
          <a:xfrm>
            <a:off x="3508046" y="1764395"/>
            <a:ext cx="123570" cy="116952"/>
          </a:xfrm>
          <a:prstGeom prst="rect">
            <a:avLst/>
          </a:prstGeom>
        </p:spPr>
      </p:pic>
      <p:pic>
        <p:nvPicPr>
          <p:cNvPr id="549" name="object 55">
            <a:extLst>
              <a:ext uri="{FF2B5EF4-FFF2-40B4-BE49-F238E27FC236}">
                <a16:creationId xmlns:a16="http://schemas.microsoft.com/office/drawing/2014/main" id="{8870716F-2750-5440-5E0C-F1A7EDCC9116}"/>
              </a:ext>
            </a:extLst>
          </p:cNvPr>
          <p:cNvPicPr/>
          <p:nvPr/>
        </p:nvPicPr>
        <p:blipFill>
          <a:blip r:embed="rId3" cstate="print"/>
          <a:stretch>
            <a:fillRect/>
          </a:stretch>
        </p:blipFill>
        <p:spPr>
          <a:xfrm>
            <a:off x="3665237" y="1764394"/>
            <a:ext cx="123570" cy="116952"/>
          </a:xfrm>
          <a:prstGeom prst="rect">
            <a:avLst/>
          </a:prstGeom>
        </p:spPr>
      </p:pic>
      <p:pic>
        <p:nvPicPr>
          <p:cNvPr id="550" name="object 55">
            <a:extLst>
              <a:ext uri="{FF2B5EF4-FFF2-40B4-BE49-F238E27FC236}">
                <a16:creationId xmlns:a16="http://schemas.microsoft.com/office/drawing/2014/main" id="{A0B02DF5-3585-1FEE-291A-DE1D5D4140A2}"/>
              </a:ext>
            </a:extLst>
          </p:cNvPr>
          <p:cNvPicPr/>
          <p:nvPr/>
        </p:nvPicPr>
        <p:blipFill>
          <a:blip r:embed="rId3" cstate="print"/>
          <a:stretch>
            <a:fillRect/>
          </a:stretch>
        </p:blipFill>
        <p:spPr>
          <a:xfrm>
            <a:off x="3820053" y="1762708"/>
            <a:ext cx="123570" cy="116952"/>
          </a:xfrm>
          <a:prstGeom prst="rect">
            <a:avLst/>
          </a:prstGeom>
        </p:spPr>
      </p:pic>
      <p:pic>
        <p:nvPicPr>
          <p:cNvPr id="551" name="object 55">
            <a:extLst>
              <a:ext uri="{FF2B5EF4-FFF2-40B4-BE49-F238E27FC236}">
                <a16:creationId xmlns:a16="http://schemas.microsoft.com/office/drawing/2014/main" id="{07823C54-B405-2F16-BC66-B2A788E76AA0}"/>
              </a:ext>
            </a:extLst>
          </p:cNvPr>
          <p:cNvPicPr/>
          <p:nvPr/>
        </p:nvPicPr>
        <p:blipFill>
          <a:blip r:embed="rId3" cstate="print"/>
          <a:stretch>
            <a:fillRect/>
          </a:stretch>
        </p:blipFill>
        <p:spPr>
          <a:xfrm>
            <a:off x="3951454" y="1764394"/>
            <a:ext cx="123570" cy="116952"/>
          </a:xfrm>
          <a:prstGeom prst="rect">
            <a:avLst/>
          </a:prstGeom>
        </p:spPr>
      </p:pic>
      <p:pic>
        <p:nvPicPr>
          <p:cNvPr id="552" name="object 55">
            <a:extLst>
              <a:ext uri="{FF2B5EF4-FFF2-40B4-BE49-F238E27FC236}">
                <a16:creationId xmlns:a16="http://schemas.microsoft.com/office/drawing/2014/main" id="{AC5741C6-5D6C-2904-9D29-CB1F3D010A1D}"/>
              </a:ext>
            </a:extLst>
          </p:cNvPr>
          <p:cNvPicPr/>
          <p:nvPr/>
        </p:nvPicPr>
        <p:blipFill>
          <a:blip r:embed="rId3" cstate="print"/>
          <a:stretch>
            <a:fillRect/>
          </a:stretch>
        </p:blipFill>
        <p:spPr>
          <a:xfrm>
            <a:off x="4111516" y="1762313"/>
            <a:ext cx="123570" cy="116952"/>
          </a:xfrm>
          <a:prstGeom prst="rect">
            <a:avLst/>
          </a:prstGeom>
        </p:spPr>
      </p:pic>
      <p:pic>
        <p:nvPicPr>
          <p:cNvPr id="553" name="object 53">
            <a:extLst>
              <a:ext uri="{FF2B5EF4-FFF2-40B4-BE49-F238E27FC236}">
                <a16:creationId xmlns:a16="http://schemas.microsoft.com/office/drawing/2014/main" id="{19D788C4-DA77-6D57-156A-5F51BA16BC10}"/>
              </a:ext>
            </a:extLst>
          </p:cNvPr>
          <p:cNvPicPr/>
          <p:nvPr/>
        </p:nvPicPr>
        <p:blipFill>
          <a:blip r:embed="rId4" cstate="print"/>
          <a:stretch>
            <a:fillRect/>
          </a:stretch>
        </p:blipFill>
        <p:spPr>
          <a:xfrm>
            <a:off x="4129856" y="1780586"/>
            <a:ext cx="84954" cy="80404"/>
          </a:xfrm>
          <a:prstGeom prst="rect">
            <a:avLst/>
          </a:prstGeom>
        </p:spPr>
      </p:pic>
      <p:sp>
        <p:nvSpPr>
          <p:cNvPr id="554" name="object 54">
            <a:extLst>
              <a:ext uri="{FF2B5EF4-FFF2-40B4-BE49-F238E27FC236}">
                <a16:creationId xmlns:a16="http://schemas.microsoft.com/office/drawing/2014/main" id="{24CC2350-72BD-0C2D-0F37-1A82D1EA5FDD}"/>
              </a:ext>
            </a:extLst>
          </p:cNvPr>
          <p:cNvSpPr/>
          <p:nvPr/>
        </p:nvSpPr>
        <p:spPr>
          <a:xfrm flipV="1">
            <a:off x="4367890" y="1958326"/>
            <a:ext cx="1053118"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55" name="object 55">
            <a:extLst>
              <a:ext uri="{FF2B5EF4-FFF2-40B4-BE49-F238E27FC236}">
                <a16:creationId xmlns:a16="http://schemas.microsoft.com/office/drawing/2014/main" id="{F18575C0-BBB1-80E1-F77F-3A2AFFC2C513}"/>
              </a:ext>
            </a:extLst>
          </p:cNvPr>
          <p:cNvPicPr/>
          <p:nvPr/>
        </p:nvPicPr>
        <p:blipFill>
          <a:blip r:embed="rId3" cstate="print"/>
          <a:stretch>
            <a:fillRect/>
          </a:stretch>
        </p:blipFill>
        <p:spPr>
          <a:xfrm>
            <a:off x="4369294" y="1930104"/>
            <a:ext cx="123570" cy="116952"/>
          </a:xfrm>
          <a:prstGeom prst="rect">
            <a:avLst/>
          </a:prstGeom>
        </p:spPr>
      </p:pic>
      <p:pic>
        <p:nvPicPr>
          <p:cNvPr id="556" name="object 55">
            <a:extLst>
              <a:ext uri="{FF2B5EF4-FFF2-40B4-BE49-F238E27FC236}">
                <a16:creationId xmlns:a16="http://schemas.microsoft.com/office/drawing/2014/main" id="{B2D713AA-421C-6016-143D-E4CB2579A05D}"/>
              </a:ext>
            </a:extLst>
          </p:cNvPr>
          <p:cNvPicPr/>
          <p:nvPr/>
        </p:nvPicPr>
        <p:blipFill>
          <a:blip r:embed="rId3" cstate="print"/>
          <a:stretch>
            <a:fillRect/>
          </a:stretch>
        </p:blipFill>
        <p:spPr>
          <a:xfrm>
            <a:off x="4500336" y="1932121"/>
            <a:ext cx="123570" cy="116952"/>
          </a:xfrm>
          <a:prstGeom prst="rect">
            <a:avLst/>
          </a:prstGeom>
        </p:spPr>
      </p:pic>
      <p:pic>
        <p:nvPicPr>
          <p:cNvPr id="557" name="object 55">
            <a:extLst>
              <a:ext uri="{FF2B5EF4-FFF2-40B4-BE49-F238E27FC236}">
                <a16:creationId xmlns:a16="http://schemas.microsoft.com/office/drawing/2014/main" id="{F2373181-C9A5-2FC3-F278-16FD951E87E4}"/>
              </a:ext>
            </a:extLst>
          </p:cNvPr>
          <p:cNvPicPr/>
          <p:nvPr/>
        </p:nvPicPr>
        <p:blipFill>
          <a:blip r:embed="rId3" cstate="print"/>
          <a:stretch>
            <a:fillRect/>
          </a:stretch>
        </p:blipFill>
        <p:spPr>
          <a:xfrm>
            <a:off x="4637106" y="1932174"/>
            <a:ext cx="123570" cy="116952"/>
          </a:xfrm>
          <a:prstGeom prst="rect">
            <a:avLst/>
          </a:prstGeom>
        </p:spPr>
      </p:pic>
      <p:pic>
        <p:nvPicPr>
          <p:cNvPr id="558" name="object 55">
            <a:extLst>
              <a:ext uri="{FF2B5EF4-FFF2-40B4-BE49-F238E27FC236}">
                <a16:creationId xmlns:a16="http://schemas.microsoft.com/office/drawing/2014/main" id="{9298386F-E1DD-FAA6-3048-0E53B20D6B3E}"/>
              </a:ext>
            </a:extLst>
          </p:cNvPr>
          <p:cNvPicPr/>
          <p:nvPr/>
        </p:nvPicPr>
        <p:blipFill>
          <a:blip r:embed="rId3" cstate="print"/>
          <a:stretch>
            <a:fillRect/>
          </a:stretch>
        </p:blipFill>
        <p:spPr>
          <a:xfrm>
            <a:off x="4784799" y="1930633"/>
            <a:ext cx="123570" cy="116952"/>
          </a:xfrm>
          <a:prstGeom prst="rect">
            <a:avLst/>
          </a:prstGeom>
        </p:spPr>
      </p:pic>
      <p:pic>
        <p:nvPicPr>
          <p:cNvPr id="559" name="object 55">
            <a:extLst>
              <a:ext uri="{FF2B5EF4-FFF2-40B4-BE49-F238E27FC236}">
                <a16:creationId xmlns:a16="http://schemas.microsoft.com/office/drawing/2014/main" id="{AFB5AEBF-1829-5504-4570-3623B1D06769}"/>
              </a:ext>
            </a:extLst>
          </p:cNvPr>
          <p:cNvPicPr/>
          <p:nvPr/>
        </p:nvPicPr>
        <p:blipFill>
          <a:blip r:embed="rId3" cstate="print"/>
          <a:stretch>
            <a:fillRect/>
          </a:stretch>
        </p:blipFill>
        <p:spPr>
          <a:xfrm>
            <a:off x="4930785" y="1929562"/>
            <a:ext cx="123570" cy="116952"/>
          </a:xfrm>
          <a:prstGeom prst="rect">
            <a:avLst/>
          </a:prstGeom>
        </p:spPr>
      </p:pic>
      <p:pic>
        <p:nvPicPr>
          <p:cNvPr id="560" name="object 55">
            <a:extLst>
              <a:ext uri="{FF2B5EF4-FFF2-40B4-BE49-F238E27FC236}">
                <a16:creationId xmlns:a16="http://schemas.microsoft.com/office/drawing/2014/main" id="{657C7912-4D17-0AA9-B286-51883E5EDBEB}"/>
              </a:ext>
            </a:extLst>
          </p:cNvPr>
          <p:cNvPicPr/>
          <p:nvPr/>
        </p:nvPicPr>
        <p:blipFill>
          <a:blip r:embed="rId3" cstate="print"/>
          <a:stretch>
            <a:fillRect/>
          </a:stretch>
        </p:blipFill>
        <p:spPr>
          <a:xfrm>
            <a:off x="5078478" y="1930104"/>
            <a:ext cx="123570" cy="116952"/>
          </a:xfrm>
          <a:prstGeom prst="rect">
            <a:avLst/>
          </a:prstGeom>
        </p:spPr>
      </p:pic>
      <p:pic>
        <p:nvPicPr>
          <p:cNvPr id="561" name="object 55">
            <a:extLst>
              <a:ext uri="{FF2B5EF4-FFF2-40B4-BE49-F238E27FC236}">
                <a16:creationId xmlns:a16="http://schemas.microsoft.com/office/drawing/2014/main" id="{52AE6C54-94E5-BD62-C83B-B16027C2287A}"/>
              </a:ext>
            </a:extLst>
          </p:cNvPr>
          <p:cNvPicPr/>
          <p:nvPr/>
        </p:nvPicPr>
        <p:blipFill>
          <a:blip r:embed="rId3" cstate="print"/>
          <a:stretch>
            <a:fillRect/>
          </a:stretch>
        </p:blipFill>
        <p:spPr>
          <a:xfrm>
            <a:off x="5211656" y="1931615"/>
            <a:ext cx="123570" cy="116952"/>
          </a:xfrm>
          <a:prstGeom prst="rect">
            <a:avLst/>
          </a:prstGeom>
        </p:spPr>
      </p:pic>
      <p:pic>
        <p:nvPicPr>
          <p:cNvPr id="562" name="object 55">
            <a:extLst>
              <a:ext uri="{FF2B5EF4-FFF2-40B4-BE49-F238E27FC236}">
                <a16:creationId xmlns:a16="http://schemas.microsoft.com/office/drawing/2014/main" id="{536A1900-B581-8BE1-4AC5-728B53388C90}"/>
              </a:ext>
            </a:extLst>
          </p:cNvPr>
          <p:cNvPicPr/>
          <p:nvPr/>
        </p:nvPicPr>
        <p:blipFill>
          <a:blip r:embed="rId3" cstate="print"/>
          <a:stretch>
            <a:fillRect/>
          </a:stretch>
        </p:blipFill>
        <p:spPr>
          <a:xfrm>
            <a:off x="5362917" y="1934349"/>
            <a:ext cx="123570" cy="116952"/>
          </a:xfrm>
          <a:prstGeom prst="rect">
            <a:avLst/>
          </a:prstGeom>
        </p:spPr>
      </p:pic>
      <p:pic>
        <p:nvPicPr>
          <p:cNvPr id="563" name="object 53">
            <a:extLst>
              <a:ext uri="{FF2B5EF4-FFF2-40B4-BE49-F238E27FC236}">
                <a16:creationId xmlns:a16="http://schemas.microsoft.com/office/drawing/2014/main" id="{042941DE-4FFF-19C8-DEDC-0F227897677B}"/>
              </a:ext>
            </a:extLst>
          </p:cNvPr>
          <p:cNvPicPr/>
          <p:nvPr/>
        </p:nvPicPr>
        <p:blipFill>
          <a:blip r:embed="rId4" cstate="print"/>
          <a:stretch>
            <a:fillRect/>
          </a:stretch>
        </p:blipFill>
        <p:spPr>
          <a:xfrm>
            <a:off x="5387107" y="1949637"/>
            <a:ext cx="84954" cy="80404"/>
          </a:xfrm>
          <a:prstGeom prst="rect">
            <a:avLst/>
          </a:prstGeom>
        </p:spPr>
      </p:pic>
      <p:sp>
        <p:nvSpPr>
          <p:cNvPr id="564" name="object 54">
            <a:extLst>
              <a:ext uri="{FF2B5EF4-FFF2-40B4-BE49-F238E27FC236}">
                <a16:creationId xmlns:a16="http://schemas.microsoft.com/office/drawing/2014/main" id="{68CDE242-40DF-B038-E466-014C466F0463}"/>
              </a:ext>
            </a:extLst>
          </p:cNvPr>
          <p:cNvSpPr/>
          <p:nvPr/>
        </p:nvSpPr>
        <p:spPr>
          <a:xfrm flipV="1">
            <a:off x="5655771" y="2076431"/>
            <a:ext cx="1257395"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65" name="object 55">
            <a:extLst>
              <a:ext uri="{FF2B5EF4-FFF2-40B4-BE49-F238E27FC236}">
                <a16:creationId xmlns:a16="http://schemas.microsoft.com/office/drawing/2014/main" id="{92097579-F65E-3CA1-7AD7-BEC6A9C0DD2D}"/>
              </a:ext>
            </a:extLst>
          </p:cNvPr>
          <p:cNvPicPr/>
          <p:nvPr/>
        </p:nvPicPr>
        <p:blipFill>
          <a:blip r:embed="rId3" cstate="print"/>
          <a:stretch>
            <a:fillRect/>
          </a:stretch>
        </p:blipFill>
        <p:spPr>
          <a:xfrm>
            <a:off x="5673597" y="2050177"/>
            <a:ext cx="123570" cy="116952"/>
          </a:xfrm>
          <a:prstGeom prst="rect">
            <a:avLst/>
          </a:prstGeom>
        </p:spPr>
      </p:pic>
      <p:pic>
        <p:nvPicPr>
          <p:cNvPr id="566" name="object 55">
            <a:extLst>
              <a:ext uri="{FF2B5EF4-FFF2-40B4-BE49-F238E27FC236}">
                <a16:creationId xmlns:a16="http://schemas.microsoft.com/office/drawing/2014/main" id="{43D5F7E6-B3B4-696C-49E5-8AB44C2BC00F}"/>
              </a:ext>
            </a:extLst>
          </p:cNvPr>
          <p:cNvPicPr/>
          <p:nvPr/>
        </p:nvPicPr>
        <p:blipFill>
          <a:blip r:embed="rId3" cstate="print"/>
          <a:stretch>
            <a:fillRect/>
          </a:stretch>
        </p:blipFill>
        <p:spPr>
          <a:xfrm>
            <a:off x="5808753" y="2049869"/>
            <a:ext cx="123570" cy="116952"/>
          </a:xfrm>
          <a:prstGeom prst="rect">
            <a:avLst/>
          </a:prstGeom>
        </p:spPr>
      </p:pic>
      <p:pic>
        <p:nvPicPr>
          <p:cNvPr id="567" name="object 55">
            <a:extLst>
              <a:ext uri="{FF2B5EF4-FFF2-40B4-BE49-F238E27FC236}">
                <a16:creationId xmlns:a16="http://schemas.microsoft.com/office/drawing/2014/main" id="{DE2EDA20-66AD-36E8-6D66-A7EB698B65F8}"/>
              </a:ext>
            </a:extLst>
          </p:cNvPr>
          <p:cNvPicPr/>
          <p:nvPr/>
        </p:nvPicPr>
        <p:blipFill>
          <a:blip r:embed="rId3" cstate="print"/>
          <a:stretch>
            <a:fillRect/>
          </a:stretch>
        </p:blipFill>
        <p:spPr>
          <a:xfrm>
            <a:off x="5941977" y="2053328"/>
            <a:ext cx="123570" cy="116952"/>
          </a:xfrm>
          <a:prstGeom prst="rect">
            <a:avLst/>
          </a:prstGeom>
        </p:spPr>
      </p:pic>
      <p:pic>
        <p:nvPicPr>
          <p:cNvPr id="568" name="object 55">
            <a:extLst>
              <a:ext uri="{FF2B5EF4-FFF2-40B4-BE49-F238E27FC236}">
                <a16:creationId xmlns:a16="http://schemas.microsoft.com/office/drawing/2014/main" id="{7D7D4659-3106-A432-C68A-A5DA8D860557}"/>
              </a:ext>
            </a:extLst>
          </p:cNvPr>
          <p:cNvPicPr/>
          <p:nvPr/>
        </p:nvPicPr>
        <p:blipFill>
          <a:blip r:embed="rId3" cstate="print"/>
          <a:stretch>
            <a:fillRect/>
          </a:stretch>
        </p:blipFill>
        <p:spPr>
          <a:xfrm>
            <a:off x="6068374" y="2053327"/>
            <a:ext cx="123570" cy="116952"/>
          </a:xfrm>
          <a:prstGeom prst="rect">
            <a:avLst/>
          </a:prstGeom>
        </p:spPr>
      </p:pic>
      <p:pic>
        <p:nvPicPr>
          <p:cNvPr id="569" name="object 55">
            <a:extLst>
              <a:ext uri="{FF2B5EF4-FFF2-40B4-BE49-F238E27FC236}">
                <a16:creationId xmlns:a16="http://schemas.microsoft.com/office/drawing/2014/main" id="{FFC6B702-2A4F-6065-5683-63BE4A18CB15}"/>
              </a:ext>
            </a:extLst>
          </p:cNvPr>
          <p:cNvPicPr/>
          <p:nvPr/>
        </p:nvPicPr>
        <p:blipFill>
          <a:blip r:embed="rId3" cstate="print"/>
          <a:stretch>
            <a:fillRect/>
          </a:stretch>
        </p:blipFill>
        <p:spPr>
          <a:xfrm>
            <a:off x="6210034" y="2053326"/>
            <a:ext cx="123570" cy="116952"/>
          </a:xfrm>
          <a:prstGeom prst="rect">
            <a:avLst/>
          </a:prstGeom>
        </p:spPr>
      </p:pic>
      <p:pic>
        <p:nvPicPr>
          <p:cNvPr id="570" name="object 55">
            <a:extLst>
              <a:ext uri="{FF2B5EF4-FFF2-40B4-BE49-F238E27FC236}">
                <a16:creationId xmlns:a16="http://schemas.microsoft.com/office/drawing/2014/main" id="{74AA6414-5F27-5A32-1FB8-23FF994EAFF9}"/>
              </a:ext>
            </a:extLst>
          </p:cNvPr>
          <p:cNvPicPr/>
          <p:nvPr/>
        </p:nvPicPr>
        <p:blipFill>
          <a:blip r:embed="rId3" cstate="print"/>
          <a:stretch>
            <a:fillRect/>
          </a:stretch>
        </p:blipFill>
        <p:spPr>
          <a:xfrm>
            <a:off x="6329429" y="2053326"/>
            <a:ext cx="123570" cy="116952"/>
          </a:xfrm>
          <a:prstGeom prst="rect">
            <a:avLst/>
          </a:prstGeom>
        </p:spPr>
      </p:pic>
      <p:pic>
        <p:nvPicPr>
          <p:cNvPr id="571" name="object 55">
            <a:extLst>
              <a:ext uri="{FF2B5EF4-FFF2-40B4-BE49-F238E27FC236}">
                <a16:creationId xmlns:a16="http://schemas.microsoft.com/office/drawing/2014/main" id="{88A1762C-1EF5-9A7A-7F1B-5000DDEFA023}"/>
              </a:ext>
            </a:extLst>
          </p:cNvPr>
          <p:cNvPicPr/>
          <p:nvPr/>
        </p:nvPicPr>
        <p:blipFill>
          <a:blip r:embed="rId3" cstate="print"/>
          <a:stretch>
            <a:fillRect/>
          </a:stretch>
        </p:blipFill>
        <p:spPr>
          <a:xfrm>
            <a:off x="6458807" y="2053325"/>
            <a:ext cx="123570" cy="116952"/>
          </a:xfrm>
          <a:prstGeom prst="rect">
            <a:avLst/>
          </a:prstGeom>
        </p:spPr>
      </p:pic>
      <p:pic>
        <p:nvPicPr>
          <p:cNvPr id="572" name="object 55">
            <a:extLst>
              <a:ext uri="{FF2B5EF4-FFF2-40B4-BE49-F238E27FC236}">
                <a16:creationId xmlns:a16="http://schemas.microsoft.com/office/drawing/2014/main" id="{14931C27-3FD6-64CC-060B-669F1B0D97EF}"/>
              </a:ext>
            </a:extLst>
          </p:cNvPr>
          <p:cNvPicPr/>
          <p:nvPr/>
        </p:nvPicPr>
        <p:blipFill>
          <a:blip r:embed="rId3" cstate="print"/>
          <a:stretch>
            <a:fillRect/>
          </a:stretch>
        </p:blipFill>
        <p:spPr>
          <a:xfrm>
            <a:off x="6588795" y="2049073"/>
            <a:ext cx="123570" cy="116952"/>
          </a:xfrm>
          <a:prstGeom prst="rect">
            <a:avLst/>
          </a:prstGeom>
        </p:spPr>
      </p:pic>
      <p:pic>
        <p:nvPicPr>
          <p:cNvPr id="573" name="object 55">
            <a:extLst>
              <a:ext uri="{FF2B5EF4-FFF2-40B4-BE49-F238E27FC236}">
                <a16:creationId xmlns:a16="http://schemas.microsoft.com/office/drawing/2014/main" id="{6604DBF4-BB44-97F7-B011-16CDB0FF8888}"/>
              </a:ext>
            </a:extLst>
          </p:cNvPr>
          <p:cNvPicPr/>
          <p:nvPr/>
        </p:nvPicPr>
        <p:blipFill>
          <a:blip r:embed="rId3" cstate="print"/>
          <a:stretch>
            <a:fillRect/>
          </a:stretch>
        </p:blipFill>
        <p:spPr>
          <a:xfrm>
            <a:off x="6725166" y="2049707"/>
            <a:ext cx="123570" cy="116952"/>
          </a:xfrm>
          <a:prstGeom prst="rect">
            <a:avLst/>
          </a:prstGeom>
        </p:spPr>
      </p:pic>
      <p:pic>
        <p:nvPicPr>
          <p:cNvPr id="574" name="object 55">
            <a:extLst>
              <a:ext uri="{FF2B5EF4-FFF2-40B4-BE49-F238E27FC236}">
                <a16:creationId xmlns:a16="http://schemas.microsoft.com/office/drawing/2014/main" id="{0FBB16BB-5BB0-7D8A-261A-9790CDBE9056}"/>
              </a:ext>
            </a:extLst>
          </p:cNvPr>
          <p:cNvPicPr/>
          <p:nvPr/>
        </p:nvPicPr>
        <p:blipFill>
          <a:blip r:embed="rId3" cstate="print"/>
          <a:stretch>
            <a:fillRect/>
          </a:stretch>
        </p:blipFill>
        <p:spPr>
          <a:xfrm>
            <a:off x="6840651" y="2050464"/>
            <a:ext cx="123570" cy="116952"/>
          </a:xfrm>
          <a:prstGeom prst="rect">
            <a:avLst/>
          </a:prstGeom>
        </p:spPr>
      </p:pic>
      <p:pic>
        <p:nvPicPr>
          <p:cNvPr id="575" name="object 53">
            <a:extLst>
              <a:ext uri="{FF2B5EF4-FFF2-40B4-BE49-F238E27FC236}">
                <a16:creationId xmlns:a16="http://schemas.microsoft.com/office/drawing/2014/main" id="{D1582C01-9F0D-4C76-8DF0-4E65FE559007}"/>
              </a:ext>
            </a:extLst>
          </p:cNvPr>
          <p:cNvPicPr/>
          <p:nvPr/>
        </p:nvPicPr>
        <p:blipFill>
          <a:blip r:embed="rId4" cstate="print"/>
          <a:stretch>
            <a:fillRect/>
          </a:stretch>
        </p:blipFill>
        <p:spPr>
          <a:xfrm>
            <a:off x="6857979" y="2067215"/>
            <a:ext cx="84954" cy="80404"/>
          </a:xfrm>
          <a:prstGeom prst="rect">
            <a:avLst/>
          </a:prstGeom>
        </p:spPr>
      </p:pic>
      <p:sp>
        <p:nvSpPr>
          <p:cNvPr id="576" name="object 54">
            <a:extLst>
              <a:ext uri="{FF2B5EF4-FFF2-40B4-BE49-F238E27FC236}">
                <a16:creationId xmlns:a16="http://schemas.microsoft.com/office/drawing/2014/main" id="{4967DC0D-FABA-B53E-0D2F-ACC70BD7E0A2}"/>
              </a:ext>
            </a:extLst>
          </p:cNvPr>
          <p:cNvSpPr/>
          <p:nvPr/>
        </p:nvSpPr>
        <p:spPr>
          <a:xfrm flipV="1">
            <a:off x="7099758" y="2434513"/>
            <a:ext cx="431818" cy="30255"/>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77" name="object 55">
            <a:extLst>
              <a:ext uri="{FF2B5EF4-FFF2-40B4-BE49-F238E27FC236}">
                <a16:creationId xmlns:a16="http://schemas.microsoft.com/office/drawing/2014/main" id="{4FFE6BEC-C857-5A89-CF9E-C126F75613FB}"/>
              </a:ext>
            </a:extLst>
          </p:cNvPr>
          <p:cNvPicPr/>
          <p:nvPr/>
        </p:nvPicPr>
        <p:blipFill>
          <a:blip r:embed="rId3" cstate="print"/>
          <a:stretch>
            <a:fillRect/>
          </a:stretch>
        </p:blipFill>
        <p:spPr>
          <a:xfrm>
            <a:off x="7115204" y="2409690"/>
            <a:ext cx="123570" cy="116952"/>
          </a:xfrm>
          <a:prstGeom prst="rect">
            <a:avLst/>
          </a:prstGeom>
        </p:spPr>
      </p:pic>
      <p:pic>
        <p:nvPicPr>
          <p:cNvPr id="578" name="object 55">
            <a:extLst>
              <a:ext uri="{FF2B5EF4-FFF2-40B4-BE49-F238E27FC236}">
                <a16:creationId xmlns:a16="http://schemas.microsoft.com/office/drawing/2014/main" id="{2DB16CEE-7EA6-25F2-95E7-BBB0E9AA9991}"/>
              </a:ext>
            </a:extLst>
          </p:cNvPr>
          <p:cNvPicPr/>
          <p:nvPr/>
        </p:nvPicPr>
        <p:blipFill>
          <a:blip r:embed="rId3" cstate="print"/>
          <a:stretch>
            <a:fillRect/>
          </a:stretch>
        </p:blipFill>
        <p:spPr>
          <a:xfrm>
            <a:off x="7262214" y="2409579"/>
            <a:ext cx="123570" cy="116952"/>
          </a:xfrm>
          <a:prstGeom prst="rect">
            <a:avLst/>
          </a:prstGeom>
        </p:spPr>
      </p:pic>
      <p:pic>
        <p:nvPicPr>
          <p:cNvPr id="579" name="object 55">
            <a:extLst>
              <a:ext uri="{FF2B5EF4-FFF2-40B4-BE49-F238E27FC236}">
                <a16:creationId xmlns:a16="http://schemas.microsoft.com/office/drawing/2014/main" id="{F86983EF-CBE0-C477-19BD-FAEA74DBBEEA}"/>
              </a:ext>
            </a:extLst>
          </p:cNvPr>
          <p:cNvPicPr/>
          <p:nvPr/>
        </p:nvPicPr>
        <p:blipFill>
          <a:blip r:embed="rId3" cstate="print"/>
          <a:stretch>
            <a:fillRect/>
          </a:stretch>
        </p:blipFill>
        <p:spPr>
          <a:xfrm>
            <a:off x="7410214" y="2411617"/>
            <a:ext cx="123570" cy="116952"/>
          </a:xfrm>
          <a:prstGeom prst="rect">
            <a:avLst/>
          </a:prstGeom>
        </p:spPr>
      </p:pic>
      <p:sp>
        <p:nvSpPr>
          <p:cNvPr id="580" name="object 54">
            <a:extLst>
              <a:ext uri="{FF2B5EF4-FFF2-40B4-BE49-F238E27FC236}">
                <a16:creationId xmlns:a16="http://schemas.microsoft.com/office/drawing/2014/main" id="{B9BB14B2-7FB8-E73C-E828-733601436711}"/>
              </a:ext>
            </a:extLst>
          </p:cNvPr>
          <p:cNvSpPr/>
          <p:nvPr/>
        </p:nvSpPr>
        <p:spPr>
          <a:xfrm flipV="1">
            <a:off x="1663746" y="3134167"/>
            <a:ext cx="411747" cy="51154"/>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81" name="object 55">
            <a:extLst>
              <a:ext uri="{FF2B5EF4-FFF2-40B4-BE49-F238E27FC236}">
                <a16:creationId xmlns:a16="http://schemas.microsoft.com/office/drawing/2014/main" id="{08540280-A7ED-A450-57C7-7FC5036BFB18}"/>
              </a:ext>
            </a:extLst>
          </p:cNvPr>
          <p:cNvPicPr/>
          <p:nvPr/>
        </p:nvPicPr>
        <p:blipFill>
          <a:blip r:embed="rId3" cstate="print"/>
          <a:stretch>
            <a:fillRect/>
          </a:stretch>
        </p:blipFill>
        <p:spPr>
          <a:xfrm>
            <a:off x="1670789" y="3128187"/>
            <a:ext cx="123570" cy="116952"/>
          </a:xfrm>
          <a:prstGeom prst="rect">
            <a:avLst/>
          </a:prstGeom>
        </p:spPr>
      </p:pic>
      <p:pic>
        <p:nvPicPr>
          <p:cNvPr id="583" name="object 55">
            <a:extLst>
              <a:ext uri="{FF2B5EF4-FFF2-40B4-BE49-F238E27FC236}">
                <a16:creationId xmlns:a16="http://schemas.microsoft.com/office/drawing/2014/main" id="{6ABEB5DC-D878-22E0-2D49-179AD28CAA3B}"/>
              </a:ext>
            </a:extLst>
          </p:cNvPr>
          <p:cNvPicPr/>
          <p:nvPr/>
        </p:nvPicPr>
        <p:blipFill>
          <a:blip r:embed="rId3" cstate="print"/>
          <a:stretch>
            <a:fillRect/>
          </a:stretch>
        </p:blipFill>
        <p:spPr>
          <a:xfrm>
            <a:off x="1833962" y="3128187"/>
            <a:ext cx="123570" cy="116952"/>
          </a:xfrm>
          <a:prstGeom prst="rect">
            <a:avLst/>
          </a:prstGeom>
        </p:spPr>
      </p:pic>
      <p:pic>
        <p:nvPicPr>
          <p:cNvPr id="584" name="object 55">
            <a:extLst>
              <a:ext uri="{FF2B5EF4-FFF2-40B4-BE49-F238E27FC236}">
                <a16:creationId xmlns:a16="http://schemas.microsoft.com/office/drawing/2014/main" id="{BA272FA2-A102-8D91-DC80-F49AF81CC4A2}"/>
              </a:ext>
            </a:extLst>
          </p:cNvPr>
          <p:cNvPicPr/>
          <p:nvPr/>
        </p:nvPicPr>
        <p:blipFill>
          <a:blip r:embed="rId3" cstate="print"/>
          <a:stretch>
            <a:fillRect/>
          </a:stretch>
        </p:blipFill>
        <p:spPr>
          <a:xfrm>
            <a:off x="2003103" y="3130749"/>
            <a:ext cx="123570" cy="116952"/>
          </a:xfrm>
          <a:prstGeom prst="rect">
            <a:avLst/>
          </a:prstGeom>
        </p:spPr>
      </p:pic>
      <p:pic>
        <p:nvPicPr>
          <p:cNvPr id="585" name="object 53">
            <a:extLst>
              <a:ext uri="{FF2B5EF4-FFF2-40B4-BE49-F238E27FC236}">
                <a16:creationId xmlns:a16="http://schemas.microsoft.com/office/drawing/2014/main" id="{58B69371-D3C2-555B-1389-41AF5303B494}"/>
              </a:ext>
            </a:extLst>
          </p:cNvPr>
          <p:cNvPicPr/>
          <p:nvPr/>
        </p:nvPicPr>
        <p:blipFill>
          <a:blip r:embed="rId4" cstate="print"/>
          <a:stretch>
            <a:fillRect/>
          </a:stretch>
        </p:blipFill>
        <p:spPr>
          <a:xfrm>
            <a:off x="2023965" y="3147349"/>
            <a:ext cx="84954" cy="80404"/>
          </a:xfrm>
          <a:prstGeom prst="rect">
            <a:avLst/>
          </a:prstGeom>
        </p:spPr>
      </p:pic>
      <p:sp>
        <p:nvSpPr>
          <p:cNvPr id="586" name="object 54">
            <a:extLst>
              <a:ext uri="{FF2B5EF4-FFF2-40B4-BE49-F238E27FC236}">
                <a16:creationId xmlns:a16="http://schemas.microsoft.com/office/drawing/2014/main" id="{04C48423-944F-6CCA-FD58-B04C9B2BCA86}"/>
              </a:ext>
            </a:extLst>
          </p:cNvPr>
          <p:cNvSpPr/>
          <p:nvPr/>
        </p:nvSpPr>
        <p:spPr>
          <a:xfrm flipV="1">
            <a:off x="2292959" y="3277011"/>
            <a:ext cx="1041411" cy="71758"/>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sp>
        <p:nvSpPr>
          <p:cNvPr id="587" name="object 54">
            <a:extLst>
              <a:ext uri="{FF2B5EF4-FFF2-40B4-BE49-F238E27FC236}">
                <a16:creationId xmlns:a16="http://schemas.microsoft.com/office/drawing/2014/main" id="{E62EA929-BD10-02CA-74CD-B6DE811F2BA7}"/>
              </a:ext>
            </a:extLst>
          </p:cNvPr>
          <p:cNvSpPr/>
          <p:nvPr/>
        </p:nvSpPr>
        <p:spPr>
          <a:xfrm flipV="1">
            <a:off x="3549224" y="3491913"/>
            <a:ext cx="630834" cy="46460"/>
          </a:xfrm>
          <a:custGeom>
            <a:avLst/>
            <a:gdLst/>
            <a:ahLst/>
            <a:cxnLst/>
            <a:rect l="l" t="t" r="r" b="b"/>
            <a:pathLst>
              <a:path w="1466214">
                <a:moveTo>
                  <a:pt x="0" y="0"/>
                </a:moveTo>
                <a:lnTo>
                  <a:pt x="290881" y="0"/>
                </a:lnTo>
                <a:lnTo>
                  <a:pt x="582346" y="0"/>
                </a:lnTo>
                <a:lnTo>
                  <a:pt x="884606" y="0"/>
                </a:lnTo>
                <a:lnTo>
                  <a:pt x="1176071" y="0"/>
                </a:lnTo>
                <a:lnTo>
                  <a:pt x="1465870" y="0"/>
                </a:lnTo>
              </a:path>
            </a:pathLst>
          </a:custGeom>
          <a:ln w="161924">
            <a:solidFill>
              <a:srgbClr val="FFF49A"/>
            </a:solidFill>
          </a:ln>
        </p:spPr>
        <p:txBody>
          <a:bodyPr wrap="square" lIns="0" tIns="0" rIns="0" bIns="0" rtlCol="0"/>
          <a:lstStyle/>
          <a:p>
            <a:endParaRPr sz="927" dirty="0"/>
          </a:p>
        </p:txBody>
      </p:sp>
      <p:pic>
        <p:nvPicPr>
          <p:cNvPr id="588" name="object 55">
            <a:extLst>
              <a:ext uri="{FF2B5EF4-FFF2-40B4-BE49-F238E27FC236}">
                <a16:creationId xmlns:a16="http://schemas.microsoft.com/office/drawing/2014/main" id="{4AEB6204-82C8-80BE-47B5-BB5DD73A570D}"/>
              </a:ext>
            </a:extLst>
          </p:cNvPr>
          <p:cNvPicPr/>
          <p:nvPr/>
        </p:nvPicPr>
        <p:blipFill>
          <a:blip r:embed="rId3" cstate="print"/>
          <a:stretch>
            <a:fillRect/>
          </a:stretch>
        </p:blipFill>
        <p:spPr>
          <a:xfrm>
            <a:off x="2298939" y="3295620"/>
            <a:ext cx="123570" cy="116952"/>
          </a:xfrm>
          <a:prstGeom prst="rect">
            <a:avLst/>
          </a:prstGeom>
        </p:spPr>
      </p:pic>
      <p:pic>
        <p:nvPicPr>
          <p:cNvPr id="589" name="object 55">
            <a:extLst>
              <a:ext uri="{FF2B5EF4-FFF2-40B4-BE49-F238E27FC236}">
                <a16:creationId xmlns:a16="http://schemas.microsoft.com/office/drawing/2014/main" id="{3A46F321-50FF-B045-95C6-726808E0783D}"/>
              </a:ext>
            </a:extLst>
          </p:cNvPr>
          <p:cNvPicPr/>
          <p:nvPr/>
        </p:nvPicPr>
        <p:blipFill>
          <a:blip r:embed="rId3" cstate="print"/>
          <a:stretch>
            <a:fillRect/>
          </a:stretch>
        </p:blipFill>
        <p:spPr>
          <a:xfrm>
            <a:off x="2450048" y="3290503"/>
            <a:ext cx="123570" cy="116952"/>
          </a:xfrm>
          <a:prstGeom prst="rect">
            <a:avLst/>
          </a:prstGeom>
        </p:spPr>
      </p:pic>
      <p:pic>
        <p:nvPicPr>
          <p:cNvPr id="590" name="object 55">
            <a:extLst>
              <a:ext uri="{FF2B5EF4-FFF2-40B4-BE49-F238E27FC236}">
                <a16:creationId xmlns:a16="http://schemas.microsoft.com/office/drawing/2014/main" id="{C59DC341-A931-23A1-8915-AF9452007E07}"/>
              </a:ext>
            </a:extLst>
          </p:cNvPr>
          <p:cNvPicPr/>
          <p:nvPr/>
        </p:nvPicPr>
        <p:blipFill>
          <a:blip r:embed="rId3" cstate="print"/>
          <a:stretch>
            <a:fillRect/>
          </a:stretch>
        </p:blipFill>
        <p:spPr>
          <a:xfrm>
            <a:off x="2600674" y="3292771"/>
            <a:ext cx="123570" cy="116952"/>
          </a:xfrm>
          <a:prstGeom prst="rect">
            <a:avLst/>
          </a:prstGeom>
        </p:spPr>
      </p:pic>
      <p:pic>
        <p:nvPicPr>
          <p:cNvPr id="591" name="object 55">
            <a:extLst>
              <a:ext uri="{FF2B5EF4-FFF2-40B4-BE49-F238E27FC236}">
                <a16:creationId xmlns:a16="http://schemas.microsoft.com/office/drawing/2014/main" id="{2ACE0980-8464-F24E-FA3C-E10535045D69}"/>
              </a:ext>
            </a:extLst>
          </p:cNvPr>
          <p:cNvPicPr/>
          <p:nvPr/>
        </p:nvPicPr>
        <p:blipFill>
          <a:blip r:embed="rId3" cstate="print"/>
          <a:stretch>
            <a:fillRect/>
          </a:stretch>
        </p:blipFill>
        <p:spPr>
          <a:xfrm>
            <a:off x="2763220" y="3288795"/>
            <a:ext cx="123570" cy="116952"/>
          </a:xfrm>
          <a:prstGeom prst="rect">
            <a:avLst/>
          </a:prstGeom>
        </p:spPr>
      </p:pic>
      <p:pic>
        <p:nvPicPr>
          <p:cNvPr id="592" name="object 55">
            <a:extLst>
              <a:ext uri="{FF2B5EF4-FFF2-40B4-BE49-F238E27FC236}">
                <a16:creationId xmlns:a16="http://schemas.microsoft.com/office/drawing/2014/main" id="{4986C473-AC9E-77E2-3152-C7C61CD6D10C}"/>
              </a:ext>
            </a:extLst>
          </p:cNvPr>
          <p:cNvPicPr/>
          <p:nvPr/>
        </p:nvPicPr>
        <p:blipFill>
          <a:blip r:embed="rId3" cstate="print"/>
          <a:stretch>
            <a:fillRect/>
          </a:stretch>
        </p:blipFill>
        <p:spPr>
          <a:xfrm>
            <a:off x="2929062" y="3285926"/>
            <a:ext cx="123570" cy="116952"/>
          </a:xfrm>
          <a:prstGeom prst="rect">
            <a:avLst/>
          </a:prstGeom>
        </p:spPr>
      </p:pic>
      <p:pic>
        <p:nvPicPr>
          <p:cNvPr id="593" name="object 55">
            <a:extLst>
              <a:ext uri="{FF2B5EF4-FFF2-40B4-BE49-F238E27FC236}">
                <a16:creationId xmlns:a16="http://schemas.microsoft.com/office/drawing/2014/main" id="{24D8D6DC-F9EA-85C3-84A2-1A03773CE1AC}"/>
              </a:ext>
            </a:extLst>
          </p:cNvPr>
          <p:cNvPicPr/>
          <p:nvPr/>
        </p:nvPicPr>
        <p:blipFill>
          <a:blip r:embed="rId3" cstate="print"/>
          <a:stretch>
            <a:fillRect/>
          </a:stretch>
        </p:blipFill>
        <p:spPr>
          <a:xfrm>
            <a:off x="3088482" y="3288795"/>
            <a:ext cx="123570" cy="116952"/>
          </a:xfrm>
          <a:prstGeom prst="rect">
            <a:avLst/>
          </a:prstGeom>
        </p:spPr>
      </p:pic>
      <p:pic>
        <p:nvPicPr>
          <p:cNvPr id="594" name="object 55">
            <a:extLst>
              <a:ext uri="{FF2B5EF4-FFF2-40B4-BE49-F238E27FC236}">
                <a16:creationId xmlns:a16="http://schemas.microsoft.com/office/drawing/2014/main" id="{CEE971A2-9E6A-FCBE-AEA8-3D1222B8CA63}"/>
              </a:ext>
            </a:extLst>
          </p:cNvPr>
          <p:cNvPicPr/>
          <p:nvPr/>
        </p:nvPicPr>
        <p:blipFill>
          <a:blip r:embed="rId3" cstate="print"/>
          <a:stretch>
            <a:fillRect/>
          </a:stretch>
        </p:blipFill>
        <p:spPr>
          <a:xfrm>
            <a:off x="3260166" y="3290316"/>
            <a:ext cx="123570" cy="116952"/>
          </a:xfrm>
          <a:prstGeom prst="rect">
            <a:avLst/>
          </a:prstGeom>
        </p:spPr>
      </p:pic>
      <p:pic>
        <p:nvPicPr>
          <p:cNvPr id="595" name="object 53">
            <a:extLst>
              <a:ext uri="{FF2B5EF4-FFF2-40B4-BE49-F238E27FC236}">
                <a16:creationId xmlns:a16="http://schemas.microsoft.com/office/drawing/2014/main" id="{E4620AF0-F0A5-55C6-2D4D-8EBA2397E9E1}"/>
              </a:ext>
            </a:extLst>
          </p:cNvPr>
          <p:cNvPicPr/>
          <p:nvPr/>
        </p:nvPicPr>
        <p:blipFill>
          <a:blip r:embed="rId4" cstate="print"/>
          <a:stretch>
            <a:fillRect/>
          </a:stretch>
        </p:blipFill>
        <p:spPr>
          <a:xfrm>
            <a:off x="3282239" y="3312890"/>
            <a:ext cx="84954" cy="80404"/>
          </a:xfrm>
          <a:prstGeom prst="rect">
            <a:avLst/>
          </a:prstGeom>
        </p:spPr>
      </p:pic>
      <p:pic>
        <p:nvPicPr>
          <p:cNvPr id="596" name="object 55">
            <a:extLst>
              <a:ext uri="{FF2B5EF4-FFF2-40B4-BE49-F238E27FC236}">
                <a16:creationId xmlns:a16="http://schemas.microsoft.com/office/drawing/2014/main" id="{16E060E5-C5A9-2DAD-3067-2AB835DAD890}"/>
              </a:ext>
            </a:extLst>
          </p:cNvPr>
          <p:cNvPicPr/>
          <p:nvPr/>
        </p:nvPicPr>
        <p:blipFill>
          <a:blip r:embed="rId3" cstate="print"/>
          <a:stretch>
            <a:fillRect/>
          </a:stretch>
        </p:blipFill>
        <p:spPr>
          <a:xfrm>
            <a:off x="3554323" y="3478085"/>
            <a:ext cx="123570" cy="116952"/>
          </a:xfrm>
          <a:prstGeom prst="rect">
            <a:avLst/>
          </a:prstGeom>
        </p:spPr>
      </p:pic>
      <p:pic>
        <p:nvPicPr>
          <p:cNvPr id="597" name="object 55">
            <a:extLst>
              <a:ext uri="{FF2B5EF4-FFF2-40B4-BE49-F238E27FC236}">
                <a16:creationId xmlns:a16="http://schemas.microsoft.com/office/drawing/2014/main" id="{E50ABCFC-5AFB-FEFF-F669-A3BDC1250C4A}"/>
              </a:ext>
            </a:extLst>
          </p:cNvPr>
          <p:cNvPicPr/>
          <p:nvPr/>
        </p:nvPicPr>
        <p:blipFill>
          <a:blip r:embed="rId3" cstate="print"/>
          <a:stretch>
            <a:fillRect/>
          </a:stretch>
        </p:blipFill>
        <p:spPr>
          <a:xfrm>
            <a:off x="3697201" y="3479850"/>
            <a:ext cx="123570" cy="116952"/>
          </a:xfrm>
          <a:prstGeom prst="rect">
            <a:avLst/>
          </a:prstGeom>
        </p:spPr>
      </p:pic>
      <p:pic>
        <p:nvPicPr>
          <p:cNvPr id="598" name="object 55">
            <a:extLst>
              <a:ext uri="{FF2B5EF4-FFF2-40B4-BE49-F238E27FC236}">
                <a16:creationId xmlns:a16="http://schemas.microsoft.com/office/drawing/2014/main" id="{B32F697A-80E0-3851-828B-DF9A85BBCECA}"/>
              </a:ext>
            </a:extLst>
          </p:cNvPr>
          <p:cNvPicPr/>
          <p:nvPr/>
        </p:nvPicPr>
        <p:blipFill>
          <a:blip r:embed="rId3" cstate="print"/>
          <a:stretch>
            <a:fillRect/>
          </a:stretch>
        </p:blipFill>
        <p:spPr>
          <a:xfrm>
            <a:off x="3822861" y="3478085"/>
            <a:ext cx="123570" cy="116952"/>
          </a:xfrm>
          <a:prstGeom prst="rect">
            <a:avLst/>
          </a:prstGeom>
        </p:spPr>
      </p:pic>
      <p:pic>
        <p:nvPicPr>
          <p:cNvPr id="599" name="object 55">
            <a:extLst>
              <a:ext uri="{FF2B5EF4-FFF2-40B4-BE49-F238E27FC236}">
                <a16:creationId xmlns:a16="http://schemas.microsoft.com/office/drawing/2014/main" id="{F5A99153-88C7-F9C3-2960-3A7281F785A6}"/>
              </a:ext>
            </a:extLst>
          </p:cNvPr>
          <p:cNvPicPr/>
          <p:nvPr/>
        </p:nvPicPr>
        <p:blipFill>
          <a:blip r:embed="rId3" cstate="print"/>
          <a:stretch>
            <a:fillRect/>
          </a:stretch>
        </p:blipFill>
        <p:spPr>
          <a:xfrm>
            <a:off x="3950835" y="3482242"/>
            <a:ext cx="123570" cy="116952"/>
          </a:xfrm>
          <a:prstGeom prst="rect">
            <a:avLst/>
          </a:prstGeom>
        </p:spPr>
      </p:pic>
      <p:pic>
        <p:nvPicPr>
          <p:cNvPr id="600" name="object 55">
            <a:extLst>
              <a:ext uri="{FF2B5EF4-FFF2-40B4-BE49-F238E27FC236}">
                <a16:creationId xmlns:a16="http://schemas.microsoft.com/office/drawing/2014/main" id="{E940C8FE-1FB5-4C2F-6C2F-2EDD7E85474E}"/>
              </a:ext>
            </a:extLst>
          </p:cNvPr>
          <p:cNvPicPr/>
          <p:nvPr/>
        </p:nvPicPr>
        <p:blipFill>
          <a:blip r:embed="rId3" cstate="print"/>
          <a:stretch>
            <a:fillRect/>
          </a:stretch>
        </p:blipFill>
        <p:spPr>
          <a:xfrm>
            <a:off x="4089309" y="3476481"/>
            <a:ext cx="123570" cy="116952"/>
          </a:xfrm>
          <a:prstGeom prst="rect">
            <a:avLst/>
          </a:prstGeom>
        </p:spPr>
      </p:pic>
      <p:pic>
        <p:nvPicPr>
          <p:cNvPr id="601" name="object 53">
            <a:extLst>
              <a:ext uri="{FF2B5EF4-FFF2-40B4-BE49-F238E27FC236}">
                <a16:creationId xmlns:a16="http://schemas.microsoft.com/office/drawing/2014/main" id="{5AC69066-32A8-6638-9013-BED15BE15BC3}"/>
              </a:ext>
            </a:extLst>
          </p:cNvPr>
          <p:cNvPicPr/>
          <p:nvPr/>
        </p:nvPicPr>
        <p:blipFill>
          <a:blip r:embed="rId4" cstate="print"/>
          <a:stretch>
            <a:fillRect/>
          </a:stretch>
        </p:blipFill>
        <p:spPr>
          <a:xfrm>
            <a:off x="4110570" y="3498646"/>
            <a:ext cx="84954" cy="80404"/>
          </a:xfrm>
          <a:prstGeom prst="rect">
            <a:avLst/>
          </a:prstGeom>
        </p:spPr>
      </p:pic>
      <p:pic>
        <p:nvPicPr>
          <p:cNvPr id="604" name="object 52">
            <a:extLst>
              <a:ext uri="{FF2B5EF4-FFF2-40B4-BE49-F238E27FC236}">
                <a16:creationId xmlns:a16="http://schemas.microsoft.com/office/drawing/2014/main" id="{6B8E8F79-9D53-68E8-3193-F60D7A4504DB}"/>
              </a:ext>
            </a:extLst>
          </p:cNvPr>
          <p:cNvPicPr/>
          <p:nvPr/>
        </p:nvPicPr>
        <p:blipFill>
          <a:blip r:embed="rId3" cstate="print"/>
          <a:stretch>
            <a:fillRect/>
          </a:stretch>
        </p:blipFill>
        <p:spPr>
          <a:xfrm>
            <a:off x="4231331" y="3620903"/>
            <a:ext cx="123570" cy="116952"/>
          </a:xfrm>
          <a:prstGeom prst="rect">
            <a:avLst/>
          </a:prstGeom>
        </p:spPr>
      </p:pic>
      <p:pic>
        <p:nvPicPr>
          <p:cNvPr id="605" name="object 53">
            <a:extLst>
              <a:ext uri="{FF2B5EF4-FFF2-40B4-BE49-F238E27FC236}">
                <a16:creationId xmlns:a16="http://schemas.microsoft.com/office/drawing/2014/main" id="{76DD6D11-AB54-D18C-E0A1-E764C51B8DE2}"/>
              </a:ext>
            </a:extLst>
          </p:cNvPr>
          <p:cNvPicPr/>
          <p:nvPr/>
        </p:nvPicPr>
        <p:blipFill>
          <a:blip r:embed="rId4" cstate="print"/>
          <a:stretch>
            <a:fillRect/>
          </a:stretch>
        </p:blipFill>
        <p:spPr>
          <a:xfrm>
            <a:off x="4250639" y="3638715"/>
            <a:ext cx="84954" cy="80404"/>
          </a:xfrm>
          <a:prstGeom prst="rect">
            <a:avLst/>
          </a:prstGeom>
        </p:spPr>
      </p:pic>
      <p:sp>
        <p:nvSpPr>
          <p:cNvPr id="606" name="object 126">
            <a:extLst>
              <a:ext uri="{FF2B5EF4-FFF2-40B4-BE49-F238E27FC236}">
                <a16:creationId xmlns:a16="http://schemas.microsoft.com/office/drawing/2014/main" id="{34C7742F-3247-8C4C-9BF2-3A1AD91DA72B}"/>
              </a:ext>
            </a:extLst>
          </p:cNvPr>
          <p:cNvSpPr txBox="1"/>
          <p:nvPr/>
        </p:nvSpPr>
        <p:spPr>
          <a:xfrm>
            <a:off x="1833962" y="1056239"/>
            <a:ext cx="1973453" cy="100178"/>
          </a:xfrm>
          <a:prstGeom prst="rect">
            <a:avLst/>
          </a:prstGeom>
        </p:spPr>
        <p:txBody>
          <a:bodyPr vert="horz" wrap="square" lIns="0" tIns="8404" rIns="0" bIns="0" rtlCol="0">
            <a:spAutoFit/>
          </a:bodyPr>
          <a:lstStyle/>
          <a:p>
            <a:pPr marL="8405">
              <a:spcBef>
                <a:spcPts val="66"/>
              </a:spcBef>
            </a:pPr>
            <a:r>
              <a:rPr lang="en-US" sz="596" b="1" dirty="0"/>
              <a:t>   MILESTONE 0 : PROJECT STARTS</a:t>
            </a:r>
            <a:endParaRPr sz="596" b="1" dirty="0"/>
          </a:p>
        </p:txBody>
      </p:sp>
      <p:sp>
        <p:nvSpPr>
          <p:cNvPr id="607" name="object 126">
            <a:extLst>
              <a:ext uri="{FF2B5EF4-FFF2-40B4-BE49-F238E27FC236}">
                <a16:creationId xmlns:a16="http://schemas.microsoft.com/office/drawing/2014/main" id="{071B1262-EE22-32AB-551E-CE3A70550235}"/>
              </a:ext>
            </a:extLst>
          </p:cNvPr>
          <p:cNvSpPr txBox="1"/>
          <p:nvPr/>
        </p:nvSpPr>
        <p:spPr>
          <a:xfrm>
            <a:off x="2387845" y="1310074"/>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1 : DATA CLEANING</a:t>
            </a:r>
            <a:endParaRPr lang="en-US" sz="596" b="1" dirty="0"/>
          </a:p>
          <a:p>
            <a:pPr marL="8405">
              <a:spcBef>
                <a:spcPts val="66"/>
              </a:spcBef>
            </a:pPr>
            <a:endParaRPr sz="596" b="1" dirty="0"/>
          </a:p>
        </p:txBody>
      </p:sp>
      <p:sp>
        <p:nvSpPr>
          <p:cNvPr id="608" name="object 126">
            <a:extLst>
              <a:ext uri="{FF2B5EF4-FFF2-40B4-BE49-F238E27FC236}">
                <a16:creationId xmlns:a16="http://schemas.microsoft.com/office/drawing/2014/main" id="{9B2BD377-6E5D-EF29-BD94-7A114FC591F6}"/>
              </a:ext>
            </a:extLst>
          </p:cNvPr>
          <p:cNvSpPr txBox="1"/>
          <p:nvPr/>
        </p:nvSpPr>
        <p:spPr>
          <a:xfrm>
            <a:off x="3200539" y="1544839"/>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2 :  EDA </a:t>
            </a:r>
            <a:endParaRPr lang="en-US" sz="596" b="1" dirty="0"/>
          </a:p>
          <a:p>
            <a:pPr marL="8405">
              <a:spcBef>
                <a:spcPts val="66"/>
              </a:spcBef>
            </a:pPr>
            <a:endParaRPr sz="596" b="1" dirty="0"/>
          </a:p>
        </p:txBody>
      </p:sp>
      <p:sp>
        <p:nvSpPr>
          <p:cNvPr id="609" name="object 126">
            <a:extLst>
              <a:ext uri="{FF2B5EF4-FFF2-40B4-BE49-F238E27FC236}">
                <a16:creationId xmlns:a16="http://schemas.microsoft.com/office/drawing/2014/main" id="{7F9BCB88-2B03-C1CD-7957-2080FB04CCE8}"/>
              </a:ext>
            </a:extLst>
          </p:cNvPr>
          <p:cNvSpPr txBox="1"/>
          <p:nvPr/>
        </p:nvSpPr>
        <p:spPr>
          <a:xfrm>
            <a:off x="4249039" y="1762387"/>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3 : DATA VISUALIZATION</a:t>
            </a:r>
            <a:endParaRPr lang="en-US" sz="596" b="1" dirty="0"/>
          </a:p>
          <a:p>
            <a:pPr marL="8405">
              <a:spcBef>
                <a:spcPts val="66"/>
              </a:spcBef>
            </a:pPr>
            <a:endParaRPr sz="596" b="1" dirty="0"/>
          </a:p>
        </p:txBody>
      </p:sp>
      <p:sp>
        <p:nvSpPr>
          <p:cNvPr id="610" name="object 126">
            <a:extLst>
              <a:ext uri="{FF2B5EF4-FFF2-40B4-BE49-F238E27FC236}">
                <a16:creationId xmlns:a16="http://schemas.microsoft.com/office/drawing/2014/main" id="{395A9844-865F-7F4C-5785-8D749AE48BA0}"/>
              </a:ext>
            </a:extLst>
          </p:cNvPr>
          <p:cNvSpPr txBox="1"/>
          <p:nvPr/>
        </p:nvSpPr>
        <p:spPr>
          <a:xfrm>
            <a:off x="5525940" y="1924903"/>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4 : LOGISTIC REGRESSION</a:t>
            </a:r>
            <a:endParaRPr lang="en-US" sz="596" b="1" dirty="0"/>
          </a:p>
          <a:p>
            <a:pPr marL="8405">
              <a:spcBef>
                <a:spcPts val="66"/>
              </a:spcBef>
            </a:pPr>
            <a:endParaRPr sz="596" b="1" dirty="0"/>
          </a:p>
        </p:txBody>
      </p:sp>
      <p:sp>
        <p:nvSpPr>
          <p:cNvPr id="611" name="object 126">
            <a:extLst>
              <a:ext uri="{FF2B5EF4-FFF2-40B4-BE49-F238E27FC236}">
                <a16:creationId xmlns:a16="http://schemas.microsoft.com/office/drawing/2014/main" id="{02D747A8-25BA-B0E7-121B-672953507252}"/>
              </a:ext>
            </a:extLst>
          </p:cNvPr>
          <p:cNvSpPr txBox="1"/>
          <p:nvPr/>
        </p:nvSpPr>
        <p:spPr>
          <a:xfrm>
            <a:off x="6983384" y="2046514"/>
            <a:ext cx="760919" cy="296385"/>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5 : CONFUSION MATRIX</a:t>
            </a:r>
            <a:endParaRPr lang="en-US" sz="596" b="1" dirty="0"/>
          </a:p>
          <a:p>
            <a:pPr marL="8405">
              <a:spcBef>
                <a:spcPts val="66"/>
              </a:spcBef>
            </a:pPr>
            <a:endParaRPr sz="596" b="1" dirty="0"/>
          </a:p>
        </p:txBody>
      </p:sp>
      <p:sp>
        <p:nvSpPr>
          <p:cNvPr id="612" name="object 126">
            <a:extLst>
              <a:ext uri="{FF2B5EF4-FFF2-40B4-BE49-F238E27FC236}">
                <a16:creationId xmlns:a16="http://schemas.microsoft.com/office/drawing/2014/main" id="{FE93ED1D-ECAE-3FB0-42DD-8FF94B6D4CEE}"/>
              </a:ext>
            </a:extLst>
          </p:cNvPr>
          <p:cNvSpPr txBox="1"/>
          <p:nvPr/>
        </p:nvSpPr>
        <p:spPr>
          <a:xfrm>
            <a:off x="2157349" y="3131001"/>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6 : LINEAR REGRESSION</a:t>
            </a:r>
            <a:endParaRPr lang="en-US" sz="596" b="1" dirty="0"/>
          </a:p>
          <a:p>
            <a:pPr marL="8405">
              <a:spcBef>
                <a:spcPts val="66"/>
              </a:spcBef>
            </a:pPr>
            <a:endParaRPr sz="596" b="1" dirty="0"/>
          </a:p>
        </p:txBody>
      </p:sp>
      <p:sp>
        <p:nvSpPr>
          <p:cNvPr id="613" name="object 126">
            <a:extLst>
              <a:ext uri="{FF2B5EF4-FFF2-40B4-BE49-F238E27FC236}">
                <a16:creationId xmlns:a16="http://schemas.microsoft.com/office/drawing/2014/main" id="{BDCF7B2E-654A-8B1B-45DC-58B87D31C102}"/>
              </a:ext>
            </a:extLst>
          </p:cNvPr>
          <p:cNvSpPr txBox="1"/>
          <p:nvPr/>
        </p:nvSpPr>
        <p:spPr>
          <a:xfrm>
            <a:off x="3387065" y="3306763"/>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7 : NON-LINEAR MODEL</a:t>
            </a:r>
            <a:endParaRPr lang="en-US" sz="596" b="1" dirty="0"/>
          </a:p>
          <a:p>
            <a:pPr marL="8405">
              <a:spcBef>
                <a:spcPts val="66"/>
              </a:spcBef>
            </a:pPr>
            <a:endParaRPr sz="596" b="1" dirty="0"/>
          </a:p>
        </p:txBody>
      </p:sp>
      <p:sp>
        <p:nvSpPr>
          <p:cNvPr id="615" name="object 126">
            <a:extLst>
              <a:ext uri="{FF2B5EF4-FFF2-40B4-BE49-F238E27FC236}">
                <a16:creationId xmlns:a16="http://schemas.microsoft.com/office/drawing/2014/main" id="{EE5A7923-755C-B9E2-89EF-3C9C18027D3D}"/>
              </a:ext>
            </a:extLst>
          </p:cNvPr>
          <p:cNvSpPr txBox="1"/>
          <p:nvPr/>
        </p:nvSpPr>
        <p:spPr>
          <a:xfrm>
            <a:off x="4204468" y="3486066"/>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8 : CONCLUSION</a:t>
            </a:r>
            <a:endParaRPr lang="en-US" sz="596" b="1" dirty="0"/>
          </a:p>
          <a:p>
            <a:pPr marL="8405">
              <a:spcBef>
                <a:spcPts val="66"/>
              </a:spcBef>
            </a:pPr>
            <a:endParaRPr sz="596" b="1" dirty="0"/>
          </a:p>
        </p:txBody>
      </p:sp>
      <p:sp>
        <p:nvSpPr>
          <p:cNvPr id="616" name="object 126">
            <a:extLst>
              <a:ext uri="{FF2B5EF4-FFF2-40B4-BE49-F238E27FC236}">
                <a16:creationId xmlns:a16="http://schemas.microsoft.com/office/drawing/2014/main" id="{49FE51CA-F4CF-2A7E-B102-100B5137A4B8}"/>
              </a:ext>
            </a:extLst>
          </p:cNvPr>
          <p:cNvSpPr txBox="1"/>
          <p:nvPr/>
        </p:nvSpPr>
        <p:spPr>
          <a:xfrm>
            <a:off x="4396307" y="3639586"/>
            <a:ext cx="1704251" cy="204694"/>
          </a:xfrm>
          <a:prstGeom prst="rect">
            <a:avLst/>
          </a:prstGeom>
        </p:spPr>
        <p:txBody>
          <a:bodyPr vert="horz" wrap="square" lIns="0" tIns="8404" rIns="0" bIns="0" rtlCol="0">
            <a:spAutoFit/>
          </a:bodyPr>
          <a:lstStyle/>
          <a:p>
            <a:pPr marL="8405">
              <a:spcBef>
                <a:spcPts val="66"/>
              </a:spcBef>
            </a:pPr>
            <a:r>
              <a:rPr lang="en-US" sz="596" b="1" spc="-7" dirty="0">
                <a:solidFill>
                  <a:srgbClr val="37464D"/>
                </a:solidFill>
              </a:rPr>
              <a:t>MILESTONE 9 : PROJECT ENDS</a:t>
            </a:r>
            <a:endParaRPr lang="en-US" sz="596" b="1" dirty="0"/>
          </a:p>
          <a:p>
            <a:pPr marL="8405">
              <a:spcBef>
                <a:spcPts val="66"/>
              </a:spcBef>
            </a:pPr>
            <a:endParaRPr sz="596" b="1" dirty="0"/>
          </a:p>
        </p:txBody>
      </p:sp>
      <p:sp>
        <p:nvSpPr>
          <p:cNvPr id="617" name="TextBox 616">
            <a:extLst>
              <a:ext uri="{FF2B5EF4-FFF2-40B4-BE49-F238E27FC236}">
                <a16:creationId xmlns:a16="http://schemas.microsoft.com/office/drawing/2014/main" id="{81E436D2-3382-45C5-CCC4-76D743ED17B4}"/>
              </a:ext>
            </a:extLst>
          </p:cNvPr>
          <p:cNvSpPr txBox="1"/>
          <p:nvPr/>
        </p:nvSpPr>
        <p:spPr>
          <a:xfrm>
            <a:off x="1992470" y="871167"/>
            <a:ext cx="941409" cy="235001"/>
          </a:xfrm>
          <a:prstGeom prst="rect">
            <a:avLst/>
          </a:prstGeom>
          <a:noFill/>
        </p:spPr>
        <p:txBody>
          <a:bodyPr wrap="square" rtlCol="0">
            <a:spAutoFit/>
          </a:bodyPr>
          <a:lstStyle/>
          <a:p>
            <a:pPr algn="ctr"/>
            <a:r>
              <a:rPr lang="en-US" sz="927" b="1" dirty="0">
                <a:solidFill>
                  <a:srgbClr val="FF0000"/>
                </a:solidFill>
              </a:rPr>
              <a:t>FEBRUARY</a:t>
            </a:r>
          </a:p>
        </p:txBody>
      </p:sp>
      <p:sp>
        <p:nvSpPr>
          <p:cNvPr id="618" name="TextBox 617">
            <a:extLst>
              <a:ext uri="{FF2B5EF4-FFF2-40B4-BE49-F238E27FC236}">
                <a16:creationId xmlns:a16="http://schemas.microsoft.com/office/drawing/2014/main" id="{A71A9475-7095-669A-761B-1D0323713CEA}"/>
              </a:ext>
            </a:extLst>
          </p:cNvPr>
          <p:cNvSpPr txBox="1"/>
          <p:nvPr/>
        </p:nvSpPr>
        <p:spPr>
          <a:xfrm>
            <a:off x="5287859" y="871167"/>
            <a:ext cx="729307" cy="235001"/>
          </a:xfrm>
          <a:prstGeom prst="rect">
            <a:avLst/>
          </a:prstGeom>
          <a:noFill/>
        </p:spPr>
        <p:txBody>
          <a:bodyPr wrap="square" rtlCol="0">
            <a:spAutoFit/>
          </a:bodyPr>
          <a:lstStyle/>
          <a:p>
            <a:pPr algn="ctr"/>
            <a:r>
              <a:rPr lang="en-US" sz="927" b="1" dirty="0">
                <a:solidFill>
                  <a:schemeClr val="accent2">
                    <a:lumMod val="75000"/>
                  </a:schemeClr>
                </a:solidFill>
              </a:rPr>
              <a:t>MARCH</a:t>
            </a:r>
          </a:p>
        </p:txBody>
      </p:sp>
      <p:sp>
        <p:nvSpPr>
          <p:cNvPr id="619" name="TextBox 618">
            <a:extLst>
              <a:ext uri="{FF2B5EF4-FFF2-40B4-BE49-F238E27FC236}">
                <a16:creationId xmlns:a16="http://schemas.microsoft.com/office/drawing/2014/main" id="{DA59E52C-F910-CF48-219D-BCC88354912F}"/>
              </a:ext>
            </a:extLst>
          </p:cNvPr>
          <p:cNvSpPr txBox="1"/>
          <p:nvPr/>
        </p:nvSpPr>
        <p:spPr>
          <a:xfrm>
            <a:off x="1908639" y="2893794"/>
            <a:ext cx="941409" cy="235001"/>
          </a:xfrm>
          <a:prstGeom prst="rect">
            <a:avLst/>
          </a:prstGeom>
          <a:noFill/>
        </p:spPr>
        <p:txBody>
          <a:bodyPr wrap="square" rtlCol="0">
            <a:spAutoFit/>
          </a:bodyPr>
          <a:lstStyle/>
          <a:p>
            <a:pPr algn="ctr"/>
            <a:r>
              <a:rPr lang="en-US" sz="927" b="1" dirty="0">
                <a:solidFill>
                  <a:srgbClr val="FF0000"/>
                </a:solidFill>
              </a:rPr>
              <a:t>MARCH</a:t>
            </a:r>
          </a:p>
        </p:txBody>
      </p:sp>
      <p:sp>
        <p:nvSpPr>
          <p:cNvPr id="620" name="TextBox 619">
            <a:extLst>
              <a:ext uri="{FF2B5EF4-FFF2-40B4-BE49-F238E27FC236}">
                <a16:creationId xmlns:a16="http://schemas.microsoft.com/office/drawing/2014/main" id="{A4589D62-F6D9-B9DB-B3BD-390E4281C4D9}"/>
              </a:ext>
            </a:extLst>
          </p:cNvPr>
          <p:cNvSpPr txBox="1"/>
          <p:nvPr/>
        </p:nvSpPr>
        <p:spPr>
          <a:xfrm>
            <a:off x="5171278" y="2882768"/>
            <a:ext cx="941409" cy="235001"/>
          </a:xfrm>
          <a:prstGeom prst="rect">
            <a:avLst/>
          </a:prstGeom>
          <a:noFill/>
        </p:spPr>
        <p:txBody>
          <a:bodyPr wrap="square" rtlCol="0">
            <a:spAutoFit/>
          </a:bodyPr>
          <a:lstStyle/>
          <a:p>
            <a:pPr algn="ctr"/>
            <a:r>
              <a:rPr lang="en-US" sz="927" b="1" dirty="0">
                <a:solidFill>
                  <a:schemeClr val="accent2">
                    <a:lumMod val="75000"/>
                  </a:schemeClr>
                </a:solidFill>
              </a:rPr>
              <a:t>APRIL</a:t>
            </a:r>
          </a:p>
        </p:txBody>
      </p:sp>
    </p:spTree>
    <p:extLst>
      <p:ext uri="{BB962C8B-B14F-4D97-AF65-F5344CB8AC3E}">
        <p14:creationId xmlns:p14="http://schemas.microsoft.com/office/powerpoint/2010/main" val="234052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165A59DC-8F02-3DFD-6894-60D9995E127C}"/>
              </a:ext>
            </a:extLst>
          </p:cNvPr>
          <p:cNvGraphicFramePr>
            <a:graphicFrameLocks noGrp="1"/>
          </p:cNvGraphicFramePr>
          <p:nvPr>
            <p:extLst>
              <p:ext uri="{D42A27DB-BD31-4B8C-83A1-F6EECF244321}">
                <p14:modId xmlns:p14="http://schemas.microsoft.com/office/powerpoint/2010/main" val="1241213924"/>
              </p:ext>
            </p:extLst>
          </p:nvPr>
        </p:nvGraphicFramePr>
        <p:xfrm>
          <a:off x="1596838" y="806822"/>
          <a:ext cx="5757861" cy="2855672"/>
        </p:xfrm>
        <a:graphic>
          <a:graphicData uri="http://schemas.openxmlformats.org/drawingml/2006/table">
            <a:tbl>
              <a:tblPr firstRow="1" bandRow="1">
                <a:tableStyleId>{2D5ABB26-0587-4C30-8999-92F81FD0307C}</a:tableStyleId>
              </a:tblPr>
              <a:tblGrid>
                <a:gridCol w="1664074">
                  <a:extLst>
                    <a:ext uri="{9D8B030D-6E8A-4147-A177-3AD203B41FA5}">
                      <a16:colId xmlns:a16="http://schemas.microsoft.com/office/drawing/2014/main" val="20000"/>
                    </a:ext>
                  </a:extLst>
                </a:gridCol>
                <a:gridCol w="655544">
                  <a:extLst>
                    <a:ext uri="{9D8B030D-6E8A-4147-A177-3AD203B41FA5}">
                      <a16:colId xmlns:a16="http://schemas.microsoft.com/office/drawing/2014/main" val="20001"/>
                    </a:ext>
                  </a:extLst>
                </a:gridCol>
                <a:gridCol w="756397">
                  <a:extLst>
                    <a:ext uri="{9D8B030D-6E8A-4147-A177-3AD203B41FA5}">
                      <a16:colId xmlns:a16="http://schemas.microsoft.com/office/drawing/2014/main" val="20002"/>
                    </a:ext>
                  </a:extLst>
                </a:gridCol>
                <a:gridCol w="2681846">
                  <a:extLst>
                    <a:ext uri="{9D8B030D-6E8A-4147-A177-3AD203B41FA5}">
                      <a16:colId xmlns:a16="http://schemas.microsoft.com/office/drawing/2014/main" val="20003"/>
                    </a:ext>
                  </a:extLst>
                </a:gridCol>
              </a:tblGrid>
              <a:tr h="171030">
                <a:tc>
                  <a:txBody>
                    <a:bodyPr/>
                    <a:lstStyle/>
                    <a:p>
                      <a:pPr marL="668020">
                        <a:lnSpc>
                          <a:spcPct val="100000"/>
                        </a:lnSpc>
                        <a:spcBef>
                          <a:spcPts val="535"/>
                        </a:spcBef>
                      </a:pPr>
                      <a:r>
                        <a:rPr sz="800" b="1" spc="-195" dirty="0">
                          <a:solidFill>
                            <a:srgbClr val="37464D"/>
                          </a:solidFill>
                          <a:latin typeface="Arial"/>
                          <a:cs typeface="Arial"/>
                        </a:rPr>
                        <a:t>S</a:t>
                      </a:r>
                      <a:r>
                        <a:rPr lang="en-US" sz="800" b="1" spc="-195" dirty="0">
                          <a:solidFill>
                            <a:srgbClr val="37464D"/>
                          </a:solidFill>
                          <a:latin typeface="Arial"/>
                          <a:cs typeface="Arial"/>
                        </a:rPr>
                        <a:t>   </a:t>
                      </a:r>
                      <a:r>
                        <a:rPr sz="800" b="1" spc="-195" dirty="0">
                          <a:solidFill>
                            <a:srgbClr val="37464D"/>
                          </a:solidFill>
                          <a:latin typeface="Arial"/>
                          <a:cs typeface="Arial"/>
                        </a:rPr>
                        <a:t>T</a:t>
                      </a:r>
                      <a:r>
                        <a:rPr lang="en-US" sz="800" b="1" spc="-195" dirty="0">
                          <a:solidFill>
                            <a:srgbClr val="37464D"/>
                          </a:solidFill>
                          <a:latin typeface="Arial"/>
                          <a:cs typeface="Arial"/>
                        </a:rPr>
                        <a:t>   </a:t>
                      </a:r>
                      <a:r>
                        <a:rPr sz="800" b="1" spc="-195" dirty="0">
                          <a:solidFill>
                            <a:srgbClr val="37464D"/>
                          </a:solidFill>
                          <a:latin typeface="Arial"/>
                          <a:cs typeface="Arial"/>
                        </a:rPr>
                        <a:t>A</a:t>
                      </a:r>
                      <a:r>
                        <a:rPr lang="en-US" sz="800" b="1" spc="-195" dirty="0">
                          <a:solidFill>
                            <a:srgbClr val="37464D"/>
                          </a:solidFill>
                          <a:latin typeface="Arial"/>
                          <a:cs typeface="Arial"/>
                        </a:rPr>
                        <a:t>      </a:t>
                      </a:r>
                      <a:r>
                        <a:rPr sz="800" b="1" spc="-195" dirty="0">
                          <a:solidFill>
                            <a:srgbClr val="37464D"/>
                          </a:solidFill>
                          <a:latin typeface="Arial"/>
                          <a:cs typeface="Arial"/>
                        </a:rPr>
                        <a:t>R</a:t>
                      </a:r>
                      <a:r>
                        <a:rPr lang="en-US" sz="800" b="1" spc="-195" dirty="0">
                          <a:solidFill>
                            <a:srgbClr val="37464D"/>
                          </a:solidFill>
                          <a:latin typeface="Arial"/>
                          <a:cs typeface="Arial"/>
                        </a:rPr>
                        <a:t>    </a:t>
                      </a:r>
                      <a:r>
                        <a:rPr sz="800" b="1" spc="-195" dirty="0">
                          <a:solidFill>
                            <a:srgbClr val="37464D"/>
                          </a:solidFill>
                          <a:latin typeface="Arial"/>
                          <a:cs typeface="Arial"/>
                        </a:rPr>
                        <a:t>T</a:t>
                      </a:r>
                      <a:r>
                        <a:rPr sz="800" b="1" spc="-85" dirty="0">
                          <a:solidFill>
                            <a:srgbClr val="37464D"/>
                          </a:solidFill>
                          <a:latin typeface="Arial"/>
                          <a:cs typeface="Arial"/>
                        </a:rPr>
                        <a:t> </a:t>
                      </a:r>
                      <a:r>
                        <a:rPr lang="en-US" sz="800" b="1" spc="-85" dirty="0">
                          <a:solidFill>
                            <a:srgbClr val="37464D"/>
                          </a:solidFill>
                          <a:latin typeface="Arial"/>
                          <a:cs typeface="Arial"/>
                        </a:rPr>
                        <a:t>  </a:t>
                      </a:r>
                      <a:r>
                        <a:rPr sz="800" b="1" spc="-70" dirty="0">
                          <a:solidFill>
                            <a:srgbClr val="37464D"/>
                          </a:solidFill>
                          <a:latin typeface="Arial"/>
                          <a:cs typeface="Arial"/>
                        </a:rPr>
                        <a:t>DATE:</a:t>
                      </a:r>
                      <a:endParaRPr sz="800" dirty="0">
                        <a:latin typeface="Arial"/>
                        <a:cs typeface="Arial"/>
                      </a:endParaRPr>
                    </a:p>
                  </a:txBody>
                  <a:tcPr marL="0" marR="0" marT="44964" marB="0"/>
                </a:tc>
                <a:tc>
                  <a:txBody>
                    <a:bodyPr/>
                    <a:lstStyle/>
                    <a:p>
                      <a:pPr marL="356235">
                        <a:lnSpc>
                          <a:spcPct val="100000"/>
                        </a:lnSpc>
                        <a:spcBef>
                          <a:spcPts val="800"/>
                        </a:spcBef>
                      </a:pPr>
                      <a:r>
                        <a:rPr sz="600" b="1" spc="-10" dirty="0">
                          <a:solidFill>
                            <a:srgbClr val="37464D"/>
                          </a:solidFill>
                          <a:latin typeface="Arial"/>
                          <a:cs typeface="Arial"/>
                        </a:rPr>
                        <a:t>19/02/23</a:t>
                      </a:r>
                      <a:endParaRPr sz="600" dirty="0">
                        <a:latin typeface="Arial"/>
                        <a:cs typeface="Arial"/>
                      </a:endParaRPr>
                    </a:p>
                  </a:txBody>
                  <a:tcPr marL="0" marR="0" marT="67235" marB="0">
                    <a:solidFill>
                      <a:srgbClr val="FFF9BB"/>
                    </a:solidFill>
                  </a:tcPr>
                </a:tc>
                <a:tc gridSpan="2">
                  <a:txBody>
                    <a:bodyPr/>
                    <a:lstStyle/>
                    <a:p>
                      <a:pPr>
                        <a:lnSpc>
                          <a:spcPct val="100000"/>
                        </a:lnSpc>
                      </a:pPr>
                      <a:endParaRPr sz="6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8592">
                <a:tc>
                  <a:txBody>
                    <a:bodyPr/>
                    <a:lstStyle/>
                    <a:p>
                      <a:pPr marL="93345" algn="ctr">
                        <a:lnSpc>
                          <a:spcPct val="100000"/>
                        </a:lnSpc>
                        <a:spcBef>
                          <a:spcPts val="204"/>
                        </a:spcBef>
                      </a:pPr>
                      <a:r>
                        <a:rPr sz="900" b="1" spc="-10" dirty="0">
                          <a:solidFill>
                            <a:srgbClr val="FFFFFF"/>
                          </a:solidFill>
                          <a:latin typeface="Arial"/>
                          <a:cs typeface="Arial"/>
                        </a:rPr>
                        <a:t>ACTIVITY</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sz="900" b="1" spc="-10" dirty="0">
                          <a:solidFill>
                            <a:srgbClr val="FFFFFF"/>
                          </a:solidFill>
                          <a:latin typeface="Arial"/>
                          <a:cs typeface="Arial"/>
                        </a:rPr>
                        <a:t>START</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sz="900" b="1" spc="-25" dirty="0">
                          <a:solidFill>
                            <a:srgbClr val="FFFFFF"/>
                          </a:solidFill>
                          <a:latin typeface="Arial"/>
                          <a:cs typeface="Arial"/>
                        </a:rPr>
                        <a:t>END</a:t>
                      </a:r>
                      <a:endParaRPr sz="900" b="1" dirty="0">
                        <a:latin typeface="Arial"/>
                        <a:cs typeface="Arial"/>
                      </a:endParaRPr>
                    </a:p>
                  </a:txBody>
                  <a:tcPr marL="0" marR="0" marT="17228" marB="0">
                    <a:solidFill>
                      <a:srgbClr val="37464D"/>
                    </a:solidFill>
                  </a:tcPr>
                </a:tc>
                <a:tc>
                  <a:txBody>
                    <a:bodyPr/>
                    <a:lstStyle/>
                    <a:p>
                      <a:pPr marL="91440" algn="ctr">
                        <a:lnSpc>
                          <a:spcPct val="100000"/>
                        </a:lnSpc>
                        <a:spcBef>
                          <a:spcPts val="204"/>
                        </a:spcBef>
                      </a:pPr>
                      <a:r>
                        <a:rPr lang="en-US" sz="900" b="1" spc="-10" dirty="0">
                          <a:solidFill>
                            <a:srgbClr val="FFFFFF"/>
                          </a:solidFill>
                          <a:latin typeface="Arial"/>
                          <a:cs typeface="Arial"/>
                        </a:rPr>
                        <a:t>ASSIGNED TO</a:t>
                      </a:r>
                      <a:endParaRPr sz="900" b="1" dirty="0">
                        <a:latin typeface="Arial"/>
                        <a:cs typeface="Arial"/>
                      </a:endParaRPr>
                    </a:p>
                  </a:txBody>
                  <a:tcPr marL="0" marR="0" marT="17228" marB="0">
                    <a:solidFill>
                      <a:srgbClr val="37464D"/>
                    </a:solidFill>
                  </a:tcPr>
                </a:tc>
                <a:extLst>
                  <a:ext uri="{0D108BD9-81ED-4DB2-BD59-A6C34878D82A}">
                    <a16:rowId xmlns:a16="http://schemas.microsoft.com/office/drawing/2014/main" val="10001"/>
                  </a:ext>
                </a:extLst>
              </a:tr>
              <a:tr h="300458">
                <a:tc>
                  <a:txBody>
                    <a:bodyPr/>
                    <a:lstStyle/>
                    <a:p>
                      <a:pPr marL="93345">
                        <a:lnSpc>
                          <a:spcPct val="100000"/>
                        </a:lnSpc>
                        <a:spcBef>
                          <a:spcPts val="715"/>
                        </a:spcBef>
                      </a:pPr>
                      <a:r>
                        <a:rPr lang="en-US" sz="700" b="1" spc="-10" dirty="0">
                          <a:solidFill>
                            <a:srgbClr val="37464D"/>
                          </a:solidFill>
                          <a:latin typeface="Arial"/>
                          <a:cs typeface="Arial"/>
                        </a:rPr>
                        <a:t>MILESTONE 0 : PROJECT START                                                </a:t>
                      </a:r>
                    </a:p>
                  </a:txBody>
                  <a:tcPr marL="0" marR="0" marT="60092" marB="0">
                    <a:lnR w="12700">
                      <a:solidFill>
                        <a:srgbClr val="A6B7BF"/>
                      </a:solidFill>
                      <a:prstDash val="solid"/>
                    </a:lnR>
                  </a:tcPr>
                </a:tc>
                <a:tc>
                  <a:txBody>
                    <a:bodyPr/>
                    <a:lstStyle/>
                    <a:p>
                      <a:pPr marL="91440" marR="0" lvl="0" indent="0" defTabSz="914400" eaLnBrk="1" fontAlgn="auto" latinLnBrk="0" hangingPunct="1">
                        <a:lnSpc>
                          <a:spcPct val="100000"/>
                        </a:lnSpc>
                        <a:spcBef>
                          <a:spcPts val="715"/>
                        </a:spcBef>
                        <a:spcAft>
                          <a:spcPts val="0"/>
                        </a:spcAft>
                        <a:buClrTx/>
                        <a:buSzTx/>
                        <a:buFontTx/>
                        <a:buNone/>
                        <a:tabLst/>
                        <a:defRPr/>
                      </a:pPr>
                      <a:r>
                        <a:rPr lang="en-US" sz="600" dirty="0">
                          <a:latin typeface="Arial"/>
                          <a:cs typeface="Arial"/>
                        </a:rPr>
                        <a:t>23/02/23</a:t>
                      </a:r>
                    </a:p>
                    <a:p>
                      <a:pPr marL="91440">
                        <a:lnSpc>
                          <a:spcPct val="100000"/>
                        </a:lnSpc>
                        <a:spcBef>
                          <a:spcPts val="715"/>
                        </a:spcBef>
                      </a:pP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r>
                        <a:rPr lang="en-US" sz="600" dirty="0">
                          <a:latin typeface="Arial"/>
                          <a:cs typeface="Arial"/>
                        </a:rPr>
                        <a:t>25/02/23</a:t>
                      </a:r>
                    </a:p>
                    <a:p>
                      <a:pPr marL="0" marR="0" lvl="0" indent="0" defTabSz="914400" eaLnBrk="1" fontAlgn="auto" latinLnBrk="0" hangingPunct="1">
                        <a:lnSpc>
                          <a:spcPct val="100000"/>
                        </a:lnSpc>
                        <a:spcBef>
                          <a:spcPts val="0"/>
                        </a:spcBef>
                        <a:spcAft>
                          <a:spcPts val="0"/>
                        </a:spcAft>
                        <a:buClrTx/>
                        <a:buSzTx/>
                        <a:buFontTx/>
                        <a:buNone/>
                        <a:tabLst/>
                        <a:defRPr/>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ANUSH BHARATHWAJ L</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2"/>
                  </a:ext>
                </a:extLst>
              </a:tr>
              <a:tr h="313259">
                <a:tc>
                  <a:txBody>
                    <a:bodyPr/>
                    <a:lstStyle/>
                    <a:p>
                      <a:pPr marL="93345">
                        <a:lnSpc>
                          <a:spcPct val="100000"/>
                        </a:lnSpc>
                        <a:spcBef>
                          <a:spcPts val="715"/>
                        </a:spcBef>
                      </a:pPr>
                      <a:r>
                        <a:rPr lang="en-US" sz="700" b="1" spc="-10" dirty="0">
                          <a:solidFill>
                            <a:srgbClr val="37464D"/>
                          </a:solidFill>
                          <a:latin typeface="Arial"/>
                          <a:cs typeface="Arial"/>
                        </a:rPr>
                        <a:t>MILESTONE 1 : DATA CLEANING</a:t>
                      </a:r>
                      <a:endParaRPr lang="en-US" sz="700" b="1" dirty="0">
                        <a:latin typeface="Arial"/>
                        <a:cs typeface="Arial"/>
                      </a:endParaRPr>
                    </a:p>
                  </a:txBody>
                  <a:tcPr marL="0" marR="0" marT="67235" marB="0">
                    <a:lnR w="12700">
                      <a:solidFill>
                        <a:srgbClr val="A6B7BF"/>
                      </a:solidFill>
                      <a:prstDash val="solid"/>
                    </a:lnR>
                    <a:solidFill>
                      <a:srgbClr val="F0ECEB"/>
                    </a:solidFill>
                  </a:tcPr>
                </a:tc>
                <a:tc>
                  <a:txBody>
                    <a:bodyPr/>
                    <a:lstStyle/>
                    <a:p>
                      <a:pPr marL="91440">
                        <a:lnSpc>
                          <a:spcPct val="100000"/>
                        </a:lnSpc>
                        <a:spcBef>
                          <a:spcPts val="800"/>
                        </a:spcBef>
                      </a:pPr>
                      <a:r>
                        <a:rPr sz="600" spc="-10" dirty="0">
                          <a:solidFill>
                            <a:srgbClr val="37464D"/>
                          </a:solidFill>
                          <a:latin typeface="Arial"/>
                          <a:cs typeface="Arial"/>
                        </a:rPr>
                        <a:t>2</a:t>
                      </a:r>
                      <a:r>
                        <a:rPr lang="en-US" sz="600" spc="-10" dirty="0">
                          <a:solidFill>
                            <a:srgbClr val="37464D"/>
                          </a:solidFill>
                          <a:latin typeface="Arial"/>
                          <a:cs typeface="Arial"/>
                        </a:rPr>
                        <a:t>6</a:t>
                      </a:r>
                      <a:r>
                        <a:rPr sz="600" spc="-10" dirty="0">
                          <a:solidFill>
                            <a:srgbClr val="37464D"/>
                          </a:solidFill>
                          <a:latin typeface="Arial"/>
                          <a:cs typeface="Arial"/>
                        </a:rPr>
                        <a:t>/02/23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01</a:t>
                      </a:r>
                      <a:r>
                        <a:rPr sz="600" spc="-10" dirty="0">
                          <a:solidFill>
                            <a:srgbClr val="37464D"/>
                          </a:solidFill>
                          <a:latin typeface="Arial"/>
                          <a:cs typeface="Arial"/>
                        </a:rPr>
                        <a:t>/0</a:t>
                      </a:r>
                      <a:r>
                        <a:rPr lang="en-US" sz="600" spc="-10" dirty="0">
                          <a:solidFill>
                            <a:srgbClr val="37464D"/>
                          </a:solidFill>
                          <a:latin typeface="Arial"/>
                          <a:cs typeface="Arial"/>
                        </a:rPr>
                        <a:t>3</a:t>
                      </a:r>
                      <a:r>
                        <a:rPr sz="600" spc="-10" dirty="0">
                          <a:solidFill>
                            <a:srgbClr val="37464D"/>
                          </a:solidFill>
                          <a:latin typeface="Arial"/>
                          <a:cs typeface="Arial"/>
                        </a:rPr>
                        <a:t>/23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BALAMURUGAN B</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3"/>
                  </a:ext>
                </a:extLst>
              </a:tr>
              <a:tr h="294273">
                <a:tc>
                  <a:txBody>
                    <a:bodyPr/>
                    <a:lstStyle/>
                    <a:p>
                      <a:pPr marL="93345">
                        <a:lnSpc>
                          <a:spcPct val="100000"/>
                        </a:lnSpc>
                        <a:spcBef>
                          <a:spcPts val="715"/>
                        </a:spcBef>
                      </a:pPr>
                      <a:r>
                        <a:rPr lang="en-US" sz="700" b="1" spc="-10" dirty="0">
                          <a:solidFill>
                            <a:srgbClr val="37464D"/>
                          </a:solidFill>
                          <a:latin typeface="Arial"/>
                          <a:cs typeface="Arial"/>
                        </a:rPr>
                        <a:t>MILESTONE 2 :        EDA </a:t>
                      </a:r>
                      <a:endParaRPr lang="en-US" sz="700" b="1"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02</a:t>
                      </a:r>
                      <a:r>
                        <a:rPr sz="600" spc="-10" dirty="0">
                          <a:solidFill>
                            <a:srgbClr val="37464D"/>
                          </a:solidFill>
                          <a:latin typeface="Arial"/>
                          <a:cs typeface="Arial"/>
                        </a:rPr>
                        <a:t>/0</a:t>
                      </a:r>
                      <a:r>
                        <a:rPr lang="en-US" sz="600" spc="-10" dirty="0">
                          <a:solidFill>
                            <a:srgbClr val="37464D"/>
                          </a:solidFill>
                          <a:latin typeface="Arial"/>
                          <a:cs typeface="Arial"/>
                        </a:rPr>
                        <a:t>3</a:t>
                      </a:r>
                      <a:r>
                        <a:rPr sz="600" spc="-10" dirty="0">
                          <a:solidFill>
                            <a:srgbClr val="37464D"/>
                          </a:solidFill>
                          <a:latin typeface="Arial"/>
                          <a:cs typeface="Arial"/>
                        </a:rPr>
                        <a:t>/23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a:t>
                      </a:r>
                      <a:r>
                        <a:rPr sz="600" spc="-10" dirty="0">
                          <a:solidFill>
                            <a:srgbClr val="37464D"/>
                          </a:solidFill>
                          <a:latin typeface="Arial"/>
                          <a:cs typeface="Arial"/>
                        </a:rPr>
                        <a:t>0</a:t>
                      </a:r>
                      <a:r>
                        <a:rPr lang="en-US" sz="600" spc="-10" dirty="0">
                          <a:solidFill>
                            <a:srgbClr val="37464D"/>
                          </a:solidFill>
                          <a:latin typeface="Arial"/>
                          <a:cs typeface="Arial"/>
                        </a:rPr>
                        <a:t>6</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DHATCHANA H</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4"/>
                  </a:ext>
                </a:extLst>
              </a:tr>
              <a:tr h="312700">
                <a:tc>
                  <a:txBody>
                    <a:bodyPr/>
                    <a:lstStyle/>
                    <a:p>
                      <a:pPr marL="93345">
                        <a:lnSpc>
                          <a:spcPct val="100000"/>
                        </a:lnSpc>
                        <a:spcBef>
                          <a:spcPts val="715"/>
                        </a:spcBef>
                      </a:pPr>
                      <a:r>
                        <a:rPr lang="en-US" sz="700" b="1" spc="-10" dirty="0">
                          <a:solidFill>
                            <a:srgbClr val="37464D"/>
                          </a:solidFill>
                          <a:latin typeface="Arial"/>
                          <a:cs typeface="Arial"/>
                        </a:rPr>
                        <a:t>MILESTONE 3 : DATA VISUALIZATION</a:t>
                      </a:r>
                      <a:endParaRPr lang="en-US" sz="700" b="1"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sz="600" spc="-10" dirty="0">
                          <a:solidFill>
                            <a:srgbClr val="37464D"/>
                          </a:solidFill>
                          <a:latin typeface="Arial"/>
                          <a:cs typeface="Arial"/>
                        </a:rPr>
                        <a:t>0</a:t>
                      </a:r>
                      <a:r>
                        <a:rPr lang="en-US" sz="600" spc="-10" dirty="0">
                          <a:solidFill>
                            <a:srgbClr val="37464D"/>
                          </a:solidFill>
                          <a:latin typeface="Arial"/>
                          <a:cs typeface="Arial"/>
                        </a:rPr>
                        <a:t>7</a:t>
                      </a:r>
                      <a:r>
                        <a:rPr sz="600" spc="-10" dirty="0">
                          <a:solidFill>
                            <a:srgbClr val="37464D"/>
                          </a:solidFill>
                          <a:latin typeface="Arial"/>
                          <a:cs typeface="Arial"/>
                        </a:rPr>
                        <a:t>/03/23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nSpc>
                          <a:spcPct val="100000"/>
                        </a:lnSpc>
                      </a:pPr>
                      <a:r>
                        <a:rPr lang="en-US" sz="600" dirty="0">
                          <a:latin typeface="Times New Roman"/>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dirty="0">
                          <a:latin typeface="Times New Roman"/>
                          <a:cs typeface="Times New Roman"/>
                        </a:rPr>
                        <a:t>        </a:t>
                      </a:r>
                      <a:r>
                        <a:rPr lang="en-IN" sz="600" spc="-10" dirty="0">
                          <a:solidFill>
                            <a:srgbClr val="37464D"/>
                          </a:solidFill>
                          <a:latin typeface="Arial"/>
                          <a:cs typeface="Arial"/>
                        </a:rPr>
                        <a:t>12/03/23</a:t>
                      </a:r>
                      <a:endParaRPr lang="en-IN" sz="600" dirty="0">
                        <a:latin typeface="Arial"/>
                        <a:cs typeface="Arial"/>
                      </a:endParaRPr>
                    </a:p>
                    <a:p>
                      <a:pPr>
                        <a:lnSpc>
                          <a:spcPct val="100000"/>
                        </a:lnSpc>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ANUSH BHARATHWAJ L</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5"/>
                  </a:ext>
                </a:extLst>
              </a:tr>
              <a:tr h="294273">
                <a:tc>
                  <a:txBody>
                    <a:bodyPr/>
                    <a:lstStyle/>
                    <a:p>
                      <a:pPr marL="93345">
                        <a:lnSpc>
                          <a:spcPct val="100000"/>
                        </a:lnSpc>
                        <a:spcBef>
                          <a:spcPts val="715"/>
                        </a:spcBef>
                      </a:pPr>
                      <a:r>
                        <a:rPr lang="en-US" sz="700" b="1" spc="-10" dirty="0">
                          <a:solidFill>
                            <a:srgbClr val="37464D"/>
                          </a:solidFill>
                          <a:latin typeface="Arial"/>
                          <a:cs typeface="Arial"/>
                        </a:rPr>
                        <a:t>MILESTONE 4 : LOGISTIC REGRESSION</a:t>
                      </a:r>
                      <a:endParaRPr lang="en-US" sz="700" b="1"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13</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19</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HIRTHICK RAJ  M</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6"/>
                  </a:ext>
                </a:extLst>
              </a:tr>
              <a:tr h="312700">
                <a:tc>
                  <a:txBody>
                    <a:bodyPr/>
                    <a:lstStyle/>
                    <a:p>
                      <a:pPr marL="93345">
                        <a:lnSpc>
                          <a:spcPct val="100000"/>
                        </a:lnSpc>
                        <a:spcBef>
                          <a:spcPts val="715"/>
                        </a:spcBef>
                      </a:pPr>
                      <a:r>
                        <a:rPr lang="en-US" sz="700" b="1" spc="-10" dirty="0">
                          <a:solidFill>
                            <a:srgbClr val="37464D"/>
                          </a:solidFill>
                          <a:latin typeface="Arial"/>
                          <a:cs typeface="Arial"/>
                        </a:rPr>
                        <a:t>MILESTONE 5 : CONFUSION MATRIX</a:t>
                      </a:r>
                      <a:endParaRPr lang="en-US" sz="700" b="1" dirty="0">
                        <a:latin typeface="Arial"/>
                        <a:cs typeface="Arial"/>
                      </a:endParaRPr>
                    </a:p>
                  </a:txBody>
                  <a:tcPr marL="0" marR="0" marT="67235" marB="0">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2</a:t>
                      </a:r>
                      <a:r>
                        <a:rPr sz="600" spc="-10" dirty="0">
                          <a:solidFill>
                            <a:srgbClr val="37464D"/>
                          </a:solidFill>
                          <a:latin typeface="Arial"/>
                          <a:cs typeface="Arial"/>
                        </a:rPr>
                        <a:t>0/03/23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    26</a:t>
                      </a:r>
                      <a:r>
                        <a:rPr sz="600" spc="-10" dirty="0">
                          <a:solidFill>
                            <a:srgbClr val="37464D"/>
                          </a:solidFill>
                          <a:latin typeface="Arial"/>
                          <a:cs typeface="Arial"/>
                        </a:rPr>
                        <a:t>/03/23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DHINAKARAN D G S</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7"/>
                  </a:ext>
                </a:extLst>
              </a:tr>
              <a:tr h="293714">
                <a:tc>
                  <a:txBody>
                    <a:bodyPr/>
                    <a:lstStyle/>
                    <a:p>
                      <a:pPr marL="93345">
                        <a:lnSpc>
                          <a:spcPct val="100000"/>
                        </a:lnSpc>
                        <a:spcBef>
                          <a:spcPts val="715"/>
                        </a:spcBef>
                      </a:pPr>
                      <a:r>
                        <a:rPr lang="en-US" sz="700" b="1" spc="-10" dirty="0">
                          <a:solidFill>
                            <a:srgbClr val="37464D"/>
                          </a:solidFill>
                          <a:latin typeface="Arial"/>
                          <a:cs typeface="Arial"/>
                        </a:rPr>
                        <a:t>MILESTONE 6 : LINEAR REGRESSION</a:t>
                      </a:r>
                      <a:endParaRPr lang="en-US" sz="700" b="1" dirty="0">
                        <a:latin typeface="Arial"/>
                        <a:cs typeface="Arial"/>
                      </a:endParaRPr>
                    </a:p>
                  </a:txBody>
                  <a:tcPr marL="0" marR="0" marT="60092" marB="0">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27</a:t>
                      </a:r>
                      <a:r>
                        <a:rPr sz="600" spc="-10" dirty="0">
                          <a:solidFill>
                            <a:srgbClr val="37464D"/>
                          </a:solidFill>
                          <a:latin typeface="Arial"/>
                          <a:cs typeface="Arial"/>
                        </a:rPr>
                        <a:t>/03/23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01</a:t>
                      </a:r>
                      <a:r>
                        <a:rPr sz="600" spc="-10" dirty="0">
                          <a:solidFill>
                            <a:srgbClr val="37464D"/>
                          </a:solidFill>
                          <a:latin typeface="Arial"/>
                          <a:cs typeface="Arial"/>
                        </a:rPr>
                        <a:t>/0</a:t>
                      </a:r>
                      <a:r>
                        <a:rPr lang="en-US" sz="600" spc="-10" dirty="0">
                          <a:solidFill>
                            <a:srgbClr val="37464D"/>
                          </a:solidFill>
                          <a:latin typeface="Arial"/>
                          <a:cs typeface="Arial"/>
                        </a:rPr>
                        <a:t>4</a:t>
                      </a:r>
                      <a:r>
                        <a:rPr sz="600" spc="-10" dirty="0">
                          <a:solidFill>
                            <a:srgbClr val="37464D"/>
                          </a:solidFill>
                          <a:latin typeface="Arial"/>
                          <a:cs typeface="Arial"/>
                        </a:rPr>
                        <a:t>/23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US" sz="600" b="1" dirty="0">
                          <a:latin typeface="Arial" panose="020B0604020202020204" pitchFamily="34" charset="0"/>
                          <a:cs typeface="Arial" panose="020B0604020202020204" pitchFamily="34" charset="0"/>
                        </a:rPr>
                        <a:t>ABISHEK V</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10008"/>
                  </a:ext>
                </a:extLst>
              </a:tr>
              <a:tr h="313259">
                <a:tc>
                  <a:txBody>
                    <a:bodyPr/>
                    <a:lstStyle/>
                    <a:p>
                      <a:pPr marL="93345">
                        <a:lnSpc>
                          <a:spcPct val="100000"/>
                        </a:lnSpc>
                        <a:spcBef>
                          <a:spcPts val="715"/>
                        </a:spcBef>
                      </a:pPr>
                      <a:r>
                        <a:rPr lang="en-US" sz="700" b="1" spc="-10" dirty="0">
                          <a:solidFill>
                            <a:srgbClr val="37464D"/>
                          </a:solidFill>
                          <a:latin typeface="Arial"/>
                          <a:cs typeface="Arial"/>
                        </a:rPr>
                        <a:t>MILESTONE 7 : NON-LINEAR MODEL</a:t>
                      </a:r>
                      <a:endParaRPr lang="en-US" sz="700" b="1"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91440">
                        <a:lnSpc>
                          <a:spcPct val="100000"/>
                        </a:lnSpc>
                        <a:spcBef>
                          <a:spcPts val="800"/>
                        </a:spcBef>
                      </a:pPr>
                      <a:r>
                        <a:rPr lang="en-US" sz="600" spc="-10" dirty="0">
                          <a:solidFill>
                            <a:srgbClr val="37464D"/>
                          </a:solidFill>
                          <a:latin typeface="Arial"/>
                          <a:cs typeface="Arial"/>
                        </a:rPr>
                        <a:t>02</a:t>
                      </a:r>
                      <a:r>
                        <a:rPr sz="600" spc="-10" dirty="0">
                          <a:solidFill>
                            <a:srgbClr val="37464D"/>
                          </a:solidFill>
                          <a:latin typeface="Arial"/>
                          <a:cs typeface="Arial"/>
                        </a:rPr>
                        <a:t>/0</a:t>
                      </a:r>
                      <a:r>
                        <a:rPr lang="en-US" sz="600" spc="-10" dirty="0">
                          <a:solidFill>
                            <a:srgbClr val="37464D"/>
                          </a:solidFill>
                          <a:latin typeface="Arial"/>
                          <a:cs typeface="Arial"/>
                        </a:rPr>
                        <a:t>4</a:t>
                      </a:r>
                      <a:r>
                        <a:rPr sz="600" spc="-10" dirty="0">
                          <a:solidFill>
                            <a:srgbClr val="37464D"/>
                          </a:solidFill>
                          <a:latin typeface="Arial"/>
                          <a:cs typeface="Arial"/>
                        </a:rPr>
                        <a:t>/23</a:t>
                      </a:r>
                      <a:endParaRPr sz="600" dirty="0">
                        <a:latin typeface="Arial"/>
                        <a:cs typeface="Arial"/>
                      </a:endParaRPr>
                    </a:p>
                  </a:txBody>
                  <a:tcPr marL="0" marR="0" marT="67235" marB="0">
                    <a:lnL w="12700">
                      <a:solidFill>
                        <a:srgbClr val="A6B7BF"/>
                      </a:solidFill>
                      <a:prstDash val="solid"/>
                    </a:lnL>
                    <a:lnR w="12700">
                      <a:solidFill>
                        <a:srgbClr val="A6B7BF"/>
                      </a:solidFill>
                      <a:prstDash val="solid"/>
                    </a:lnR>
                    <a:solidFill>
                      <a:srgbClr val="F0ECEB"/>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600" spc="-10" dirty="0">
                          <a:solidFill>
                            <a:srgbClr val="37464D"/>
                          </a:solidFill>
                          <a:latin typeface="Arial"/>
                          <a:cs typeface="Arial"/>
                        </a:rPr>
                        <a:t>    </a:t>
                      </a:r>
                    </a:p>
                    <a:p>
                      <a:pPr marL="0" marR="0" lvl="0" indent="0" defTabSz="914400" eaLnBrk="1" fontAlgn="auto" latinLnBrk="0" hangingPunct="1">
                        <a:lnSpc>
                          <a:spcPct val="100000"/>
                        </a:lnSpc>
                        <a:spcBef>
                          <a:spcPts val="0"/>
                        </a:spcBef>
                        <a:spcAft>
                          <a:spcPts val="0"/>
                        </a:spcAft>
                        <a:buClrTx/>
                        <a:buSzTx/>
                        <a:buFontTx/>
                        <a:buNone/>
                        <a:tabLst/>
                        <a:defRPr/>
                      </a:pPr>
                      <a:r>
                        <a:rPr lang="en-US" sz="600" spc="-10" dirty="0">
                          <a:solidFill>
                            <a:srgbClr val="37464D"/>
                          </a:solidFill>
                          <a:latin typeface="Arial"/>
                          <a:cs typeface="Arial"/>
                        </a:rPr>
                        <a:t>      05/04/23</a:t>
                      </a:r>
                      <a:endParaRPr lang="en-US" sz="600" dirty="0">
                        <a:latin typeface="Arial"/>
                        <a:cs typeface="Arial"/>
                      </a:endParaRPr>
                    </a:p>
                    <a:p>
                      <a:pPr>
                        <a:lnSpc>
                          <a:spcPct val="100000"/>
                        </a:lnSpc>
                      </a:pPr>
                      <a:endParaRPr sz="600" dirty="0">
                        <a:latin typeface="Times New Roman"/>
                        <a:cs typeface="Times New Roman"/>
                      </a:endParaRPr>
                    </a:p>
                  </a:txBody>
                  <a:tcPr marL="0" marR="0" marT="0" marB="0">
                    <a:lnL w="12700">
                      <a:solidFill>
                        <a:srgbClr val="A6B7BF"/>
                      </a:solidFill>
                      <a:prstDash val="solid"/>
                    </a:lnL>
                    <a:lnR w="12700">
                      <a:solidFill>
                        <a:srgbClr val="A6B7BF"/>
                      </a:solidFill>
                      <a:prstDash val="solid"/>
                    </a:lnR>
                    <a:solidFill>
                      <a:srgbClr val="F0ECEB"/>
                    </a:solidFill>
                  </a:tcPr>
                </a:tc>
                <a:tc>
                  <a:txBody>
                    <a:bodyPr/>
                    <a:lstStyle/>
                    <a:p>
                      <a:pPr algn="ctr">
                        <a:lnSpc>
                          <a:spcPct val="100000"/>
                        </a:lnSpc>
                      </a:pPr>
                      <a:endParaRPr lang="en-US" sz="600" b="1" dirty="0">
                        <a:latin typeface="Arial" panose="020B0604020202020204" pitchFamily="34" charset="0"/>
                        <a:cs typeface="Arial" panose="020B0604020202020204" pitchFamily="34" charset="0"/>
                      </a:endParaRPr>
                    </a:p>
                    <a:p>
                      <a:pPr algn="ctr">
                        <a:lnSpc>
                          <a:spcPct val="100000"/>
                        </a:lnSpc>
                      </a:pPr>
                      <a:r>
                        <a:rPr lang="en-IN" sz="600" b="1" dirty="0">
                          <a:latin typeface="Arial" panose="020B0604020202020204" pitchFamily="34" charset="0"/>
                          <a:cs typeface="Arial" panose="020B0604020202020204" pitchFamily="34" charset="0"/>
                        </a:rPr>
                        <a:t>DHATCHANA H</a:t>
                      </a:r>
                      <a:endParaRPr sz="600" b="1" dirty="0">
                        <a:latin typeface="Arial" panose="020B0604020202020204" pitchFamily="34" charset="0"/>
                        <a:cs typeface="Arial" panose="020B0604020202020204" pitchFamily="34" charset="0"/>
                      </a:endParaRPr>
                    </a:p>
                  </a:txBody>
                  <a:tcPr marL="0" marR="0" marT="0" marB="0">
                    <a:lnL w="12700">
                      <a:solidFill>
                        <a:srgbClr val="A6B7BF"/>
                      </a:solidFill>
                      <a:prstDash val="solid"/>
                    </a:lnL>
                    <a:solidFill>
                      <a:srgbClr val="F0ECEB"/>
                    </a:solidFill>
                  </a:tcPr>
                </a:tc>
                <a:extLst>
                  <a:ext uri="{0D108BD9-81ED-4DB2-BD59-A6C34878D82A}">
                    <a16:rowId xmlns:a16="http://schemas.microsoft.com/office/drawing/2014/main" val="10009"/>
                  </a:ext>
                </a:extLst>
              </a:tr>
            </a:tbl>
          </a:graphicData>
        </a:graphic>
      </p:graphicFrame>
      <p:graphicFrame>
        <p:nvGraphicFramePr>
          <p:cNvPr id="27" name="Table 26">
            <a:extLst>
              <a:ext uri="{FF2B5EF4-FFF2-40B4-BE49-F238E27FC236}">
                <a16:creationId xmlns:a16="http://schemas.microsoft.com/office/drawing/2014/main" id="{692B7277-A57C-0753-BBC8-F8B909B3B3EF}"/>
              </a:ext>
            </a:extLst>
          </p:cNvPr>
          <p:cNvGraphicFramePr>
            <a:graphicFrameLocks noGrp="1"/>
          </p:cNvGraphicFramePr>
          <p:nvPr/>
        </p:nvGraphicFramePr>
        <p:xfrm>
          <a:off x="1596838" y="3631081"/>
          <a:ext cx="5757861" cy="362352"/>
        </p:xfrm>
        <a:graphic>
          <a:graphicData uri="http://schemas.openxmlformats.org/drawingml/2006/table">
            <a:tbl>
              <a:tblPr firstRow="1" bandRow="1">
                <a:tableStyleId>{2D5ABB26-0587-4C30-8999-92F81FD0307C}</a:tableStyleId>
              </a:tblPr>
              <a:tblGrid>
                <a:gridCol w="1664074">
                  <a:extLst>
                    <a:ext uri="{9D8B030D-6E8A-4147-A177-3AD203B41FA5}">
                      <a16:colId xmlns:a16="http://schemas.microsoft.com/office/drawing/2014/main" val="1066963058"/>
                    </a:ext>
                  </a:extLst>
                </a:gridCol>
                <a:gridCol w="655544">
                  <a:extLst>
                    <a:ext uri="{9D8B030D-6E8A-4147-A177-3AD203B41FA5}">
                      <a16:colId xmlns:a16="http://schemas.microsoft.com/office/drawing/2014/main" val="2292123015"/>
                    </a:ext>
                  </a:extLst>
                </a:gridCol>
                <a:gridCol w="756397">
                  <a:extLst>
                    <a:ext uri="{9D8B030D-6E8A-4147-A177-3AD203B41FA5}">
                      <a16:colId xmlns:a16="http://schemas.microsoft.com/office/drawing/2014/main" val="1019290185"/>
                    </a:ext>
                  </a:extLst>
                </a:gridCol>
                <a:gridCol w="2681846">
                  <a:extLst>
                    <a:ext uri="{9D8B030D-6E8A-4147-A177-3AD203B41FA5}">
                      <a16:colId xmlns:a16="http://schemas.microsoft.com/office/drawing/2014/main" val="4185075067"/>
                    </a:ext>
                  </a:extLst>
                </a:gridCol>
              </a:tblGrid>
              <a:tr h="320628">
                <a:tc>
                  <a:txBody>
                    <a:bodyPr/>
                    <a:lstStyle/>
                    <a:p>
                      <a:pPr marL="93345" marR="0" lvl="0" indent="0" defTabSz="914400" eaLnBrk="1" fontAlgn="auto" latinLnBrk="0" hangingPunct="1">
                        <a:lnSpc>
                          <a:spcPct val="100000"/>
                        </a:lnSpc>
                        <a:spcBef>
                          <a:spcPts val="715"/>
                        </a:spcBef>
                        <a:spcAft>
                          <a:spcPts val="0"/>
                        </a:spcAft>
                        <a:buClrTx/>
                        <a:buSzTx/>
                        <a:buFontTx/>
                        <a:buNone/>
                        <a:tabLst/>
                        <a:defRPr/>
                      </a:pPr>
                      <a:r>
                        <a:rPr lang="en-US" sz="700" b="1" spc="-10" dirty="0">
                          <a:solidFill>
                            <a:srgbClr val="37464D"/>
                          </a:solidFill>
                          <a:latin typeface="Arial"/>
                          <a:cs typeface="Arial"/>
                        </a:rPr>
                        <a:t>MILESTONE 8 : CONCLUSION</a:t>
                      </a:r>
                      <a:endParaRPr lang="en-US" sz="700" b="1" dirty="0">
                        <a:latin typeface="Arial"/>
                        <a:cs typeface="Arial"/>
                      </a:endParaRPr>
                    </a:p>
                    <a:p>
                      <a:pPr marL="93345">
                        <a:lnSpc>
                          <a:spcPct val="100000"/>
                        </a:lnSpc>
                        <a:spcBef>
                          <a:spcPts val="715"/>
                        </a:spcBef>
                      </a:pPr>
                      <a:endParaRPr lang="en-US" sz="700" b="1" dirty="0">
                        <a:latin typeface="Arial"/>
                        <a:cs typeface="Arial"/>
                      </a:endParaRPr>
                    </a:p>
                  </a:txBody>
                  <a:tcPr marL="0" marR="0" marT="60092" marB="0">
                    <a:lnR w="12700">
                      <a:solidFill>
                        <a:srgbClr val="A6B7BF"/>
                      </a:solidFill>
                      <a:prstDash val="solid"/>
                    </a:lnR>
                  </a:tcPr>
                </a:tc>
                <a:tc>
                  <a:txBody>
                    <a:bodyPr/>
                    <a:lstStyle/>
                    <a:p>
                      <a:pPr marL="91440" marR="0" lvl="0" indent="0" defTabSz="914400" eaLnBrk="1" fontAlgn="auto" latinLnBrk="0" hangingPunct="1">
                        <a:lnSpc>
                          <a:spcPct val="100000"/>
                        </a:lnSpc>
                        <a:spcBef>
                          <a:spcPts val="715"/>
                        </a:spcBef>
                        <a:spcAft>
                          <a:spcPts val="0"/>
                        </a:spcAft>
                        <a:buClrTx/>
                        <a:buSzTx/>
                        <a:buFontTx/>
                        <a:buNone/>
                        <a:tabLst/>
                        <a:defRPr/>
                      </a:pPr>
                      <a:r>
                        <a:rPr lang="en-US" sz="600" spc="-10" dirty="0">
                          <a:solidFill>
                            <a:srgbClr val="37464D"/>
                          </a:solidFill>
                          <a:latin typeface="Arial"/>
                          <a:cs typeface="Arial"/>
                        </a:rPr>
                        <a:t>05/04/23</a:t>
                      </a:r>
                      <a:endParaRPr lang="en-US" sz="600" dirty="0">
                        <a:latin typeface="Arial"/>
                        <a:cs typeface="Arial"/>
                      </a:endParaRPr>
                    </a:p>
                    <a:p>
                      <a:pPr marL="91440">
                        <a:lnSpc>
                          <a:spcPct val="100000"/>
                        </a:lnSpc>
                        <a:spcBef>
                          <a:spcPts val="715"/>
                        </a:spcBef>
                      </a:pP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91440">
                        <a:lnSpc>
                          <a:spcPct val="100000"/>
                        </a:lnSpc>
                        <a:spcBef>
                          <a:spcPts val="715"/>
                        </a:spcBef>
                      </a:pPr>
                      <a:r>
                        <a:rPr lang="en-US" sz="600" spc="-10" dirty="0">
                          <a:solidFill>
                            <a:srgbClr val="37464D"/>
                          </a:solidFill>
                          <a:latin typeface="Arial"/>
                          <a:cs typeface="Arial"/>
                        </a:rPr>
                        <a:t>   08/04/23</a:t>
                      </a:r>
                      <a:endParaRPr sz="600" dirty="0">
                        <a:latin typeface="Arial"/>
                        <a:cs typeface="Arial"/>
                      </a:endParaRPr>
                    </a:p>
                  </a:txBody>
                  <a:tcPr marL="0" marR="0" marT="60092" marB="0">
                    <a:lnL w="12700">
                      <a:solidFill>
                        <a:srgbClr val="A6B7BF"/>
                      </a:solidFill>
                      <a:prstDash val="solid"/>
                    </a:lnL>
                    <a:lnR w="12700">
                      <a:solidFill>
                        <a:srgbClr val="A6B7BF"/>
                      </a:solidFill>
                      <a:prstDash val="solid"/>
                    </a:lnR>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IN" sz="600" dirty="0">
                        <a:latin typeface="Arial" panose="020B0604020202020204" pitchFamily="34" charset="0"/>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IN" sz="600" b="1" dirty="0">
                          <a:latin typeface="Arial" panose="020B0604020202020204" pitchFamily="34" charset="0"/>
                          <a:cs typeface="Arial" panose="020B0604020202020204" pitchFamily="34" charset="0"/>
                        </a:rPr>
                        <a:t>BALAMURUGAN B</a:t>
                      </a:r>
                    </a:p>
                    <a:p>
                      <a:pPr algn="ctr">
                        <a:lnSpc>
                          <a:spcPct val="100000"/>
                        </a:lnSpc>
                      </a:pPr>
                      <a:endParaRPr sz="600" dirty="0">
                        <a:latin typeface="Arial" panose="020B0604020202020204" pitchFamily="34" charset="0"/>
                        <a:cs typeface="Arial" panose="020B0604020202020204" pitchFamily="34" charset="0"/>
                      </a:endParaRPr>
                    </a:p>
                  </a:txBody>
                  <a:tcPr marL="0" marR="0" marT="0" marB="0">
                    <a:lnL w="12700">
                      <a:solidFill>
                        <a:srgbClr val="A6B7BF"/>
                      </a:solidFill>
                      <a:prstDash val="solid"/>
                    </a:lnL>
                  </a:tcPr>
                </a:tc>
                <a:extLst>
                  <a:ext uri="{0D108BD9-81ED-4DB2-BD59-A6C34878D82A}">
                    <a16:rowId xmlns:a16="http://schemas.microsoft.com/office/drawing/2014/main" val="711069866"/>
                  </a:ext>
                </a:extLst>
              </a:tr>
            </a:tbl>
          </a:graphicData>
        </a:graphic>
      </p:graphicFrame>
    </p:spTree>
    <p:extLst>
      <p:ext uri="{BB962C8B-B14F-4D97-AF65-F5344CB8AC3E}">
        <p14:creationId xmlns:p14="http://schemas.microsoft.com/office/powerpoint/2010/main" val="151792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6"/>
          <p:cNvSpPr txBox="1">
            <a:spLocks noGrp="1"/>
          </p:cNvSpPr>
          <p:nvPr>
            <p:ph type="title"/>
          </p:nvPr>
        </p:nvSpPr>
        <p:spPr>
          <a:xfrm>
            <a:off x="695507" y="466522"/>
            <a:ext cx="355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BUSINESS CONTEXT</a:t>
            </a:r>
          </a:p>
        </p:txBody>
      </p:sp>
      <p:sp>
        <p:nvSpPr>
          <p:cNvPr id="359" name="Google Shape;359;p46"/>
          <p:cNvSpPr txBox="1">
            <a:spLocks noGrp="1"/>
          </p:cNvSpPr>
          <p:nvPr>
            <p:ph type="subTitle" idx="1"/>
          </p:nvPr>
        </p:nvSpPr>
        <p:spPr>
          <a:xfrm>
            <a:off x="572516" y="1417629"/>
            <a:ext cx="7998968" cy="937598"/>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1600"/>
              </a:spcAft>
              <a:buClr>
                <a:schemeClr val="accent1"/>
              </a:buClr>
              <a:buSzPct val="130000"/>
              <a:buFont typeface="Arial" panose="020B0604020202020204" pitchFamily="34" charset="0"/>
              <a:buChar char="•"/>
            </a:pPr>
            <a:r>
              <a:rPr lang="en-IN" dirty="0"/>
              <a:t>The business context, problem, or opportunity that the warranty data portal could address will depend on the specific needs and goals of the company. However, here are some examples of how a warranty data portal could address a business problem or opportunity:</a:t>
            </a:r>
          </a:p>
        </p:txBody>
      </p:sp>
      <p:sp>
        <p:nvSpPr>
          <p:cNvPr id="361" name="Google Shape;361;p46"/>
          <p:cNvSpPr txBox="1">
            <a:spLocks noGrp="1"/>
          </p:cNvSpPr>
          <p:nvPr>
            <p:ph type="subTitle" idx="3"/>
          </p:nvPr>
        </p:nvSpPr>
        <p:spPr>
          <a:xfrm>
            <a:off x="3091517" y="2454806"/>
            <a:ext cx="6052483" cy="134223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dirty="0"/>
              <a:t>If a company is experiencing high warranty costs, a warranty data portal could help identify the specific products or product categories that are driving these costs. By analysing warranty claims data, the portal could identify the most common causes of warranty claims and the products that have the highest frequency of claims.</a:t>
            </a:r>
          </a:p>
        </p:txBody>
      </p:sp>
      <p:sp>
        <p:nvSpPr>
          <p:cNvPr id="362" name="Google Shape;362;p46"/>
          <p:cNvSpPr txBox="1">
            <a:spLocks noGrp="1"/>
          </p:cNvSpPr>
          <p:nvPr>
            <p:ph type="subTitle" idx="4"/>
          </p:nvPr>
        </p:nvSpPr>
        <p:spPr>
          <a:xfrm>
            <a:off x="104146" y="2652307"/>
            <a:ext cx="3424916" cy="5726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dirty="0"/>
              <a:t>PROBLEM                                                                  HIGH   WARRANTY  COSTS</a:t>
            </a:r>
          </a:p>
        </p:txBody>
      </p:sp>
      <p:sp>
        <p:nvSpPr>
          <p:cNvPr id="365" name="Google Shape;365;p46"/>
          <p:cNvSpPr txBox="1">
            <a:spLocks noGrp="1"/>
          </p:cNvSpPr>
          <p:nvPr>
            <p:ph type="subTitle" idx="7"/>
          </p:nvPr>
        </p:nvSpPr>
        <p:spPr>
          <a:xfrm>
            <a:off x="3091517" y="3896624"/>
            <a:ext cx="5987169" cy="9317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400" dirty="0"/>
              <a:t>A warranty data portal could also provide a competitive advantage by demonstrating the company's commitment to product quality and customer satisfaction. By providing customers with easy access to warranty information and a seamless claims process, the company could differentiate itself from competitors and improve its reputation in the marketplace.</a:t>
            </a:r>
          </a:p>
        </p:txBody>
      </p:sp>
      <p:sp>
        <p:nvSpPr>
          <p:cNvPr id="368" name="Google Shape;368;p46"/>
          <p:cNvSpPr txBox="1">
            <a:spLocks noGrp="1"/>
          </p:cNvSpPr>
          <p:nvPr>
            <p:ph type="subTitle" idx="13"/>
          </p:nvPr>
        </p:nvSpPr>
        <p:spPr>
          <a:xfrm>
            <a:off x="11360" y="4086137"/>
            <a:ext cx="2922057" cy="93178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sz="1600" b="1" dirty="0"/>
              <a:t>OPPORTUNITY COMPETITIVE   ADVANTAGE</a:t>
            </a:r>
          </a:p>
        </p:txBody>
      </p:sp>
      <p:sp>
        <p:nvSpPr>
          <p:cNvPr id="16" name="Google Shape;415;p49">
            <a:extLst>
              <a:ext uri="{FF2B5EF4-FFF2-40B4-BE49-F238E27FC236}">
                <a16:creationId xmlns:a16="http://schemas.microsoft.com/office/drawing/2014/main" id="{EBB74F2B-D4D0-51A2-F9E4-D67075A12389}"/>
              </a:ext>
            </a:extLst>
          </p:cNvPr>
          <p:cNvSpPr/>
          <p:nvPr/>
        </p:nvSpPr>
        <p:spPr>
          <a:xfrm>
            <a:off x="2748793" y="2523967"/>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5;p49">
            <a:extLst>
              <a:ext uri="{FF2B5EF4-FFF2-40B4-BE49-F238E27FC236}">
                <a16:creationId xmlns:a16="http://schemas.microsoft.com/office/drawing/2014/main" id="{C7982ACE-1FAC-3446-BC63-79039DC2734D}"/>
              </a:ext>
            </a:extLst>
          </p:cNvPr>
          <p:cNvSpPr/>
          <p:nvPr/>
        </p:nvSpPr>
        <p:spPr>
          <a:xfrm>
            <a:off x="2748793" y="4056739"/>
            <a:ext cx="26525" cy="937598"/>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4;p35">
            <a:extLst>
              <a:ext uri="{FF2B5EF4-FFF2-40B4-BE49-F238E27FC236}">
                <a16:creationId xmlns:a16="http://schemas.microsoft.com/office/drawing/2014/main" id="{72F0B4DB-1C82-E64F-3E13-752C6B1CB92F}"/>
              </a:ext>
            </a:extLst>
          </p:cNvPr>
          <p:cNvSpPr/>
          <p:nvPr/>
        </p:nvSpPr>
        <p:spPr>
          <a:xfrm rot="5400000">
            <a:off x="1707079" y="494724"/>
            <a:ext cx="19929" cy="1867678"/>
          </a:xfrm>
          <a:custGeom>
            <a:avLst/>
            <a:gdLst/>
            <a:ahLst/>
            <a:cxnLst/>
            <a:rect l="l" t="t" r="r" b="b"/>
            <a:pathLst>
              <a:path w="1061" h="31989" extrusionOk="0">
                <a:moveTo>
                  <a:pt x="0" y="0"/>
                </a:moveTo>
                <a:lnTo>
                  <a:pt x="0" y="31989"/>
                </a:lnTo>
                <a:lnTo>
                  <a:pt x="1060" y="31989"/>
                </a:lnTo>
                <a:lnTo>
                  <a:pt x="1060"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33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1"/>
          <p:cNvSpPr txBox="1">
            <a:spLocks noGrp="1"/>
          </p:cNvSpPr>
          <p:nvPr>
            <p:ph type="title"/>
          </p:nvPr>
        </p:nvSpPr>
        <p:spPr>
          <a:xfrm>
            <a:off x="949099" y="312427"/>
            <a:ext cx="299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BUSSINESS QUESTION’S</a:t>
            </a:r>
            <a:endParaRPr dirty="0"/>
          </a:p>
        </p:txBody>
      </p:sp>
      <p:sp>
        <p:nvSpPr>
          <p:cNvPr id="248" name="Google Shape;248;p41"/>
          <p:cNvSpPr txBox="1">
            <a:spLocks noGrp="1"/>
          </p:cNvSpPr>
          <p:nvPr>
            <p:ph type="subTitle" idx="1"/>
          </p:nvPr>
        </p:nvSpPr>
        <p:spPr>
          <a:xfrm>
            <a:off x="707409" y="1363227"/>
            <a:ext cx="7481369" cy="847104"/>
          </a:xfrm>
          <a:prstGeom prst="rect">
            <a:avLst/>
          </a:prstGeom>
        </p:spPr>
        <p:txBody>
          <a:bodyPr spcFirstLastPara="1" wrap="square" lIns="91425" tIns="91425" rIns="91425" bIns="91425" anchor="t" anchorCtr="0">
            <a:noAutofit/>
          </a:bodyPr>
          <a:lstStyle/>
          <a:p>
            <a:pPr marL="285750" indent="-285750">
              <a:spcAft>
                <a:spcPts val="1600"/>
              </a:spcAft>
              <a:buClr>
                <a:schemeClr val="accent1"/>
              </a:buClr>
              <a:buSzPct val="130000"/>
              <a:buFont typeface="Arial" panose="020B0604020202020204" pitchFamily="34" charset="0"/>
              <a:buChar char="•"/>
            </a:pPr>
            <a:r>
              <a:rPr lang="en-IN" dirty="0"/>
              <a:t>Analysing warranty data can provide valuable insights into product quality, customer satisfaction, and potential cost savings.                                                                                       Here are some business questions that could be addressed with data analytics on warranty data:</a:t>
            </a:r>
          </a:p>
        </p:txBody>
      </p:sp>
      <p:sp>
        <p:nvSpPr>
          <p:cNvPr id="249" name="Google Shape;249;p41"/>
          <p:cNvSpPr txBox="1">
            <a:spLocks noGrp="1"/>
          </p:cNvSpPr>
          <p:nvPr>
            <p:ph type="subTitle" idx="2"/>
          </p:nvPr>
        </p:nvSpPr>
        <p:spPr>
          <a:xfrm>
            <a:off x="707409" y="2593832"/>
            <a:ext cx="7416055" cy="84710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solidFill>
                  <a:schemeClr val="accent1"/>
                </a:solidFill>
              </a:rPr>
              <a:t>1) </a:t>
            </a:r>
            <a:r>
              <a:rPr lang="en-IN" dirty="0"/>
              <a:t>What are the top reasons for product returns under warranty? </a:t>
            </a:r>
          </a:p>
          <a:p>
            <a:pPr marL="0" lvl="0" indent="0" algn="l" rtl="0">
              <a:spcBef>
                <a:spcPts val="0"/>
              </a:spcBef>
              <a:spcAft>
                <a:spcPts val="1600"/>
              </a:spcAft>
              <a:buNone/>
            </a:pPr>
            <a:r>
              <a:rPr lang="en-IN" b="1" dirty="0">
                <a:solidFill>
                  <a:schemeClr val="tx2"/>
                </a:solidFill>
              </a:rPr>
              <a:t>A: </a:t>
            </a:r>
            <a:r>
              <a:rPr lang="en-IN" dirty="0"/>
              <a:t>By analysing the reasons for product returns, businesses can identify the most common product defects or issues and prioritize efforts to improve product quality.</a:t>
            </a:r>
          </a:p>
          <a:p>
            <a:pPr marL="0" lvl="0" indent="0" algn="l" rtl="0">
              <a:spcBef>
                <a:spcPts val="0"/>
              </a:spcBef>
              <a:spcAft>
                <a:spcPts val="1600"/>
              </a:spcAft>
              <a:buNone/>
            </a:pPr>
            <a:endParaRPr lang="en-IN" dirty="0"/>
          </a:p>
        </p:txBody>
      </p:sp>
      <p:sp>
        <p:nvSpPr>
          <p:cNvPr id="250" name="Google Shape;250;p41"/>
          <p:cNvSpPr txBox="1">
            <a:spLocks noGrp="1"/>
          </p:cNvSpPr>
          <p:nvPr>
            <p:ph type="subTitle" idx="3"/>
          </p:nvPr>
        </p:nvSpPr>
        <p:spPr>
          <a:xfrm>
            <a:off x="707409" y="3824437"/>
            <a:ext cx="7326248" cy="60877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IN" b="1" dirty="0">
                <a:solidFill>
                  <a:schemeClr val="accent1"/>
                </a:solidFill>
              </a:rPr>
              <a:t>2) </a:t>
            </a:r>
            <a:r>
              <a:rPr lang="en-IN" dirty="0"/>
              <a:t>What is the average cost of warranty claims for each product category? </a:t>
            </a:r>
          </a:p>
          <a:p>
            <a:pPr marL="0" lvl="0" indent="0" algn="l" rtl="0">
              <a:spcBef>
                <a:spcPts val="0"/>
              </a:spcBef>
              <a:spcAft>
                <a:spcPts val="1600"/>
              </a:spcAft>
              <a:buNone/>
            </a:pPr>
            <a:r>
              <a:rPr lang="en-IN" b="1" dirty="0">
                <a:solidFill>
                  <a:schemeClr val="tx2"/>
                </a:solidFill>
              </a:rPr>
              <a:t>A: </a:t>
            </a:r>
            <a:r>
              <a:rPr lang="en-IN" dirty="0"/>
              <a:t>By analysing the cost of warranty claims, businesses can identify which product categories have the highest cost of warranty claims and potentially make changes to reduce these costs.</a:t>
            </a:r>
          </a:p>
        </p:txBody>
      </p:sp>
      <p:sp>
        <p:nvSpPr>
          <p:cNvPr id="2" name="Google Shape;194;p35">
            <a:extLst>
              <a:ext uri="{FF2B5EF4-FFF2-40B4-BE49-F238E27FC236}">
                <a16:creationId xmlns:a16="http://schemas.microsoft.com/office/drawing/2014/main" id="{63CB19BB-2AD3-9A1F-9013-D34B0FB11CCE}"/>
              </a:ext>
            </a:extLst>
          </p:cNvPr>
          <p:cNvSpPr/>
          <p:nvPr/>
        </p:nvSpPr>
        <p:spPr>
          <a:xfrm rot="5400000">
            <a:off x="2130501" y="151946"/>
            <a:ext cx="26525" cy="2259891"/>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02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p:nvPr/>
        </p:nvSpPr>
        <p:spPr>
          <a:xfrm rot="5400000">
            <a:off x="4387701" y="-2596273"/>
            <a:ext cx="54905" cy="588173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9"/>
          <p:cNvSpPr txBox="1">
            <a:spLocks noGrp="1"/>
          </p:cNvSpPr>
          <p:nvPr>
            <p:ph type="subTitle" idx="1"/>
          </p:nvPr>
        </p:nvSpPr>
        <p:spPr>
          <a:xfrm>
            <a:off x="1364382" y="465096"/>
            <a:ext cx="6415235" cy="2849604"/>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IN" sz="1600" b="1" dirty="0">
                <a:solidFill>
                  <a:schemeClr val="accent1"/>
                </a:solidFill>
              </a:rPr>
              <a:t>3) </a:t>
            </a:r>
            <a:r>
              <a:rPr lang="en-IN" sz="1600" dirty="0"/>
              <a:t>How do warranty claims vary by geography? </a:t>
            </a:r>
          </a:p>
          <a:p>
            <a:pPr marL="0" lvl="0" indent="0" algn="just" rtl="0">
              <a:spcBef>
                <a:spcPts val="0"/>
              </a:spcBef>
              <a:spcAft>
                <a:spcPts val="1600"/>
              </a:spcAft>
              <a:buNone/>
            </a:pPr>
            <a:r>
              <a:rPr lang="en-IN" sz="1600" b="1" dirty="0">
                <a:solidFill>
                  <a:schemeClr val="tx2"/>
                </a:solidFill>
              </a:rPr>
              <a:t>A:  </a:t>
            </a:r>
            <a:r>
              <a:rPr lang="en-IN" sz="1600" dirty="0"/>
              <a:t>By analysing warranty claims by geography, businesses can identify potential issues with product distribution or customer demographics that may be contributing to warranty claims.</a:t>
            </a:r>
          </a:p>
          <a:p>
            <a:pPr marL="0" lvl="0" indent="0" algn="just" rtl="0">
              <a:spcBef>
                <a:spcPts val="0"/>
              </a:spcBef>
              <a:spcAft>
                <a:spcPts val="1600"/>
              </a:spcAft>
              <a:buNone/>
            </a:pPr>
            <a:r>
              <a:rPr lang="en-IN" sz="1600" b="1" dirty="0">
                <a:solidFill>
                  <a:schemeClr val="accent1"/>
                </a:solidFill>
              </a:rPr>
              <a:t>4)  </a:t>
            </a:r>
            <a:r>
              <a:rPr lang="en-IN" sz="1600" dirty="0"/>
              <a:t>What is the average repair time for warranty claims?</a:t>
            </a:r>
          </a:p>
          <a:p>
            <a:pPr marL="0" lvl="0" indent="0" algn="just" rtl="0">
              <a:spcBef>
                <a:spcPts val="0"/>
              </a:spcBef>
              <a:spcAft>
                <a:spcPts val="1600"/>
              </a:spcAft>
              <a:buNone/>
            </a:pPr>
            <a:r>
              <a:rPr lang="en-IN" sz="1600" b="1" dirty="0">
                <a:solidFill>
                  <a:schemeClr val="tx2"/>
                </a:solidFill>
              </a:rPr>
              <a:t>A: </a:t>
            </a:r>
            <a:r>
              <a:rPr lang="en-IN" sz="1600" dirty="0"/>
              <a:t>By analysing the repair time for warranty claims, businesses can identify potential bottlenecks in the repair process and potentially reduce repair time, improving customer satisfaction.</a:t>
            </a:r>
          </a:p>
          <a:p>
            <a:pPr marL="0" lvl="0" indent="0" algn="just" rtl="0">
              <a:spcBef>
                <a:spcPts val="0"/>
              </a:spcBef>
              <a:spcAft>
                <a:spcPts val="1600"/>
              </a:spcAft>
              <a:buNone/>
            </a:pPr>
            <a:r>
              <a:rPr lang="en-IN" sz="1600" b="1" dirty="0">
                <a:solidFill>
                  <a:schemeClr val="accent1"/>
                </a:solidFill>
              </a:rPr>
              <a:t>5) </a:t>
            </a:r>
            <a:r>
              <a:rPr lang="en-IN" sz="1600" dirty="0"/>
              <a:t>Which product models have the highest frequency of warranty claims? </a:t>
            </a:r>
          </a:p>
          <a:p>
            <a:pPr marL="0" lvl="0" indent="0" algn="just" rtl="0">
              <a:spcBef>
                <a:spcPts val="0"/>
              </a:spcBef>
              <a:spcAft>
                <a:spcPts val="1600"/>
              </a:spcAft>
              <a:buNone/>
            </a:pPr>
            <a:r>
              <a:rPr lang="en-IN" sz="1600" b="1" dirty="0">
                <a:solidFill>
                  <a:schemeClr val="tx2"/>
                </a:solidFill>
              </a:rPr>
              <a:t>A: </a:t>
            </a:r>
            <a:r>
              <a:rPr lang="en-IN" sz="1600" dirty="0"/>
              <a:t>By analysing warranty claims by product model, businesses can identify which products have the most frequent warranty claims and focus on improving these products.</a:t>
            </a:r>
          </a:p>
          <a:p>
            <a:pPr marL="0" lvl="0" indent="0" algn="ctr" rtl="0">
              <a:spcBef>
                <a:spcPts val="0"/>
              </a:spcBef>
              <a:spcAft>
                <a:spcPts val="1600"/>
              </a:spcAft>
              <a:buNone/>
            </a:pPr>
            <a:endParaRPr sz="1600" dirty="0"/>
          </a:p>
        </p:txBody>
      </p:sp>
      <p:sp>
        <p:nvSpPr>
          <p:cNvPr id="6" name="Google Shape;233;p39">
            <a:extLst>
              <a:ext uri="{FF2B5EF4-FFF2-40B4-BE49-F238E27FC236}">
                <a16:creationId xmlns:a16="http://schemas.microsoft.com/office/drawing/2014/main" id="{C145752E-230C-80FA-A702-96512D5FF7F3}"/>
              </a:ext>
            </a:extLst>
          </p:cNvPr>
          <p:cNvSpPr/>
          <p:nvPr/>
        </p:nvSpPr>
        <p:spPr>
          <a:xfrm rot="5400000">
            <a:off x="4544546" y="1678689"/>
            <a:ext cx="54905" cy="5881739"/>
          </a:xfrm>
          <a:custGeom>
            <a:avLst/>
            <a:gdLst/>
            <a:ahLst/>
            <a:cxnLst/>
            <a:rect l="l" t="t" r="r" b="b"/>
            <a:pathLst>
              <a:path w="1061" h="31989" extrusionOk="0">
                <a:moveTo>
                  <a:pt x="0" y="0"/>
                </a:moveTo>
                <a:lnTo>
                  <a:pt x="0" y="31989"/>
                </a:lnTo>
                <a:lnTo>
                  <a:pt x="1060" y="31989"/>
                </a:lnTo>
                <a:lnTo>
                  <a:pt x="10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715874"/>
      </a:dk2>
      <a:lt2>
        <a:srgbClr val="4FCE7E"/>
      </a:lt2>
      <a:accent1>
        <a:srgbClr val="29B7D3"/>
      </a:accent1>
      <a:accent2>
        <a:srgbClr val="715874"/>
      </a:accent2>
      <a:accent3>
        <a:srgbClr val="4FCE7E"/>
      </a:accent3>
      <a:accent4>
        <a:srgbClr val="A7E8F5"/>
      </a:accent4>
      <a:accent5>
        <a:srgbClr val="715874"/>
      </a:accent5>
      <a:accent6>
        <a:srgbClr val="4FCE7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1523</TotalTime>
  <Words>2191</Words>
  <Application>Microsoft Macintosh PowerPoint</Application>
  <PresentationFormat>On-screen Show (16:9)</PresentationFormat>
  <Paragraphs>249</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vt:lpstr>
      <vt:lpstr>Segoe UI</vt:lpstr>
      <vt:lpstr>Reem Kufi</vt:lpstr>
      <vt:lpstr>Arial</vt:lpstr>
      <vt:lpstr>Fira Sans Extra Condensed SemiBold</vt:lpstr>
      <vt:lpstr>Times New Roman</vt:lpstr>
      <vt:lpstr>Source Sans Pro</vt:lpstr>
      <vt:lpstr>Simple Meeting by Slidesgo</vt:lpstr>
      <vt:lpstr>ANALYSIS OF WARRANTY</vt:lpstr>
      <vt:lpstr>TABLE OF THE CONTENTS</vt:lpstr>
      <vt:lpstr>INTRODUCTION</vt:lpstr>
      <vt:lpstr>PowerPoint Presentation</vt:lpstr>
      <vt:lpstr>P R O J E C T TIMELINE</vt:lpstr>
      <vt:lpstr>PowerPoint Presentation</vt:lpstr>
      <vt:lpstr>BUSINESS CONTEXT</vt:lpstr>
      <vt:lpstr>BUSSINESS QUESTION’S</vt:lpstr>
      <vt:lpstr>PowerPoint Presentation</vt:lpstr>
      <vt:lpstr>EXPECTED BUSINESS VALUE</vt:lpstr>
      <vt:lpstr>DATA ACCESS AND  COMPUTATIONAL ENVIRONMENT</vt:lpstr>
      <vt:lpstr>DATA PREPARATION AND PRELIMINARY DATA ANALYSES </vt:lpstr>
      <vt:lpstr>POTENTIAL RISKS</vt:lpstr>
      <vt:lpstr> MITIGATE THE POTENTIAL RISKS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WARRANTY</dc:title>
  <cp:lastModifiedBy>anushbharathwaj.l@gmail.com</cp:lastModifiedBy>
  <cp:revision>4</cp:revision>
  <dcterms:modified xsi:type="dcterms:W3CDTF">2023-03-16T01:00:52Z</dcterms:modified>
</cp:coreProperties>
</file>