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332" r:id="rId4"/>
    <p:sldId id="330" r:id="rId5"/>
    <p:sldId id="326" r:id="rId6"/>
    <p:sldId id="327" r:id="rId7"/>
    <p:sldId id="310" r:id="rId8"/>
    <p:sldId id="309" r:id="rId9"/>
    <p:sldId id="260" r:id="rId10"/>
    <p:sldId id="313" r:id="rId11"/>
    <p:sldId id="317" r:id="rId12"/>
    <p:sldId id="319" r:id="rId13"/>
    <p:sldId id="321" r:id="rId14"/>
    <p:sldId id="323" r:id="rId15"/>
    <p:sldId id="325" r:id="rId16"/>
    <p:sldId id="331" r:id="rId17"/>
    <p:sldId id="328" r:id="rId18"/>
    <p:sldId id="329" r:id="rId19"/>
  </p:sldIdLst>
  <p:sldSz cx="9144000" cy="5143500" type="screen16x9"/>
  <p:notesSz cx="6858000" cy="9144000"/>
  <p:embeddedFontLst>
    <p:embeddedFont>
      <p:font typeface="Fira Sans Extra Condensed SemiBold" panose="020B0603050000020004" pitchFamily="34" charset="0"/>
      <p:regular r:id="rId21"/>
      <p:bold r:id="rId22"/>
      <p:italic r:id="rId23"/>
      <p:boldItalic r:id="rId24"/>
    </p:embeddedFont>
    <p:embeddedFont>
      <p:font typeface="Reem Kufi" pitchFamily="2"/>
      <p:regular r:id="rId25"/>
      <p:bold r:id="rId26"/>
    </p:embeddedFont>
    <p:embeddedFont>
      <p:font typeface="Roboto" panose="02000000000000000000" pitchFamily="2"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4B4241-01DA-4BD0-BA49-04C7CDFEFEC3}">
  <a:tblStyle styleId="{4E4B4241-01DA-4BD0-BA49-04C7CDFEFE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718"/>
  </p:normalViewPr>
  <p:slideViewPr>
    <p:cSldViewPr snapToGrid="0">
      <p:cViewPr>
        <p:scale>
          <a:sx n="125" d="100"/>
          <a:sy n="125" d="100"/>
        </p:scale>
        <p:origin x="109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83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aea891483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aea891483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93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51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8c14e3521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8c14e3521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77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8c2b285f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8c2b285f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1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103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A8078-17F9-664F-9082-CB13A5F0FD1E}" type="slidenum">
              <a:rPr lang="en-US" smtClean="0"/>
              <a:t>5</a:t>
            </a:fld>
            <a:endParaRPr lang="en-US"/>
          </a:p>
        </p:txBody>
      </p:sp>
    </p:spTree>
    <p:extLst>
      <p:ext uri="{BB962C8B-B14F-4D97-AF65-F5344CB8AC3E}">
        <p14:creationId xmlns:p14="http://schemas.microsoft.com/office/powerpoint/2010/main" val="61320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024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77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3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3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05" name="Google Shape;105;p17"/>
          <p:cNvSpPr txBox="1">
            <a:spLocks noGrp="1"/>
          </p:cNvSpPr>
          <p:nvPr>
            <p:ph type="subTitle" idx="1"/>
          </p:nvPr>
        </p:nvSpPr>
        <p:spPr>
          <a:xfrm>
            <a:off x="1552725"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7"/>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2"/>
          </p:nvPr>
        </p:nvSpPr>
        <p:spPr>
          <a:xfrm>
            <a:off x="5410350"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8" name="Google Shape;108;p17"/>
          <p:cNvSpPr txBox="1">
            <a:spLocks noGrp="1"/>
          </p:cNvSpPr>
          <p:nvPr>
            <p:ph type="subTitle" idx="3"/>
          </p:nvPr>
        </p:nvSpPr>
        <p:spPr>
          <a:xfrm>
            <a:off x="3481525" y="38966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9" name="Google Shape;109;p17"/>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4955676" flipH="1">
            <a:off x="-246667" y="-74827"/>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1">
  <p:cSld name="CUSTOM_3_1">
    <p:spTree>
      <p:nvGrpSpPr>
        <p:cNvPr id="1" name="Shape 135"/>
        <p:cNvGrpSpPr/>
        <p:nvPr/>
      </p:nvGrpSpPr>
      <p:grpSpPr>
        <a:xfrm>
          <a:off x="0" y="0"/>
          <a:ext cx="0" cy="0"/>
          <a:chOff x="0" y="0"/>
          <a:chExt cx="0" cy="0"/>
        </a:xfrm>
      </p:grpSpPr>
      <p:sp>
        <p:nvSpPr>
          <p:cNvPr id="136" name="Google Shape;136;p23"/>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p:nvPr>
        </p:nvSpPr>
        <p:spPr>
          <a:xfrm>
            <a:off x="4930625" y="540000"/>
            <a:ext cx="3493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23"/>
          <p:cNvSpPr txBox="1">
            <a:spLocks noGrp="1"/>
          </p:cNvSpPr>
          <p:nvPr>
            <p:ph type="subTitle" idx="1"/>
          </p:nvPr>
        </p:nvSpPr>
        <p:spPr>
          <a:xfrm>
            <a:off x="723900" y="2076450"/>
            <a:ext cx="2790900" cy="1647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solidFill>
          <a:schemeClr val="lt1"/>
        </a:solidFill>
        <a:effectLst/>
      </p:bgPr>
    </p:bg>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50" name="Google Shape;150;p26"/>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a:spLocks noGrp="1"/>
          </p:cNvSpPr>
          <p:nvPr>
            <p:ph type="subTitle" idx="1"/>
          </p:nvPr>
        </p:nvSpPr>
        <p:spPr>
          <a:xfrm>
            <a:off x="2314725"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2" name="Google Shape;152;p26"/>
          <p:cNvSpPr txBox="1">
            <a:spLocks noGrp="1"/>
          </p:cNvSpPr>
          <p:nvPr>
            <p:ph type="subTitle" idx="2"/>
          </p:nvPr>
        </p:nvSpPr>
        <p:spPr>
          <a:xfrm>
            <a:off x="5943750"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3" name="Google Shape;153;p26"/>
          <p:cNvSpPr txBox="1">
            <a:spLocks noGrp="1"/>
          </p:cNvSpPr>
          <p:nvPr>
            <p:ph type="subTitle" idx="3"/>
          </p:nvPr>
        </p:nvSpPr>
        <p:spPr>
          <a:xfrm>
            <a:off x="2314725"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4" name="Google Shape;154;p26"/>
          <p:cNvSpPr txBox="1">
            <a:spLocks noGrp="1"/>
          </p:cNvSpPr>
          <p:nvPr>
            <p:ph type="subTitle" idx="4"/>
          </p:nvPr>
        </p:nvSpPr>
        <p:spPr>
          <a:xfrm>
            <a:off x="5943750"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5" name="Google Shape;155;p26"/>
          <p:cNvSpPr txBox="1">
            <a:spLocks noGrp="1"/>
          </p:cNvSpPr>
          <p:nvPr>
            <p:ph type="subTitle" idx="5"/>
          </p:nvPr>
        </p:nvSpPr>
        <p:spPr>
          <a:xfrm>
            <a:off x="2314725"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6" name="Google Shape;156;p26"/>
          <p:cNvSpPr txBox="1">
            <a:spLocks noGrp="1"/>
          </p:cNvSpPr>
          <p:nvPr>
            <p:ph type="subTitle" idx="6"/>
          </p:nvPr>
        </p:nvSpPr>
        <p:spPr>
          <a:xfrm>
            <a:off x="5943750"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7" name="Google Shape;157;p26"/>
          <p:cNvSpPr txBox="1">
            <a:spLocks noGrp="1"/>
          </p:cNvSpPr>
          <p:nvPr>
            <p:ph type="subTitle" idx="7"/>
          </p:nvPr>
        </p:nvSpPr>
        <p:spPr>
          <a:xfrm>
            <a:off x="2314725"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8" name="Google Shape;158;p26"/>
          <p:cNvSpPr txBox="1">
            <a:spLocks noGrp="1"/>
          </p:cNvSpPr>
          <p:nvPr>
            <p:ph type="subTitle" idx="8"/>
          </p:nvPr>
        </p:nvSpPr>
        <p:spPr>
          <a:xfrm>
            <a:off x="5943750"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9" name="Google Shape;159;p26"/>
          <p:cNvSpPr/>
          <p:nvPr/>
        </p:nvSpPr>
        <p:spPr>
          <a:xfrm rot="5400000" flipH="1">
            <a:off x="7603446" y="3602946"/>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6">
    <p:bg>
      <p:bgPr>
        <a:solidFill>
          <a:schemeClr val="lt1"/>
        </a:solid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720000" y="540000"/>
            <a:ext cx="2861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9"/>
          <p:cNvSpPr txBox="1">
            <a:spLocks noGrp="1"/>
          </p:cNvSpPr>
          <p:nvPr>
            <p:ph type="subTitle" idx="1"/>
          </p:nvPr>
        </p:nvSpPr>
        <p:spPr>
          <a:xfrm>
            <a:off x="3101850" y="1499650"/>
            <a:ext cx="2940300" cy="110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4" name="Google Shape;174;p29"/>
          <p:cNvSpPr/>
          <p:nvPr/>
        </p:nvSpPr>
        <p:spPr>
          <a:xfrm flipH="1">
            <a:off x="7603425"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35527" y="307181"/>
            <a:ext cx="8429914" cy="228600"/>
          </a:xfrm>
          <a:custGeom>
            <a:avLst/>
            <a:gdLst/>
            <a:ahLst/>
            <a:cxnLst/>
            <a:rect l="l" t="t" r="r" b="b"/>
            <a:pathLst>
              <a:path w="9272905" h="345440">
                <a:moveTo>
                  <a:pt x="0" y="345440"/>
                </a:moveTo>
                <a:lnTo>
                  <a:pt x="0" y="0"/>
                </a:lnTo>
                <a:lnTo>
                  <a:pt x="9272905" y="0"/>
                </a:lnTo>
                <a:lnTo>
                  <a:pt x="9272905" y="345440"/>
                </a:lnTo>
                <a:lnTo>
                  <a:pt x="0" y="345440"/>
                </a:lnTo>
                <a:close/>
              </a:path>
            </a:pathLst>
          </a:custGeom>
          <a:solidFill>
            <a:srgbClr val="37464D"/>
          </a:solidFill>
        </p:spPr>
        <p:txBody>
          <a:bodyPr wrap="square" lIns="0" tIns="0" rIns="0" bIns="0" rtlCol="0"/>
          <a:lstStyle/>
          <a:p>
            <a:endParaRPr sz="927"/>
          </a:p>
        </p:txBody>
      </p:sp>
      <p:sp>
        <p:nvSpPr>
          <p:cNvPr id="2" name="Holder 2"/>
          <p:cNvSpPr>
            <a:spLocks noGrp="1"/>
          </p:cNvSpPr>
          <p:nvPr>
            <p:ph type="title"/>
          </p:nvPr>
        </p:nvSpPr>
        <p:spPr/>
        <p:txBody>
          <a:bodyPr lIns="0" tIns="0" rIns="0" bIns="0"/>
          <a:lstStyle>
            <a:lvl1pPr>
              <a:defRPr sz="1688"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Google Shape;125;p22">
            <a:extLst>
              <a:ext uri="{FF2B5EF4-FFF2-40B4-BE49-F238E27FC236}">
                <a16:creationId xmlns:a16="http://schemas.microsoft.com/office/drawing/2014/main" id="{AF0F2C12-4D7E-1CD1-DF22-2B2621BEC3DF}"/>
              </a:ext>
            </a:extLst>
          </p:cNvPr>
          <p:cNvSpPr/>
          <p:nvPr userDrawn="1"/>
        </p:nvSpPr>
        <p:spPr>
          <a:xfrm rot="10800000" flipH="1">
            <a:off x="8341472" y="-507230"/>
            <a:ext cx="1134002" cy="1144270"/>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6;p22">
            <a:extLst>
              <a:ext uri="{FF2B5EF4-FFF2-40B4-BE49-F238E27FC236}">
                <a16:creationId xmlns:a16="http://schemas.microsoft.com/office/drawing/2014/main" id="{40788D10-B4F0-6460-2D46-936D9D7C0A14}"/>
              </a:ext>
            </a:extLst>
          </p:cNvPr>
          <p:cNvSpPr/>
          <p:nvPr userDrawn="1"/>
        </p:nvSpPr>
        <p:spPr>
          <a:xfrm rot="-900108" flipH="1">
            <a:off x="-277871" y="4413335"/>
            <a:ext cx="1026796" cy="1011538"/>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810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5" name="Google Shape;178;p30">
            <a:extLst>
              <a:ext uri="{FF2B5EF4-FFF2-40B4-BE49-F238E27FC236}">
                <a16:creationId xmlns:a16="http://schemas.microsoft.com/office/drawing/2014/main" id="{5DBE1D32-550E-DD73-27B6-1A5A8E6342FF}"/>
              </a:ext>
            </a:extLst>
          </p:cNvPr>
          <p:cNvSpPr/>
          <p:nvPr userDrawn="1"/>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9;p30">
            <a:extLst>
              <a:ext uri="{FF2B5EF4-FFF2-40B4-BE49-F238E27FC236}">
                <a16:creationId xmlns:a16="http://schemas.microsoft.com/office/drawing/2014/main" id="{4BD16BCF-003E-92C3-D734-CB52501AB173}"/>
              </a:ext>
            </a:extLst>
          </p:cNvPr>
          <p:cNvSpPr/>
          <p:nvPr userDrawn="1"/>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p11">
            <a:extLst>
              <a:ext uri="{FF2B5EF4-FFF2-40B4-BE49-F238E27FC236}">
                <a16:creationId xmlns:a16="http://schemas.microsoft.com/office/drawing/2014/main" id="{271B3BF0-2EA5-B365-4A31-508BE524ECD3}"/>
              </a:ext>
            </a:extLst>
          </p:cNvPr>
          <p:cNvSpPr/>
          <p:nvPr userDrawn="1"/>
        </p:nvSpPr>
        <p:spPr>
          <a:xfrm flipH="1">
            <a:off x="2310590" y="35712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p11">
            <a:extLst>
              <a:ext uri="{FF2B5EF4-FFF2-40B4-BE49-F238E27FC236}">
                <a16:creationId xmlns:a16="http://schemas.microsoft.com/office/drawing/2014/main" id="{158F0C3F-D13B-F8D0-BF6C-2378B6523F9F}"/>
              </a:ext>
            </a:extLst>
          </p:cNvPr>
          <p:cNvSpPr/>
          <p:nvPr userDrawn="1"/>
        </p:nvSpPr>
        <p:spPr>
          <a:xfrm flipH="1">
            <a:off x="2310590" y="424973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6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92350" y="1286875"/>
            <a:ext cx="6759300" cy="3172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3" name="Google Shape;23;p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6"/>
        <p:cNvGrpSpPr/>
        <p:nvPr/>
      </p:nvGrpSpPr>
      <p:grpSpPr>
        <a:xfrm>
          <a:off x="0" y="0"/>
          <a:ext cx="0" cy="0"/>
          <a:chOff x="0" y="0"/>
          <a:chExt cx="0" cy="0"/>
        </a:xfrm>
      </p:grpSpPr>
      <p:sp>
        <p:nvSpPr>
          <p:cNvPr id="37" name="Google Shape;37;p7"/>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4278250" y="1258300"/>
            <a:ext cx="4145700" cy="7278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
        <p:nvSpPr>
          <p:cNvPr id="2" name="Google Shape;59;p11">
            <a:extLst>
              <a:ext uri="{FF2B5EF4-FFF2-40B4-BE49-F238E27FC236}">
                <a16:creationId xmlns:a16="http://schemas.microsoft.com/office/drawing/2014/main" id="{890CB05B-7A26-1096-F619-7E58BA0A594B}"/>
              </a:ext>
            </a:extLst>
          </p:cNvPr>
          <p:cNvSpPr/>
          <p:nvPr userDrawn="1"/>
        </p:nvSpPr>
        <p:spPr>
          <a:xfrm rot="5400000" flipH="1">
            <a:off x="7603446" y="3602946"/>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 point">
  <p:cSld name="BLANK_2">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title"/>
          </p:nvPr>
        </p:nvSpPr>
        <p:spPr>
          <a:xfrm>
            <a:off x="4572000" y="540000"/>
            <a:ext cx="3852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3"/>
          <p:cNvSpPr txBox="1">
            <a:spLocks noGrp="1"/>
          </p:cNvSpPr>
          <p:nvPr>
            <p:ph type="subTitle" idx="1"/>
          </p:nvPr>
        </p:nvSpPr>
        <p:spPr>
          <a:xfrm>
            <a:off x="4830800" y="1564700"/>
            <a:ext cx="3436800" cy="2417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rot="10587844">
            <a:off x="-320022" y="-227896"/>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5" name="Google Shape;75;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6" name="Google Shape;76;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dirty="0"/>
          </a:p>
        </p:txBody>
      </p:sp>
      <p:sp>
        <p:nvSpPr>
          <p:cNvPr id="77" name="Google Shape;77;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8" name="Google Shape;78;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9" name="Google Shape;79;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0" name="Google Shape;80;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1" name="Google Shape;81;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2" name="Google Shape;82;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 name="Google Shape;84;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7" name="Google Shape;87;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59" r:id="rId7"/>
    <p:sldLayoutId id="2147483660" r:id="rId8"/>
    <p:sldLayoutId id="2147483661" r:id="rId9"/>
    <p:sldLayoutId id="2147483663" r:id="rId10"/>
    <p:sldLayoutId id="2147483669" r:id="rId11"/>
    <p:sldLayoutId id="2147483672" r:id="rId12"/>
    <p:sldLayoutId id="2147483675" r:id="rId13"/>
    <p:sldLayoutId id="2147483682" r:id="rId14"/>
    <p:sldLayoutId id="214748368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ANALYSIS OF WARRANTY</a:t>
            </a:r>
            <a:endParaRPr b="1" dirty="0"/>
          </a:p>
        </p:txBody>
      </p:sp>
      <p:sp>
        <p:nvSpPr>
          <p:cNvPr id="194" name="Google Shape;194;p35"/>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3;p35">
            <a:extLst>
              <a:ext uri="{FF2B5EF4-FFF2-40B4-BE49-F238E27FC236}">
                <a16:creationId xmlns:a16="http://schemas.microsoft.com/office/drawing/2014/main" id="{32E9EB7D-972B-A76C-5F2B-048633462A07}"/>
              </a:ext>
            </a:extLst>
          </p:cNvPr>
          <p:cNvSpPr txBox="1">
            <a:spLocks noGrp="1"/>
          </p:cNvSpPr>
          <p:nvPr>
            <p:ph type="subTitle" idx="1"/>
          </p:nvPr>
        </p:nvSpPr>
        <p:spPr>
          <a:xfrm>
            <a:off x="-455179" y="4291854"/>
            <a:ext cx="3908700" cy="470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chemeClr val="dk2"/>
                </a:solidFill>
              </a:rPr>
              <a:t>SPONSER NAME: </a:t>
            </a:r>
          </a:p>
          <a:p>
            <a:pPr marL="0" lvl="0" indent="0" algn="r" rtl="0">
              <a:spcBef>
                <a:spcPts val="0"/>
              </a:spcBef>
              <a:spcAft>
                <a:spcPts val="0"/>
              </a:spcAft>
              <a:buNone/>
            </a:pPr>
            <a:r>
              <a:rPr lang="en-US" sz="1800" dirty="0">
                <a:solidFill>
                  <a:schemeClr val="dk2"/>
                </a:solidFill>
              </a:rPr>
              <a:t>KRISHNAMOORTY VENUGOPAL</a:t>
            </a:r>
            <a:endParaRPr sz="1800" dirty="0">
              <a:solidFill>
                <a:schemeClr val="dk2"/>
              </a:solidFill>
            </a:endParaRPr>
          </a:p>
        </p:txBody>
      </p:sp>
      <p:sp>
        <p:nvSpPr>
          <p:cNvPr id="5" name="Google Shape;193;p35">
            <a:extLst>
              <a:ext uri="{FF2B5EF4-FFF2-40B4-BE49-F238E27FC236}">
                <a16:creationId xmlns:a16="http://schemas.microsoft.com/office/drawing/2014/main" id="{09423163-304A-76F7-0AD9-4730E98D863F}"/>
              </a:ext>
            </a:extLst>
          </p:cNvPr>
          <p:cNvSpPr txBox="1">
            <a:spLocks/>
          </p:cNvSpPr>
          <p:nvPr/>
        </p:nvSpPr>
        <p:spPr>
          <a:xfrm>
            <a:off x="3642450" y="4309793"/>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lgn="r"/>
            <a:r>
              <a:rPr lang="en-IN" dirty="0"/>
              <a:t>INSTRUCTOR:</a:t>
            </a:r>
          </a:p>
          <a:p>
            <a:pPr marL="0" indent="0" algn="r"/>
            <a:r>
              <a:rPr lang="en-IN" dirty="0"/>
              <a:t>RAMESH RAJAGOPALAN</a:t>
            </a:r>
          </a:p>
        </p:txBody>
      </p:sp>
      <p:sp>
        <p:nvSpPr>
          <p:cNvPr id="6" name="Google Shape;193;p35">
            <a:extLst>
              <a:ext uri="{FF2B5EF4-FFF2-40B4-BE49-F238E27FC236}">
                <a16:creationId xmlns:a16="http://schemas.microsoft.com/office/drawing/2014/main" id="{EE1C488A-D91D-0A91-960B-860676433ACB}"/>
              </a:ext>
            </a:extLst>
          </p:cNvPr>
          <p:cNvSpPr txBox="1">
            <a:spLocks/>
          </p:cNvSpPr>
          <p:nvPr/>
        </p:nvSpPr>
        <p:spPr>
          <a:xfrm>
            <a:off x="5132612" y="235844"/>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lgn="r"/>
            <a:r>
              <a:rPr lang="en-IN" dirty="0"/>
              <a:t>PREPARED BY:</a:t>
            </a:r>
          </a:p>
          <a:p>
            <a:pPr marL="0" indent="0" algn="r"/>
            <a:r>
              <a:rPr lang="en-IN" dirty="0"/>
              <a:t>TEAM 4</a:t>
            </a:r>
          </a:p>
        </p:txBody>
      </p:sp>
      <p:sp>
        <p:nvSpPr>
          <p:cNvPr id="7" name="Google Shape;193;p35">
            <a:extLst>
              <a:ext uri="{FF2B5EF4-FFF2-40B4-BE49-F238E27FC236}">
                <a16:creationId xmlns:a16="http://schemas.microsoft.com/office/drawing/2014/main" id="{DAD88D65-51FB-604E-8082-B405274D8B2E}"/>
              </a:ext>
            </a:extLst>
          </p:cNvPr>
          <p:cNvSpPr txBox="1">
            <a:spLocks/>
          </p:cNvSpPr>
          <p:nvPr/>
        </p:nvSpPr>
        <p:spPr>
          <a:xfrm>
            <a:off x="1499171" y="157502"/>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lgn="l"/>
            <a:r>
              <a:rPr lang="en-IN" dirty="0"/>
              <a:t>DATE : 19/02/23</a:t>
            </a:r>
          </a:p>
        </p:txBody>
      </p:sp>
      <p:sp>
        <p:nvSpPr>
          <p:cNvPr id="9" name="Google Shape;193;p35">
            <a:extLst>
              <a:ext uri="{FF2B5EF4-FFF2-40B4-BE49-F238E27FC236}">
                <a16:creationId xmlns:a16="http://schemas.microsoft.com/office/drawing/2014/main" id="{5C65E8B8-54B4-26A7-B0CC-AD291102735F}"/>
              </a:ext>
            </a:extLst>
          </p:cNvPr>
          <p:cNvSpPr txBox="1">
            <a:spLocks/>
          </p:cNvSpPr>
          <p:nvPr/>
        </p:nvSpPr>
        <p:spPr>
          <a:xfrm>
            <a:off x="5132612" y="909596"/>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algn="r"/>
            <a:r>
              <a:rPr lang="en-US" dirty="0">
                <a:latin typeface=""/>
              </a:rPr>
              <a:t>PROJECT COORDINATOR:</a:t>
            </a:r>
          </a:p>
          <a:p>
            <a:pPr algn="r"/>
            <a:r>
              <a:rPr lang="en-US" dirty="0">
                <a:latin typeface=""/>
              </a:rPr>
              <a:t>ANUSH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9"/>
          <p:cNvSpPr txBox="1">
            <a:spLocks noGrp="1"/>
          </p:cNvSpPr>
          <p:nvPr>
            <p:ph type="title"/>
          </p:nvPr>
        </p:nvSpPr>
        <p:spPr>
          <a:xfrm>
            <a:off x="465364" y="450563"/>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t>EXPECTED BUSINESS VALUE</a:t>
            </a:r>
          </a:p>
        </p:txBody>
      </p:sp>
      <p:sp>
        <p:nvSpPr>
          <p:cNvPr id="407" name="Google Shape;407;p49"/>
          <p:cNvSpPr txBox="1">
            <a:spLocks noGrp="1"/>
          </p:cNvSpPr>
          <p:nvPr>
            <p:ph type="subTitle" idx="1"/>
          </p:nvPr>
        </p:nvSpPr>
        <p:spPr>
          <a:xfrm>
            <a:off x="3200400" y="1023263"/>
            <a:ext cx="5478236" cy="12663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solidFill>
                  <a:schemeClr val="accent1"/>
                </a:solidFill>
              </a:rPr>
              <a:t>If the warranty data generates new insights on the business questions, the company can expect to realize several benefits, including:</a:t>
            </a:r>
            <a:endParaRPr sz="1400" b="1" dirty="0">
              <a:solidFill>
                <a:schemeClr val="accent1"/>
              </a:solidFill>
            </a:endParaRPr>
          </a:p>
        </p:txBody>
      </p:sp>
      <p:sp>
        <p:nvSpPr>
          <p:cNvPr id="409" name="Google Shape;409;p49"/>
          <p:cNvSpPr txBox="1">
            <a:spLocks noGrp="1"/>
          </p:cNvSpPr>
          <p:nvPr>
            <p:ph type="subTitle" idx="3"/>
          </p:nvPr>
        </p:nvSpPr>
        <p:spPr>
          <a:xfrm>
            <a:off x="110667" y="2120904"/>
            <a:ext cx="228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t>IMPROVED PRODUCT QUALITY</a:t>
            </a:r>
          </a:p>
        </p:txBody>
      </p:sp>
      <p:sp>
        <p:nvSpPr>
          <p:cNvPr id="410" name="Google Shape;410;p49"/>
          <p:cNvSpPr txBox="1">
            <a:spLocks noGrp="1"/>
          </p:cNvSpPr>
          <p:nvPr>
            <p:ph type="subTitle" idx="4"/>
          </p:nvPr>
        </p:nvSpPr>
        <p:spPr>
          <a:xfrm>
            <a:off x="110667" y="4258341"/>
            <a:ext cx="22857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t>ENHANCED CUSTOMER EXPERIENCE</a:t>
            </a:r>
          </a:p>
        </p:txBody>
      </p:sp>
      <p:sp>
        <p:nvSpPr>
          <p:cNvPr id="411" name="Google Shape;411;p49"/>
          <p:cNvSpPr txBox="1">
            <a:spLocks noGrp="1"/>
          </p:cNvSpPr>
          <p:nvPr>
            <p:ph type="subTitle" idx="5"/>
          </p:nvPr>
        </p:nvSpPr>
        <p:spPr>
          <a:xfrm>
            <a:off x="2722937" y="2994131"/>
            <a:ext cx="6241449" cy="701016"/>
          </a:xfrm>
          <a:prstGeom prst="rect">
            <a:avLst/>
          </a:prstGeom>
        </p:spPr>
        <p:txBody>
          <a:bodyPr spcFirstLastPara="1" wrap="square" lIns="91425" tIns="91425" rIns="91425" bIns="91425" anchor="t" anchorCtr="0">
            <a:noAutofit/>
          </a:bodyPr>
          <a:lstStyle/>
          <a:p>
            <a:pPr marL="0" indent="0">
              <a:spcAft>
                <a:spcPts val="1600"/>
              </a:spcAft>
            </a:pPr>
            <a:r>
              <a:rPr lang="en-IN" sz="1200" dirty="0"/>
              <a:t>By leveraging warranty data analytics, the company can make more informed and data-driven decisions. This can help identify areas of opportunity, optimize business processes, and reduce business risk.</a:t>
            </a:r>
          </a:p>
        </p:txBody>
      </p:sp>
      <p:sp>
        <p:nvSpPr>
          <p:cNvPr id="412" name="Google Shape;412;p49"/>
          <p:cNvSpPr txBox="1">
            <a:spLocks noGrp="1"/>
          </p:cNvSpPr>
          <p:nvPr>
            <p:ph type="subTitle" idx="6"/>
          </p:nvPr>
        </p:nvSpPr>
        <p:spPr>
          <a:xfrm>
            <a:off x="2722937" y="4016480"/>
            <a:ext cx="5358021" cy="90639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dirty="0"/>
              <a:t>By providing customers with easy access to warranty information and a seamless claims process, the company can improve the overall customer experience. This can lead to increased customer satisfaction, higher customer loyalty, and ultimately, increased revenue.</a:t>
            </a:r>
          </a:p>
        </p:txBody>
      </p:sp>
      <p:sp>
        <p:nvSpPr>
          <p:cNvPr id="414" name="Google Shape;414;p49"/>
          <p:cNvSpPr txBox="1">
            <a:spLocks noGrp="1"/>
          </p:cNvSpPr>
          <p:nvPr>
            <p:ph type="subTitle" idx="8"/>
          </p:nvPr>
        </p:nvSpPr>
        <p:spPr>
          <a:xfrm>
            <a:off x="110667" y="3014937"/>
            <a:ext cx="2904943" cy="8417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t>DATA-DRIVEN                               DECISION-MAKING</a:t>
            </a:r>
          </a:p>
        </p:txBody>
      </p:sp>
      <p:sp>
        <p:nvSpPr>
          <p:cNvPr id="11" name="Google Shape;411;p49">
            <a:extLst>
              <a:ext uri="{FF2B5EF4-FFF2-40B4-BE49-F238E27FC236}">
                <a16:creationId xmlns:a16="http://schemas.microsoft.com/office/drawing/2014/main" id="{492C6956-E4F7-22E3-E017-34C7D93F2F37}"/>
              </a:ext>
            </a:extLst>
          </p:cNvPr>
          <p:cNvSpPr txBox="1">
            <a:spLocks/>
          </p:cNvSpPr>
          <p:nvPr/>
        </p:nvSpPr>
        <p:spPr>
          <a:xfrm>
            <a:off x="2722937" y="2022711"/>
            <a:ext cx="6241449" cy="701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By identifying the root cause of warranty claims and common defects, the company can take targeted actions to improve product quality. This can result in a reduction in warranty claims, a decrease in repair costs, and an improvement in customer satisfaction.</a:t>
            </a:r>
          </a:p>
        </p:txBody>
      </p:sp>
      <p:sp>
        <p:nvSpPr>
          <p:cNvPr id="12" name="Google Shape;415;p49">
            <a:extLst>
              <a:ext uri="{FF2B5EF4-FFF2-40B4-BE49-F238E27FC236}">
                <a16:creationId xmlns:a16="http://schemas.microsoft.com/office/drawing/2014/main" id="{1C26A712-BA4A-C082-4984-5E333D1A3FA1}"/>
              </a:ext>
            </a:extLst>
          </p:cNvPr>
          <p:cNvSpPr/>
          <p:nvPr/>
        </p:nvSpPr>
        <p:spPr>
          <a:xfrm>
            <a:off x="2369842" y="178612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49">
            <a:extLst>
              <a:ext uri="{FF2B5EF4-FFF2-40B4-BE49-F238E27FC236}">
                <a16:creationId xmlns:a16="http://schemas.microsoft.com/office/drawing/2014/main" id="{DE4EB2D5-A28A-475B-E3A8-EDB2DB005F56}"/>
              </a:ext>
            </a:extLst>
          </p:cNvPr>
          <p:cNvSpPr/>
          <p:nvPr/>
        </p:nvSpPr>
        <p:spPr>
          <a:xfrm>
            <a:off x="2369841" y="296699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5;p49">
            <a:extLst>
              <a:ext uri="{FF2B5EF4-FFF2-40B4-BE49-F238E27FC236}">
                <a16:creationId xmlns:a16="http://schemas.microsoft.com/office/drawing/2014/main" id="{BE67912D-5896-F29F-DE3C-0109896BDE8B}"/>
              </a:ext>
            </a:extLst>
          </p:cNvPr>
          <p:cNvSpPr/>
          <p:nvPr/>
        </p:nvSpPr>
        <p:spPr>
          <a:xfrm>
            <a:off x="2369841" y="414786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p35">
            <a:extLst>
              <a:ext uri="{FF2B5EF4-FFF2-40B4-BE49-F238E27FC236}">
                <a16:creationId xmlns:a16="http://schemas.microsoft.com/office/drawing/2014/main" id="{5B3F340E-3481-8951-6951-B026CD173EE9}"/>
              </a:ext>
            </a:extLst>
          </p:cNvPr>
          <p:cNvSpPr/>
          <p:nvPr/>
        </p:nvSpPr>
        <p:spPr>
          <a:xfrm rot="5400000">
            <a:off x="1657476" y="-73568"/>
            <a:ext cx="21922" cy="273446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05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6"/>
          <p:cNvSpPr txBox="1">
            <a:spLocks noGrp="1"/>
          </p:cNvSpPr>
          <p:nvPr>
            <p:ph type="title"/>
          </p:nvPr>
        </p:nvSpPr>
        <p:spPr>
          <a:xfrm>
            <a:off x="505395" y="306734"/>
            <a:ext cx="355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ACCESS AND </a:t>
            </a:r>
            <a:br>
              <a:rPr lang="en" sz="2400" dirty="0"/>
            </a:br>
            <a:r>
              <a:rPr lang="en" sz="2400" dirty="0"/>
              <a:t>COMPUTATIONAL ENVIRONMENT</a:t>
            </a:r>
            <a:endParaRPr sz="2400" dirty="0"/>
          </a:p>
        </p:txBody>
      </p:sp>
      <p:sp>
        <p:nvSpPr>
          <p:cNvPr id="369" name="Google Shape;369;p46"/>
          <p:cNvSpPr txBox="1">
            <a:spLocks noGrp="1"/>
          </p:cNvSpPr>
          <p:nvPr>
            <p:ph type="subTitle" idx="14"/>
          </p:nvPr>
        </p:nvSpPr>
        <p:spPr>
          <a:xfrm>
            <a:off x="2283794" y="1777292"/>
            <a:ext cx="6749703" cy="93759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pPr>
            <a:r>
              <a:rPr lang="en-IN" sz="1200" dirty="0"/>
              <a:t>The first step in analysing warranty data is to gain access to the data. This may involve extracting data from warranty management systems or other databases, and consolidating data from various sources. Depending on the data sources and the data format, we  may need to use data transformation and cleaning tools to ensure the data is consistent and in a usable format. </a:t>
            </a:r>
          </a:p>
          <a:p>
            <a:pPr marL="0" lvl="0" indent="0" algn="l" rtl="0">
              <a:spcBef>
                <a:spcPts val="0"/>
              </a:spcBef>
              <a:spcAft>
                <a:spcPts val="1600"/>
              </a:spcAft>
              <a:buNone/>
            </a:pPr>
            <a:endParaRPr sz="1200" dirty="0"/>
          </a:p>
        </p:txBody>
      </p:sp>
      <p:sp>
        <p:nvSpPr>
          <p:cNvPr id="370" name="Google Shape;370;p46"/>
          <p:cNvSpPr txBox="1">
            <a:spLocks noGrp="1"/>
          </p:cNvSpPr>
          <p:nvPr>
            <p:ph type="subTitle" idx="15"/>
          </p:nvPr>
        </p:nvSpPr>
        <p:spPr>
          <a:xfrm>
            <a:off x="143707" y="1792149"/>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b="1" dirty="0"/>
              <a:t>DATA ACCESS</a:t>
            </a:r>
          </a:p>
        </p:txBody>
      </p:sp>
      <p:sp>
        <p:nvSpPr>
          <p:cNvPr id="376" name="Google Shape;376;p46"/>
          <p:cNvSpPr/>
          <p:nvPr/>
        </p:nvSpPr>
        <p:spPr>
          <a:xfrm>
            <a:off x="2055954" y="1896342"/>
            <a:ext cx="26525" cy="68400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9;p46">
            <a:extLst>
              <a:ext uri="{FF2B5EF4-FFF2-40B4-BE49-F238E27FC236}">
                <a16:creationId xmlns:a16="http://schemas.microsoft.com/office/drawing/2014/main" id="{62DBAAF3-4421-4D1C-281C-A0F88E3904AF}"/>
              </a:ext>
            </a:extLst>
          </p:cNvPr>
          <p:cNvSpPr txBox="1">
            <a:spLocks/>
          </p:cNvSpPr>
          <p:nvPr/>
        </p:nvSpPr>
        <p:spPr>
          <a:xfrm>
            <a:off x="2952855" y="1123490"/>
            <a:ext cx="608064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400" b="1" dirty="0">
                <a:solidFill>
                  <a:schemeClr val="accent1"/>
                </a:solidFill>
              </a:rPr>
              <a:t>  General Considerations For Accessing And Analysing Warranty Data:</a:t>
            </a:r>
          </a:p>
        </p:txBody>
      </p:sp>
      <p:sp>
        <p:nvSpPr>
          <p:cNvPr id="26" name="Google Shape;233;p39">
            <a:extLst>
              <a:ext uri="{FF2B5EF4-FFF2-40B4-BE49-F238E27FC236}">
                <a16:creationId xmlns:a16="http://schemas.microsoft.com/office/drawing/2014/main" id="{67FCFB01-B5EB-98C6-AB09-D3ECB7BF53ED}"/>
              </a:ext>
            </a:extLst>
          </p:cNvPr>
          <p:cNvSpPr/>
          <p:nvPr/>
        </p:nvSpPr>
        <p:spPr>
          <a:xfrm rot="5400000">
            <a:off x="5755464" y="-1210139"/>
            <a:ext cx="41564" cy="5447882"/>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0;p46">
            <a:extLst>
              <a:ext uri="{FF2B5EF4-FFF2-40B4-BE49-F238E27FC236}">
                <a16:creationId xmlns:a16="http://schemas.microsoft.com/office/drawing/2014/main" id="{3141EB57-7BD7-AABD-2495-CC2FACC8FF44}"/>
              </a:ext>
            </a:extLst>
          </p:cNvPr>
          <p:cNvSpPr txBox="1">
            <a:spLocks/>
          </p:cNvSpPr>
          <p:nvPr/>
        </p:nvSpPr>
        <p:spPr>
          <a:xfrm>
            <a:off x="110503" y="2738092"/>
            <a:ext cx="1684322"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lt2"/>
                </a:solidFill>
                <a:latin typeface="Reem Kufi"/>
                <a:ea typeface="Reem Kufi"/>
                <a:cs typeface="Reem Kufi"/>
                <a:sym typeface="Reem Kufi"/>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b="1" dirty="0"/>
              <a:t>DATA STORAGE AND MANAGEMENT</a:t>
            </a:r>
          </a:p>
        </p:txBody>
      </p:sp>
      <p:sp>
        <p:nvSpPr>
          <p:cNvPr id="28" name="Google Shape;369;p46">
            <a:extLst>
              <a:ext uri="{FF2B5EF4-FFF2-40B4-BE49-F238E27FC236}">
                <a16:creationId xmlns:a16="http://schemas.microsoft.com/office/drawing/2014/main" id="{9DEBE78C-93EC-3C95-F026-14D02234A0CF}"/>
              </a:ext>
            </a:extLst>
          </p:cNvPr>
          <p:cNvSpPr txBox="1">
            <a:spLocks/>
          </p:cNvSpPr>
          <p:nvPr/>
        </p:nvSpPr>
        <p:spPr>
          <a:xfrm>
            <a:off x="2283793" y="2752151"/>
            <a:ext cx="6749703" cy="937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Will need to store and manage the data in a way that enables efficient analysis. This may involve setting up a database or data warehouse to store the data, and implementing appropriate data security and access controls. (OPTIONAL)</a:t>
            </a:r>
          </a:p>
        </p:txBody>
      </p:sp>
      <p:sp>
        <p:nvSpPr>
          <p:cNvPr id="29" name="Google Shape;376;p46">
            <a:extLst>
              <a:ext uri="{FF2B5EF4-FFF2-40B4-BE49-F238E27FC236}">
                <a16:creationId xmlns:a16="http://schemas.microsoft.com/office/drawing/2014/main" id="{A035DA1B-10B5-5E52-4B96-7F19DAB037FC}"/>
              </a:ext>
            </a:extLst>
          </p:cNvPr>
          <p:cNvSpPr/>
          <p:nvPr/>
        </p:nvSpPr>
        <p:spPr>
          <a:xfrm>
            <a:off x="2055954" y="3688224"/>
            <a:ext cx="26525" cy="640393"/>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0;p46">
            <a:extLst>
              <a:ext uri="{FF2B5EF4-FFF2-40B4-BE49-F238E27FC236}">
                <a16:creationId xmlns:a16="http://schemas.microsoft.com/office/drawing/2014/main" id="{22E11D3B-0630-A4FD-2F5A-277B8B600145}"/>
              </a:ext>
            </a:extLst>
          </p:cNvPr>
          <p:cNvSpPr txBox="1">
            <a:spLocks/>
          </p:cNvSpPr>
          <p:nvPr/>
        </p:nvSpPr>
        <p:spPr>
          <a:xfrm>
            <a:off x="143707" y="3622295"/>
            <a:ext cx="1684322"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lt2"/>
                </a:solidFill>
                <a:latin typeface="Reem Kufi"/>
                <a:ea typeface="Reem Kufi"/>
                <a:cs typeface="Reem Kufi"/>
                <a:sym typeface="Reem Kufi"/>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b="1" dirty="0"/>
              <a:t>COMPUTATIONAL ENVIRONMENT</a:t>
            </a:r>
          </a:p>
        </p:txBody>
      </p:sp>
      <p:sp>
        <p:nvSpPr>
          <p:cNvPr id="31" name="Google Shape;376;p46">
            <a:extLst>
              <a:ext uri="{FF2B5EF4-FFF2-40B4-BE49-F238E27FC236}">
                <a16:creationId xmlns:a16="http://schemas.microsoft.com/office/drawing/2014/main" id="{86E7E59A-F4DA-5722-56DE-B930D482C992}"/>
              </a:ext>
            </a:extLst>
          </p:cNvPr>
          <p:cNvSpPr/>
          <p:nvPr/>
        </p:nvSpPr>
        <p:spPr>
          <a:xfrm>
            <a:off x="2055954" y="2845388"/>
            <a:ext cx="26525" cy="52925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9;p46">
            <a:extLst>
              <a:ext uri="{FF2B5EF4-FFF2-40B4-BE49-F238E27FC236}">
                <a16:creationId xmlns:a16="http://schemas.microsoft.com/office/drawing/2014/main" id="{25E0DA70-B4C2-23A2-F141-C8706F6774D7}"/>
              </a:ext>
            </a:extLst>
          </p:cNvPr>
          <p:cNvSpPr txBox="1">
            <a:spLocks/>
          </p:cNvSpPr>
          <p:nvPr/>
        </p:nvSpPr>
        <p:spPr>
          <a:xfrm>
            <a:off x="2250590" y="3551211"/>
            <a:ext cx="6749703" cy="937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To analyse the warranty data, you will need a computational environment that supports data analysis and visualization. This may involve setting up a data analysis platform, such as R or Python, and installing appropriate libraries and tools for data analysis, such as Pandas, </a:t>
            </a:r>
            <a:r>
              <a:rPr lang="en-IN" sz="1200" dirty="0" err="1"/>
              <a:t>Numpy</a:t>
            </a:r>
            <a:r>
              <a:rPr lang="en-IN" sz="1200" dirty="0"/>
              <a:t>, Scikit-learn, and Matplotlib.</a:t>
            </a:r>
          </a:p>
        </p:txBody>
      </p:sp>
      <p:sp>
        <p:nvSpPr>
          <p:cNvPr id="33" name="Google Shape;370;p46">
            <a:extLst>
              <a:ext uri="{FF2B5EF4-FFF2-40B4-BE49-F238E27FC236}">
                <a16:creationId xmlns:a16="http://schemas.microsoft.com/office/drawing/2014/main" id="{AC95128C-76A2-F7E7-148B-BDC107F94C9D}"/>
              </a:ext>
            </a:extLst>
          </p:cNvPr>
          <p:cNvSpPr txBox="1">
            <a:spLocks/>
          </p:cNvSpPr>
          <p:nvPr/>
        </p:nvSpPr>
        <p:spPr>
          <a:xfrm>
            <a:off x="143707" y="4488809"/>
            <a:ext cx="1684322"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lt2"/>
                </a:solidFill>
                <a:latin typeface="Reem Kufi"/>
                <a:ea typeface="Reem Kufi"/>
                <a:cs typeface="Reem Kufi"/>
                <a:sym typeface="Reem Kufi"/>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b="1" dirty="0"/>
              <a:t>DATA ANALYSIS AND VISUALIZATION</a:t>
            </a:r>
          </a:p>
        </p:txBody>
      </p:sp>
      <p:sp>
        <p:nvSpPr>
          <p:cNvPr id="34" name="Google Shape;369;p46">
            <a:extLst>
              <a:ext uri="{FF2B5EF4-FFF2-40B4-BE49-F238E27FC236}">
                <a16:creationId xmlns:a16="http://schemas.microsoft.com/office/drawing/2014/main" id="{76D300F8-9204-10C5-4E3B-5F308052A1C8}"/>
              </a:ext>
            </a:extLst>
          </p:cNvPr>
          <p:cNvSpPr txBox="1">
            <a:spLocks/>
          </p:cNvSpPr>
          <p:nvPr/>
        </p:nvSpPr>
        <p:spPr>
          <a:xfrm>
            <a:off x="2217387" y="4488809"/>
            <a:ext cx="6749703"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This may involve exploratory data analysis to identify patterns and correlations, as well as predictive modelling to forecast future warranty claims. </a:t>
            </a:r>
          </a:p>
        </p:txBody>
      </p:sp>
      <p:sp>
        <p:nvSpPr>
          <p:cNvPr id="35" name="Google Shape;376;p46">
            <a:extLst>
              <a:ext uri="{FF2B5EF4-FFF2-40B4-BE49-F238E27FC236}">
                <a16:creationId xmlns:a16="http://schemas.microsoft.com/office/drawing/2014/main" id="{4891D816-0A3C-6F05-F9CB-675B66FCF94E}"/>
              </a:ext>
            </a:extLst>
          </p:cNvPr>
          <p:cNvSpPr/>
          <p:nvPr/>
        </p:nvSpPr>
        <p:spPr>
          <a:xfrm>
            <a:off x="2055953" y="4567080"/>
            <a:ext cx="26525" cy="36148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p35">
            <a:extLst>
              <a:ext uri="{FF2B5EF4-FFF2-40B4-BE49-F238E27FC236}">
                <a16:creationId xmlns:a16="http://schemas.microsoft.com/office/drawing/2014/main" id="{183FE71C-17F7-AEA7-5D13-CDF8B55E19BA}"/>
              </a:ext>
            </a:extLst>
          </p:cNvPr>
          <p:cNvSpPr/>
          <p:nvPr/>
        </p:nvSpPr>
        <p:spPr>
          <a:xfrm rot="5400000">
            <a:off x="1715644" y="382300"/>
            <a:ext cx="26525" cy="225989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8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749298" y="387825"/>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dirty="0"/>
              <a:t>DATA PREPARATION AND PRELIMINARY DATA ANALYSES </a:t>
            </a:r>
          </a:p>
        </p:txBody>
      </p:sp>
      <p:sp>
        <p:nvSpPr>
          <p:cNvPr id="248" name="Google Shape;248;p41"/>
          <p:cNvSpPr txBox="1">
            <a:spLocks noGrp="1"/>
          </p:cNvSpPr>
          <p:nvPr>
            <p:ph type="subTitle" idx="1"/>
          </p:nvPr>
        </p:nvSpPr>
        <p:spPr>
          <a:xfrm>
            <a:off x="3481524" y="921831"/>
            <a:ext cx="4913177"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solidFill>
                  <a:schemeClr val="accent1"/>
                </a:solidFill>
              </a:rPr>
              <a:t>General Considerations For Data Preparation And Preliminary Analysis Of Warranty Data</a:t>
            </a:r>
          </a:p>
        </p:txBody>
      </p:sp>
      <p:sp>
        <p:nvSpPr>
          <p:cNvPr id="249" name="Google Shape;249;p41"/>
          <p:cNvSpPr txBox="1">
            <a:spLocks noGrp="1"/>
          </p:cNvSpPr>
          <p:nvPr>
            <p:ph type="subTitle" idx="2"/>
          </p:nvPr>
        </p:nvSpPr>
        <p:spPr>
          <a:xfrm>
            <a:off x="2636153" y="1825808"/>
            <a:ext cx="6507847" cy="99168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dirty="0"/>
              <a:t>It's Important To Ensure That The Warranty Data Is Clean And In A Usable Format. This May Involve Identifying And Correcting Errors, Filling In Missing Data, And Transforming Data Into A Consistent Format.</a:t>
            </a:r>
          </a:p>
        </p:txBody>
      </p:sp>
      <p:sp>
        <p:nvSpPr>
          <p:cNvPr id="250" name="Google Shape;250;p41"/>
          <p:cNvSpPr txBox="1">
            <a:spLocks noGrp="1"/>
          </p:cNvSpPr>
          <p:nvPr>
            <p:ph type="subTitle" idx="3"/>
          </p:nvPr>
        </p:nvSpPr>
        <p:spPr>
          <a:xfrm>
            <a:off x="2643181" y="2574867"/>
            <a:ext cx="6500819" cy="74696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200" dirty="0"/>
              <a:t>Conduct Exploratory Data Analysis To Gain An Understanding Of The Data And Identify Any Patterns Or Relationships. This May Involve Plotting The Data And Conducting Statistical Analyses To Identify Trends Or Correlations.</a:t>
            </a:r>
          </a:p>
        </p:txBody>
      </p:sp>
      <p:sp>
        <p:nvSpPr>
          <p:cNvPr id="266" name="Google Shape;266;p41"/>
          <p:cNvSpPr/>
          <p:nvPr/>
        </p:nvSpPr>
        <p:spPr>
          <a:xfrm>
            <a:off x="2384609" y="1932496"/>
            <a:ext cx="26525" cy="52925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390318" y="3406320"/>
            <a:ext cx="26525" cy="58217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33;p39">
            <a:extLst>
              <a:ext uri="{FF2B5EF4-FFF2-40B4-BE49-F238E27FC236}">
                <a16:creationId xmlns:a16="http://schemas.microsoft.com/office/drawing/2014/main" id="{774FFA21-499A-8C7A-8522-1009383CFBF3}"/>
              </a:ext>
            </a:extLst>
          </p:cNvPr>
          <p:cNvSpPr/>
          <p:nvPr/>
        </p:nvSpPr>
        <p:spPr>
          <a:xfrm rot="5400000">
            <a:off x="5759071" y="-737389"/>
            <a:ext cx="34350" cy="4502383"/>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0;p46">
            <a:extLst>
              <a:ext uri="{FF2B5EF4-FFF2-40B4-BE49-F238E27FC236}">
                <a16:creationId xmlns:a16="http://schemas.microsoft.com/office/drawing/2014/main" id="{C8AD5BA0-3829-E790-DD4E-2E3724E97F7E}"/>
              </a:ext>
            </a:extLst>
          </p:cNvPr>
          <p:cNvSpPr txBox="1">
            <a:spLocks/>
          </p:cNvSpPr>
          <p:nvPr/>
        </p:nvSpPr>
        <p:spPr>
          <a:xfrm>
            <a:off x="0" y="1852581"/>
            <a:ext cx="2154266"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400" b="1" dirty="0">
                <a:solidFill>
                  <a:schemeClr val="tx2"/>
                </a:solidFill>
                <a:latin typeface=""/>
              </a:rPr>
              <a:t>DATA CLEANING AND TRANSFORMATION</a:t>
            </a:r>
          </a:p>
        </p:txBody>
      </p:sp>
      <p:sp>
        <p:nvSpPr>
          <p:cNvPr id="6" name="Google Shape;360;p46">
            <a:extLst>
              <a:ext uri="{FF2B5EF4-FFF2-40B4-BE49-F238E27FC236}">
                <a16:creationId xmlns:a16="http://schemas.microsoft.com/office/drawing/2014/main" id="{88B8F4DD-C094-D10C-0097-41D3E19DC6E4}"/>
              </a:ext>
            </a:extLst>
          </p:cNvPr>
          <p:cNvSpPr txBox="1">
            <a:spLocks/>
          </p:cNvSpPr>
          <p:nvPr/>
        </p:nvSpPr>
        <p:spPr>
          <a:xfrm>
            <a:off x="0" y="2633502"/>
            <a:ext cx="2154266"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400" b="1" i="0" dirty="0">
                <a:solidFill>
                  <a:schemeClr val="tx2"/>
                </a:solidFill>
                <a:effectLst/>
                <a:latin typeface=""/>
              </a:rPr>
              <a:t>EXPLORATORY DATA ANALYSIS</a:t>
            </a:r>
            <a:endParaRPr lang="en-IN" sz="1200" b="1" dirty="0">
              <a:solidFill>
                <a:schemeClr val="tx2"/>
              </a:solidFill>
              <a:latin typeface=""/>
            </a:endParaRPr>
          </a:p>
        </p:txBody>
      </p:sp>
      <p:sp>
        <p:nvSpPr>
          <p:cNvPr id="7" name="Google Shape;370;p46">
            <a:extLst>
              <a:ext uri="{FF2B5EF4-FFF2-40B4-BE49-F238E27FC236}">
                <a16:creationId xmlns:a16="http://schemas.microsoft.com/office/drawing/2014/main" id="{CEC860C3-1D71-0B2D-63AC-7265180B12AA}"/>
              </a:ext>
            </a:extLst>
          </p:cNvPr>
          <p:cNvSpPr txBox="1">
            <a:spLocks/>
          </p:cNvSpPr>
          <p:nvPr/>
        </p:nvSpPr>
        <p:spPr>
          <a:xfrm>
            <a:off x="0" y="3396842"/>
            <a:ext cx="1585200" cy="5726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b="1" dirty="0">
                <a:solidFill>
                  <a:schemeClr val="tx2"/>
                </a:solidFill>
                <a:latin typeface=""/>
              </a:rPr>
              <a:t>DESCRIPTIVE STATISTICS</a:t>
            </a:r>
          </a:p>
        </p:txBody>
      </p:sp>
      <p:sp>
        <p:nvSpPr>
          <p:cNvPr id="8" name="Google Shape;266;p41">
            <a:extLst>
              <a:ext uri="{FF2B5EF4-FFF2-40B4-BE49-F238E27FC236}">
                <a16:creationId xmlns:a16="http://schemas.microsoft.com/office/drawing/2014/main" id="{DF0ABAAE-2405-77B8-13ED-B24A70AD8CD8}"/>
              </a:ext>
            </a:extLst>
          </p:cNvPr>
          <p:cNvSpPr/>
          <p:nvPr/>
        </p:nvSpPr>
        <p:spPr>
          <a:xfrm>
            <a:off x="2378433" y="2657261"/>
            <a:ext cx="26525" cy="58217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p41">
            <a:extLst>
              <a:ext uri="{FF2B5EF4-FFF2-40B4-BE49-F238E27FC236}">
                <a16:creationId xmlns:a16="http://schemas.microsoft.com/office/drawing/2014/main" id="{FA5F9ED9-FE1D-3B4D-C8B4-1CF4F8B46025}"/>
              </a:ext>
            </a:extLst>
          </p:cNvPr>
          <p:cNvSpPr txBox="1">
            <a:spLocks/>
          </p:cNvSpPr>
          <p:nvPr/>
        </p:nvSpPr>
        <p:spPr>
          <a:xfrm>
            <a:off x="2687702" y="3323926"/>
            <a:ext cx="6500819" cy="746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Descriptive Statistics Can Help You Summarize The Data And Identify Any Outliers Or Unusual Data Points That May Need Further Investigation. This May Involve Calculating Measures Of Central Tendency (Such As Mean, Median, And Mode) And Measures Of Variability</a:t>
            </a:r>
          </a:p>
        </p:txBody>
      </p:sp>
      <p:sp>
        <p:nvSpPr>
          <p:cNvPr id="10" name="Google Shape;370;p46">
            <a:extLst>
              <a:ext uri="{FF2B5EF4-FFF2-40B4-BE49-F238E27FC236}">
                <a16:creationId xmlns:a16="http://schemas.microsoft.com/office/drawing/2014/main" id="{4BDD01C6-0E4E-14EE-2A05-706B72F2EE36}"/>
              </a:ext>
            </a:extLst>
          </p:cNvPr>
          <p:cNvSpPr txBox="1">
            <a:spLocks/>
          </p:cNvSpPr>
          <p:nvPr/>
        </p:nvSpPr>
        <p:spPr>
          <a:xfrm>
            <a:off x="32500" y="4070891"/>
            <a:ext cx="1585200" cy="5726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b="1" i="0" dirty="0">
                <a:solidFill>
                  <a:schemeClr val="tx2"/>
                </a:solidFill>
                <a:effectLst/>
                <a:latin typeface=""/>
              </a:rPr>
              <a:t>PREDICTIVE MODELING</a:t>
            </a:r>
            <a:endParaRPr lang="en-IN" b="1" dirty="0">
              <a:solidFill>
                <a:schemeClr val="tx2"/>
              </a:solidFill>
              <a:latin typeface=""/>
            </a:endParaRPr>
          </a:p>
        </p:txBody>
      </p:sp>
      <p:sp>
        <p:nvSpPr>
          <p:cNvPr id="11" name="Google Shape;250;p41">
            <a:extLst>
              <a:ext uri="{FF2B5EF4-FFF2-40B4-BE49-F238E27FC236}">
                <a16:creationId xmlns:a16="http://schemas.microsoft.com/office/drawing/2014/main" id="{A08F751D-F6E4-6FA7-5F73-4901B825C33D}"/>
              </a:ext>
            </a:extLst>
          </p:cNvPr>
          <p:cNvSpPr txBox="1">
            <a:spLocks/>
          </p:cNvSpPr>
          <p:nvPr/>
        </p:nvSpPr>
        <p:spPr>
          <a:xfrm>
            <a:off x="2720203" y="4012237"/>
            <a:ext cx="4957586" cy="746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To Build Predictive Models To Forecast Future Warranty Claims. This May Involve Using Techniques Such As Regression Analysis, Time Series Analysis, And Machine Learning.</a:t>
            </a:r>
          </a:p>
        </p:txBody>
      </p:sp>
      <p:sp>
        <p:nvSpPr>
          <p:cNvPr id="12" name="Google Shape;268;p41">
            <a:extLst>
              <a:ext uri="{FF2B5EF4-FFF2-40B4-BE49-F238E27FC236}">
                <a16:creationId xmlns:a16="http://schemas.microsoft.com/office/drawing/2014/main" id="{7577B35D-272E-F755-2E8E-F73774D7DB87}"/>
              </a:ext>
            </a:extLst>
          </p:cNvPr>
          <p:cNvSpPr/>
          <p:nvPr/>
        </p:nvSpPr>
        <p:spPr>
          <a:xfrm>
            <a:off x="2384608" y="4138542"/>
            <a:ext cx="26525" cy="43739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p35">
            <a:extLst>
              <a:ext uri="{FF2B5EF4-FFF2-40B4-BE49-F238E27FC236}">
                <a16:creationId xmlns:a16="http://schemas.microsoft.com/office/drawing/2014/main" id="{BCE7A66C-A413-AC24-7891-625628CABA8C}"/>
              </a:ext>
            </a:extLst>
          </p:cNvPr>
          <p:cNvSpPr/>
          <p:nvPr/>
        </p:nvSpPr>
        <p:spPr>
          <a:xfrm rot="5400000">
            <a:off x="1941783" y="394966"/>
            <a:ext cx="26525" cy="2259891"/>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40"/>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p>
            <a:r>
              <a:rPr lang="en-IN" b="1" dirty="0"/>
              <a:t>SOLUTION APPROACH</a:t>
            </a:r>
          </a:p>
        </p:txBody>
      </p:sp>
      <p:sp>
        <p:nvSpPr>
          <p:cNvPr id="242" name="Google Shape;242;p40"/>
          <p:cNvSpPr txBox="1">
            <a:spLocks noGrp="1"/>
          </p:cNvSpPr>
          <p:nvPr>
            <p:ph type="subTitle" idx="1"/>
          </p:nvPr>
        </p:nvSpPr>
        <p:spPr>
          <a:xfrm>
            <a:off x="2476072" y="1258300"/>
            <a:ext cx="5947878" cy="727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400" b="1" dirty="0">
                <a:solidFill>
                  <a:schemeClr val="accent1"/>
                </a:solidFill>
              </a:rPr>
              <a:t>Overview Of Theoretical/Conceptual Approaches, Models, And Research Techniques For Similar Business Topic Studies In Prior Literature</a:t>
            </a:r>
          </a:p>
        </p:txBody>
      </p:sp>
      <p:sp>
        <p:nvSpPr>
          <p:cNvPr id="2" name="Google Shape;233;p39">
            <a:extLst>
              <a:ext uri="{FF2B5EF4-FFF2-40B4-BE49-F238E27FC236}">
                <a16:creationId xmlns:a16="http://schemas.microsoft.com/office/drawing/2014/main" id="{601335A0-1822-884B-E52E-B210EDE8C141}"/>
              </a:ext>
            </a:extLst>
          </p:cNvPr>
          <p:cNvSpPr/>
          <p:nvPr/>
        </p:nvSpPr>
        <p:spPr>
          <a:xfrm rot="5400000">
            <a:off x="5993091" y="-1344047"/>
            <a:ext cx="49914" cy="486094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42;p40">
            <a:extLst>
              <a:ext uri="{FF2B5EF4-FFF2-40B4-BE49-F238E27FC236}">
                <a16:creationId xmlns:a16="http://schemas.microsoft.com/office/drawing/2014/main" id="{40D37D5F-7B94-CFA4-7FF1-03A9EECE9203}"/>
              </a:ext>
            </a:extLst>
          </p:cNvPr>
          <p:cNvSpPr txBox="1">
            <a:spLocks/>
          </p:cNvSpPr>
          <p:nvPr/>
        </p:nvSpPr>
        <p:spPr>
          <a:xfrm>
            <a:off x="177148" y="2006273"/>
            <a:ext cx="5720217" cy="819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Survival analysis is a statistical method used to examine time-to-event data, such as the interval between the sale of a product and the occurrence of the first warranty claim. The likelihood of warranty claims can be predicted using this method, as can the chance of subsequent warranty claims.</a:t>
            </a:r>
          </a:p>
        </p:txBody>
      </p:sp>
      <p:sp>
        <p:nvSpPr>
          <p:cNvPr id="4" name="Google Shape;242;p40">
            <a:extLst>
              <a:ext uri="{FF2B5EF4-FFF2-40B4-BE49-F238E27FC236}">
                <a16:creationId xmlns:a16="http://schemas.microsoft.com/office/drawing/2014/main" id="{1534E41E-DE97-29F1-B5D6-4A91F8E01E76}"/>
              </a:ext>
            </a:extLst>
          </p:cNvPr>
          <p:cNvSpPr txBox="1">
            <a:spLocks/>
          </p:cNvSpPr>
          <p:nvPr/>
        </p:nvSpPr>
        <p:spPr>
          <a:xfrm>
            <a:off x="177148" y="2845566"/>
            <a:ext cx="5720217" cy="613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Reliability analysis is a statistical method for determining a product's durability over time. This strategy can be used to find probable flaws or design problems that could result in warranty claims.</a:t>
            </a:r>
          </a:p>
        </p:txBody>
      </p:sp>
      <p:sp>
        <p:nvSpPr>
          <p:cNvPr id="5" name="Google Shape;242;p40">
            <a:extLst>
              <a:ext uri="{FF2B5EF4-FFF2-40B4-BE49-F238E27FC236}">
                <a16:creationId xmlns:a16="http://schemas.microsoft.com/office/drawing/2014/main" id="{AA162631-2816-B3CA-AFF0-72D3D3AC4084}"/>
              </a:ext>
            </a:extLst>
          </p:cNvPr>
          <p:cNvSpPr txBox="1">
            <a:spLocks/>
          </p:cNvSpPr>
          <p:nvPr/>
        </p:nvSpPr>
        <p:spPr>
          <a:xfrm>
            <a:off x="177147" y="3479521"/>
            <a:ext cx="5720217" cy="691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Graphical representations of the probabilistic interactions between variables are known as Bayesian networks. The intricate connections between warranty claims and other product attributes can be modelled using this method.</a:t>
            </a:r>
          </a:p>
        </p:txBody>
      </p:sp>
      <p:sp>
        <p:nvSpPr>
          <p:cNvPr id="6" name="Google Shape;242;p40">
            <a:extLst>
              <a:ext uri="{FF2B5EF4-FFF2-40B4-BE49-F238E27FC236}">
                <a16:creationId xmlns:a16="http://schemas.microsoft.com/office/drawing/2014/main" id="{5EDC166D-00D1-52CD-1E56-C872BC9958AC}"/>
              </a:ext>
            </a:extLst>
          </p:cNvPr>
          <p:cNvSpPr txBox="1">
            <a:spLocks/>
          </p:cNvSpPr>
          <p:nvPr/>
        </p:nvSpPr>
        <p:spPr>
          <a:xfrm>
            <a:off x="177147" y="4113475"/>
            <a:ext cx="5720217" cy="691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In warranty data analysis, techniques like decision trees, random forests, and neural networks have been utilized to pinpoint the main causes of warranty claims and create predictive models.</a:t>
            </a:r>
          </a:p>
        </p:txBody>
      </p:sp>
      <p:sp>
        <p:nvSpPr>
          <p:cNvPr id="7" name="Google Shape;241;p40">
            <a:extLst>
              <a:ext uri="{FF2B5EF4-FFF2-40B4-BE49-F238E27FC236}">
                <a16:creationId xmlns:a16="http://schemas.microsoft.com/office/drawing/2014/main" id="{8E73DAE6-80ED-FCE4-519B-142419880D68}"/>
              </a:ext>
            </a:extLst>
          </p:cNvPr>
          <p:cNvSpPr txBox="1">
            <a:spLocks/>
          </p:cNvSpPr>
          <p:nvPr/>
        </p:nvSpPr>
        <p:spPr>
          <a:xfrm>
            <a:off x="6767101" y="2277508"/>
            <a:ext cx="2198669" cy="378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b="1" dirty="0"/>
              <a:t>SURVIVAL ANALYSIS</a:t>
            </a:r>
          </a:p>
        </p:txBody>
      </p:sp>
      <p:sp>
        <p:nvSpPr>
          <p:cNvPr id="8" name="Google Shape;241;p40">
            <a:extLst>
              <a:ext uri="{FF2B5EF4-FFF2-40B4-BE49-F238E27FC236}">
                <a16:creationId xmlns:a16="http://schemas.microsoft.com/office/drawing/2014/main" id="{726926DA-F6E4-D511-1E74-63B472E79577}"/>
              </a:ext>
            </a:extLst>
          </p:cNvPr>
          <p:cNvSpPr txBox="1">
            <a:spLocks/>
          </p:cNvSpPr>
          <p:nvPr/>
        </p:nvSpPr>
        <p:spPr>
          <a:xfrm>
            <a:off x="6604568" y="2901793"/>
            <a:ext cx="2523736" cy="378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b="1" dirty="0"/>
              <a:t>RELIABILITY ANALYSIS</a:t>
            </a:r>
          </a:p>
        </p:txBody>
      </p:sp>
      <p:sp>
        <p:nvSpPr>
          <p:cNvPr id="9" name="Google Shape;241;p40">
            <a:extLst>
              <a:ext uri="{FF2B5EF4-FFF2-40B4-BE49-F238E27FC236}">
                <a16:creationId xmlns:a16="http://schemas.microsoft.com/office/drawing/2014/main" id="{767C5581-9FEE-0EEA-5EC7-9D3E0CF8B53F}"/>
              </a:ext>
            </a:extLst>
          </p:cNvPr>
          <p:cNvSpPr txBox="1">
            <a:spLocks/>
          </p:cNvSpPr>
          <p:nvPr/>
        </p:nvSpPr>
        <p:spPr>
          <a:xfrm>
            <a:off x="6604567" y="3571578"/>
            <a:ext cx="2523736" cy="378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b="1" dirty="0"/>
              <a:t>BAYESIAN NETWORKS</a:t>
            </a:r>
          </a:p>
        </p:txBody>
      </p:sp>
      <p:sp>
        <p:nvSpPr>
          <p:cNvPr id="10" name="Google Shape;241;p40">
            <a:extLst>
              <a:ext uri="{FF2B5EF4-FFF2-40B4-BE49-F238E27FC236}">
                <a16:creationId xmlns:a16="http://schemas.microsoft.com/office/drawing/2014/main" id="{02BAA9BF-8904-DAC2-AA1D-EA8A33D0D5BA}"/>
              </a:ext>
            </a:extLst>
          </p:cNvPr>
          <p:cNvSpPr txBox="1">
            <a:spLocks/>
          </p:cNvSpPr>
          <p:nvPr/>
        </p:nvSpPr>
        <p:spPr>
          <a:xfrm>
            <a:off x="6539252" y="4196388"/>
            <a:ext cx="2523736" cy="378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b="1" i="0" dirty="0">
                <a:solidFill>
                  <a:schemeClr val="tx2"/>
                </a:solidFill>
                <a:effectLst/>
                <a:latin typeface=""/>
              </a:rPr>
              <a:t>MACHINE LEARNING</a:t>
            </a:r>
            <a:endParaRPr lang="en-IN" sz="1400" b="1" dirty="0">
              <a:solidFill>
                <a:schemeClr val="tx2"/>
              </a:solidFill>
              <a:latin typeface=""/>
            </a:endParaRPr>
          </a:p>
        </p:txBody>
      </p:sp>
      <p:sp>
        <p:nvSpPr>
          <p:cNvPr id="11" name="Google Shape;371;p46">
            <a:extLst>
              <a:ext uri="{FF2B5EF4-FFF2-40B4-BE49-F238E27FC236}">
                <a16:creationId xmlns:a16="http://schemas.microsoft.com/office/drawing/2014/main" id="{DF2F5761-F9AF-DA30-0B82-A44F6D73A57C}"/>
              </a:ext>
            </a:extLst>
          </p:cNvPr>
          <p:cNvSpPr/>
          <p:nvPr/>
        </p:nvSpPr>
        <p:spPr>
          <a:xfrm>
            <a:off x="6416715" y="2163812"/>
            <a:ext cx="26525" cy="58217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1;p46">
            <a:extLst>
              <a:ext uri="{FF2B5EF4-FFF2-40B4-BE49-F238E27FC236}">
                <a16:creationId xmlns:a16="http://schemas.microsoft.com/office/drawing/2014/main" id="{3C041C2F-DEF1-6939-E8E2-126E7541E3FC}"/>
              </a:ext>
            </a:extLst>
          </p:cNvPr>
          <p:cNvSpPr/>
          <p:nvPr/>
        </p:nvSpPr>
        <p:spPr>
          <a:xfrm>
            <a:off x="6416714" y="2872267"/>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1;p46">
            <a:extLst>
              <a:ext uri="{FF2B5EF4-FFF2-40B4-BE49-F238E27FC236}">
                <a16:creationId xmlns:a16="http://schemas.microsoft.com/office/drawing/2014/main" id="{9811ADCE-48AE-2589-2842-174A9764A0F0}"/>
              </a:ext>
            </a:extLst>
          </p:cNvPr>
          <p:cNvSpPr/>
          <p:nvPr/>
        </p:nvSpPr>
        <p:spPr>
          <a:xfrm>
            <a:off x="6416713" y="3571578"/>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p46">
            <a:extLst>
              <a:ext uri="{FF2B5EF4-FFF2-40B4-BE49-F238E27FC236}">
                <a16:creationId xmlns:a16="http://schemas.microsoft.com/office/drawing/2014/main" id="{B6BBF3AC-A884-B216-E11A-46332595A5D9}"/>
              </a:ext>
            </a:extLst>
          </p:cNvPr>
          <p:cNvSpPr/>
          <p:nvPr/>
        </p:nvSpPr>
        <p:spPr>
          <a:xfrm>
            <a:off x="6412498" y="4196388"/>
            <a:ext cx="26525" cy="43739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19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1"/>
          <p:cNvSpPr txBox="1">
            <a:spLocks noGrp="1"/>
          </p:cNvSpPr>
          <p:nvPr>
            <p:ph type="title"/>
          </p:nvPr>
        </p:nvSpPr>
        <p:spPr>
          <a:xfrm>
            <a:off x="4930625" y="540000"/>
            <a:ext cx="3493200" cy="99003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2800" b="1" dirty="0"/>
              <a:t>POTENTIAL RISKS</a:t>
            </a:r>
            <a:endParaRPr b="1" dirty="0"/>
          </a:p>
        </p:txBody>
      </p:sp>
      <p:sp>
        <p:nvSpPr>
          <p:cNvPr id="439" name="Google Shape;439;p51"/>
          <p:cNvSpPr txBox="1">
            <a:spLocks noGrp="1"/>
          </p:cNvSpPr>
          <p:nvPr>
            <p:ph type="subTitle" idx="1"/>
          </p:nvPr>
        </p:nvSpPr>
        <p:spPr>
          <a:xfrm>
            <a:off x="1272837" y="1176913"/>
            <a:ext cx="7053026" cy="425438"/>
          </a:xfrm>
          <a:prstGeom prst="rect">
            <a:avLst/>
          </a:prstGeom>
        </p:spPr>
        <p:txBody>
          <a:bodyPr spcFirstLastPara="1" wrap="square" lIns="91425" tIns="91425" rIns="91425" bIns="91425" anchor="t" anchorCtr="0">
            <a:noAutofit/>
          </a:bodyPr>
          <a:lstStyle/>
          <a:p>
            <a:pPr marL="0" indent="0">
              <a:spcAft>
                <a:spcPts val="1600"/>
              </a:spcAft>
            </a:pPr>
            <a:r>
              <a:rPr lang="en-IN" sz="1400" b="1" dirty="0">
                <a:solidFill>
                  <a:schemeClr val="accent1"/>
                </a:solidFill>
              </a:rPr>
              <a:t> There Are Several Potential Risks Associated With Warranty Data, Including:</a:t>
            </a:r>
          </a:p>
        </p:txBody>
      </p:sp>
      <p:sp>
        <p:nvSpPr>
          <p:cNvPr id="441" name="Google Shape;441;p51"/>
          <p:cNvSpPr/>
          <p:nvPr/>
        </p:nvSpPr>
        <p:spPr>
          <a:xfrm rot="5400000">
            <a:off x="6442310" y="-440859"/>
            <a:ext cx="24114" cy="2980932"/>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39;p51">
            <a:extLst>
              <a:ext uri="{FF2B5EF4-FFF2-40B4-BE49-F238E27FC236}">
                <a16:creationId xmlns:a16="http://schemas.microsoft.com/office/drawing/2014/main" id="{88E47C34-077E-8101-2E29-C6FAA5E9CD5A}"/>
              </a:ext>
            </a:extLst>
          </p:cNvPr>
          <p:cNvSpPr txBox="1">
            <a:spLocks/>
          </p:cNvSpPr>
          <p:nvPr/>
        </p:nvSpPr>
        <p:spPr>
          <a:xfrm>
            <a:off x="2299580" y="1608083"/>
            <a:ext cx="6681458" cy="425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The quality of the data is one of the main concerns involved with warranty data. Inaccurate judgments and poor decision-making might result from incomplete, inaccurate, or inconsistent data.</a:t>
            </a:r>
          </a:p>
        </p:txBody>
      </p:sp>
      <p:sp>
        <p:nvSpPr>
          <p:cNvPr id="3" name="Google Shape;438;p51">
            <a:extLst>
              <a:ext uri="{FF2B5EF4-FFF2-40B4-BE49-F238E27FC236}">
                <a16:creationId xmlns:a16="http://schemas.microsoft.com/office/drawing/2014/main" id="{3A22D275-E191-4A9C-543F-1AA05BE6E919}"/>
              </a:ext>
            </a:extLst>
          </p:cNvPr>
          <p:cNvSpPr txBox="1">
            <a:spLocks/>
          </p:cNvSpPr>
          <p:nvPr/>
        </p:nvSpPr>
        <p:spPr>
          <a:xfrm>
            <a:off x="0" y="1650547"/>
            <a:ext cx="2037030" cy="334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DATA QUALITY ISSUES</a:t>
            </a:r>
          </a:p>
        </p:txBody>
      </p:sp>
      <p:sp>
        <p:nvSpPr>
          <p:cNvPr id="4" name="Google Shape;438;p51">
            <a:extLst>
              <a:ext uri="{FF2B5EF4-FFF2-40B4-BE49-F238E27FC236}">
                <a16:creationId xmlns:a16="http://schemas.microsoft.com/office/drawing/2014/main" id="{C045BFA9-921F-A52F-BE6B-4952B6EEF4E0}"/>
              </a:ext>
            </a:extLst>
          </p:cNvPr>
          <p:cNvSpPr txBox="1">
            <a:spLocks/>
          </p:cNvSpPr>
          <p:nvPr/>
        </p:nvSpPr>
        <p:spPr>
          <a:xfrm>
            <a:off x="0" y="2166559"/>
            <a:ext cx="2299580" cy="537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PRIVACY AND SECURITY CONCERNS</a:t>
            </a:r>
          </a:p>
        </p:txBody>
      </p:sp>
      <p:sp>
        <p:nvSpPr>
          <p:cNvPr id="5" name="Google Shape;439;p51">
            <a:extLst>
              <a:ext uri="{FF2B5EF4-FFF2-40B4-BE49-F238E27FC236}">
                <a16:creationId xmlns:a16="http://schemas.microsoft.com/office/drawing/2014/main" id="{5CC71644-1652-79F9-00C9-9AACEED176B2}"/>
              </a:ext>
            </a:extLst>
          </p:cNvPr>
          <p:cNvSpPr txBox="1">
            <a:spLocks/>
          </p:cNvSpPr>
          <p:nvPr/>
        </p:nvSpPr>
        <p:spPr>
          <a:xfrm>
            <a:off x="2299580" y="2111568"/>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Warranty data frequently contains sensitive information about consumers and products, raising privacy and security concerns. If this data is not securely protected, breaches and cyberattacks may occur.</a:t>
            </a:r>
          </a:p>
        </p:txBody>
      </p:sp>
      <p:sp>
        <p:nvSpPr>
          <p:cNvPr id="6" name="Google Shape;438;p51">
            <a:extLst>
              <a:ext uri="{FF2B5EF4-FFF2-40B4-BE49-F238E27FC236}">
                <a16:creationId xmlns:a16="http://schemas.microsoft.com/office/drawing/2014/main" id="{9E76D1C4-EFBF-4595-E974-CB4E5080DF8D}"/>
              </a:ext>
            </a:extLst>
          </p:cNvPr>
          <p:cNvSpPr txBox="1">
            <a:spLocks/>
          </p:cNvSpPr>
          <p:nvPr/>
        </p:nvSpPr>
        <p:spPr>
          <a:xfrm>
            <a:off x="0" y="2807244"/>
            <a:ext cx="2299580" cy="537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REGULATORY COMPLIANCE</a:t>
            </a:r>
          </a:p>
        </p:txBody>
      </p:sp>
      <p:sp>
        <p:nvSpPr>
          <p:cNvPr id="7" name="Google Shape;439;p51">
            <a:extLst>
              <a:ext uri="{FF2B5EF4-FFF2-40B4-BE49-F238E27FC236}">
                <a16:creationId xmlns:a16="http://schemas.microsoft.com/office/drawing/2014/main" id="{97470A34-12DC-1C6C-2FE7-2A5848B3F2F6}"/>
              </a:ext>
            </a:extLst>
          </p:cNvPr>
          <p:cNvSpPr txBox="1">
            <a:spLocks/>
          </p:cNvSpPr>
          <p:nvPr/>
        </p:nvSpPr>
        <p:spPr>
          <a:xfrm>
            <a:off x="2299580" y="2725035"/>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Many regulations and compliance standards, including data protection legislation and industry standards, may apply to warranty data. Legal and financial repercussions may occur from failure to comply with these regulations.</a:t>
            </a:r>
          </a:p>
        </p:txBody>
      </p:sp>
      <p:sp>
        <p:nvSpPr>
          <p:cNvPr id="8" name="Google Shape;438;p51">
            <a:extLst>
              <a:ext uri="{FF2B5EF4-FFF2-40B4-BE49-F238E27FC236}">
                <a16:creationId xmlns:a16="http://schemas.microsoft.com/office/drawing/2014/main" id="{96C26D8B-B941-0BAB-C31E-0F1D919D58DE}"/>
              </a:ext>
            </a:extLst>
          </p:cNvPr>
          <p:cNvSpPr txBox="1">
            <a:spLocks/>
          </p:cNvSpPr>
          <p:nvPr/>
        </p:nvSpPr>
        <p:spPr>
          <a:xfrm>
            <a:off x="0" y="3468610"/>
            <a:ext cx="2299580" cy="537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TECHNOLOGICAL OBSOLESCENCE</a:t>
            </a:r>
          </a:p>
        </p:txBody>
      </p:sp>
      <p:sp>
        <p:nvSpPr>
          <p:cNvPr id="9" name="Google Shape;439;p51">
            <a:extLst>
              <a:ext uri="{FF2B5EF4-FFF2-40B4-BE49-F238E27FC236}">
                <a16:creationId xmlns:a16="http://schemas.microsoft.com/office/drawing/2014/main" id="{A3228B7B-4956-B7CD-3B4C-D1AD9C3F828A}"/>
              </a:ext>
            </a:extLst>
          </p:cNvPr>
          <p:cNvSpPr txBox="1">
            <a:spLocks/>
          </p:cNvSpPr>
          <p:nvPr/>
        </p:nvSpPr>
        <p:spPr>
          <a:xfrm>
            <a:off x="2299580" y="3395868"/>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As technology develops, outmoded and inefficient warranty data systems may be created. Accessing and analysing warranty data may become challenging as a result, which may result in missed opportunities and postponed decision-making.</a:t>
            </a:r>
          </a:p>
        </p:txBody>
      </p:sp>
      <p:sp>
        <p:nvSpPr>
          <p:cNvPr id="12" name="Google Shape;438;p51">
            <a:extLst>
              <a:ext uri="{FF2B5EF4-FFF2-40B4-BE49-F238E27FC236}">
                <a16:creationId xmlns:a16="http://schemas.microsoft.com/office/drawing/2014/main" id="{D83EEBCF-7926-8D7A-A7F5-888C3ACB1299}"/>
              </a:ext>
            </a:extLst>
          </p:cNvPr>
          <p:cNvSpPr txBox="1">
            <a:spLocks/>
          </p:cNvSpPr>
          <p:nvPr/>
        </p:nvSpPr>
        <p:spPr>
          <a:xfrm>
            <a:off x="0" y="4109295"/>
            <a:ext cx="2037030" cy="462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LACK OF EXPERTISE</a:t>
            </a:r>
          </a:p>
        </p:txBody>
      </p:sp>
      <p:sp>
        <p:nvSpPr>
          <p:cNvPr id="13" name="Google Shape;439;p51">
            <a:extLst>
              <a:ext uri="{FF2B5EF4-FFF2-40B4-BE49-F238E27FC236}">
                <a16:creationId xmlns:a16="http://schemas.microsoft.com/office/drawing/2014/main" id="{74BD60BD-74BF-4A3F-CB78-53428DE8A036}"/>
              </a:ext>
            </a:extLst>
          </p:cNvPr>
          <p:cNvSpPr txBox="1">
            <a:spLocks/>
          </p:cNvSpPr>
          <p:nvPr/>
        </p:nvSpPr>
        <p:spPr>
          <a:xfrm>
            <a:off x="2299580" y="4003546"/>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Warranty data analysis calls for particular knowledge and abilities. It may be difficult for an organization to examine the data efficiently and come to useful conclusions if it lacks the appropriate skills.</a:t>
            </a:r>
          </a:p>
        </p:txBody>
      </p:sp>
      <p:sp>
        <p:nvSpPr>
          <p:cNvPr id="14" name="Google Shape;371;p46">
            <a:extLst>
              <a:ext uri="{FF2B5EF4-FFF2-40B4-BE49-F238E27FC236}">
                <a16:creationId xmlns:a16="http://schemas.microsoft.com/office/drawing/2014/main" id="{FC64C5C3-A710-F098-AE53-929636C7B822}"/>
              </a:ext>
            </a:extLst>
          </p:cNvPr>
          <p:cNvSpPr/>
          <p:nvPr/>
        </p:nvSpPr>
        <p:spPr>
          <a:xfrm>
            <a:off x="2273055" y="1730978"/>
            <a:ext cx="26525" cy="328623"/>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p46">
            <a:extLst>
              <a:ext uri="{FF2B5EF4-FFF2-40B4-BE49-F238E27FC236}">
                <a16:creationId xmlns:a16="http://schemas.microsoft.com/office/drawing/2014/main" id="{D5D5FE26-5DEF-1912-4F27-40F08F10A0AC}"/>
              </a:ext>
            </a:extLst>
          </p:cNvPr>
          <p:cNvSpPr/>
          <p:nvPr/>
        </p:nvSpPr>
        <p:spPr>
          <a:xfrm>
            <a:off x="2269481" y="2238272"/>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p46">
            <a:extLst>
              <a:ext uri="{FF2B5EF4-FFF2-40B4-BE49-F238E27FC236}">
                <a16:creationId xmlns:a16="http://schemas.microsoft.com/office/drawing/2014/main" id="{CB9D3797-317D-FE5B-38D6-4ACDE1DA1C6F}"/>
              </a:ext>
            </a:extLst>
          </p:cNvPr>
          <p:cNvSpPr/>
          <p:nvPr/>
        </p:nvSpPr>
        <p:spPr>
          <a:xfrm>
            <a:off x="2269480" y="2859582"/>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1;p46">
            <a:extLst>
              <a:ext uri="{FF2B5EF4-FFF2-40B4-BE49-F238E27FC236}">
                <a16:creationId xmlns:a16="http://schemas.microsoft.com/office/drawing/2014/main" id="{AAD74981-AC2B-C5CC-3094-733822D85625}"/>
              </a:ext>
            </a:extLst>
          </p:cNvPr>
          <p:cNvSpPr/>
          <p:nvPr/>
        </p:nvSpPr>
        <p:spPr>
          <a:xfrm>
            <a:off x="2269480" y="3540342"/>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6">
            <a:extLst>
              <a:ext uri="{FF2B5EF4-FFF2-40B4-BE49-F238E27FC236}">
                <a16:creationId xmlns:a16="http://schemas.microsoft.com/office/drawing/2014/main" id="{AC64BF03-04BC-F6C1-30D4-04645F563C08}"/>
              </a:ext>
            </a:extLst>
          </p:cNvPr>
          <p:cNvSpPr/>
          <p:nvPr/>
        </p:nvSpPr>
        <p:spPr>
          <a:xfrm>
            <a:off x="2269479" y="4132946"/>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72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40"/>
          <p:cNvSpPr txBox="1">
            <a:spLocks noGrp="1"/>
          </p:cNvSpPr>
          <p:nvPr>
            <p:ph type="title"/>
          </p:nvPr>
        </p:nvSpPr>
        <p:spPr>
          <a:xfrm>
            <a:off x="3087329" y="202653"/>
            <a:ext cx="5557847" cy="572700"/>
          </a:xfrm>
          <a:prstGeom prst="rect">
            <a:avLst/>
          </a:prstGeom>
        </p:spPr>
        <p:txBody>
          <a:bodyPr spcFirstLastPara="1" wrap="square" lIns="91425" tIns="91425" rIns="91425" bIns="91425" anchor="t" anchorCtr="0">
            <a:noAutofit/>
          </a:bodyPr>
          <a:lstStyle/>
          <a:p>
            <a:r>
              <a:rPr lang="en-IN" dirty="0"/>
              <a:t> </a:t>
            </a:r>
            <a:r>
              <a:rPr lang="en-IN" sz="2400" b="1" dirty="0"/>
              <a:t>MITIGATE THE POTENTIAL RISKS</a:t>
            </a:r>
            <a:endParaRPr lang="en-IN" b="1" dirty="0"/>
          </a:p>
        </p:txBody>
      </p:sp>
      <p:sp>
        <p:nvSpPr>
          <p:cNvPr id="242" name="Google Shape;242;p40"/>
          <p:cNvSpPr txBox="1">
            <a:spLocks noGrp="1"/>
          </p:cNvSpPr>
          <p:nvPr>
            <p:ph type="subTitle" idx="1"/>
          </p:nvPr>
        </p:nvSpPr>
        <p:spPr>
          <a:xfrm>
            <a:off x="551823" y="984152"/>
            <a:ext cx="8179221" cy="727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400" b="1" dirty="0">
                <a:solidFill>
                  <a:schemeClr val="accent1"/>
                </a:solidFill>
              </a:rPr>
              <a:t>The Following Strategies Can Be Used To Reduce The Potential Dangers Connected To Warranty Data:</a:t>
            </a:r>
          </a:p>
        </p:txBody>
      </p:sp>
      <p:sp>
        <p:nvSpPr>
          <p:cNvPr id="2" name="Google Shape;242;p40">
            <a:extLst>
              <a:ext uri="{FF2B5EF4-FFF2-40B4-BE49-F238E27FC236}">
                <a16:creationId xmlns:a16="http://schemas.microsoft.com/office/drawing/2014/main" id="{EA1F4A96-935F-5A78-EDDD-4963A6337ED6}"/>
              </a:ext>
            </a:extLst>
          </p:cNvPr>
          <p:cNvSpPr txBox="1">
            <a:spLocks/>
          </p:cNvSpPr>
          <p:nvPr/>
        </p:nvSpPr>
        <p:spPr>
          <a:xfrm>
            <a:off x="3087328" y="1370179"/>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Establish Data Quality Controls To Make Sure The Data Is Precise, Comprehensive, And Consistent. Processes Including Data Cleansing, Data Profiling, And Data Validation May Be Involved.</a:t>
            </a:r>
          </a:p>
        </p:txBody>
      </p:sp>
      <p:sp>
        <p:nvSpPr>
          <p:cNvPr id="3" name="Google Shape;241;p40">
            <a:extLst>
              <a:ext uri="{FF2B5EF4-FFF2-40B4-BE49-F238E27FC236}">
                <a16:creationId xmlns:a16="http://schemas.microsoft.com/office/drawing/2014/main" id="{6B4A5A28-AF24-1614-6D9F-56D832317D3A}"/>
              </a:ext>
            </a:extLst>
          </p:cNvPr>
          <p:cNvSpPr txBox="1">
            <a:spLocks/>
          </p:cNvSpPr>
          <p:nvPr/>
        </p:nvSpPr>
        <p:spPr>
          <a:xfrm>
            <a:off x="186816" y="1534086"/>
            <a:ext cx="2556389" cy="364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DATA   QUALITY  CONTROLS</a:t>
            </a:r>
          </a:p>
        </p:txBody>
      </p:sp>
      <p:sp>
        <p:nvSpPr>
          <p:cNvPr id="4" name="Google Shape;441;p51">
            <a:extLst>
              <a:ext uri="{FF2B5EF4-FFF2-40B4-BE49-F238E27FC236}">
                <a16:creationId xmlns:a16="http://schemas.microsoft.com/office/drawing/2014/main" id="{DCF7DA29-D3BA-8F32-E22B-986D98692016}"/>
              </a:ext>
            </a:extLst>
          </p:cNvPr>
          <p:cNvSpPr/>
          <p:nvPr/>
        </p:nvSpPr>
        <p:spPr>
          <a:xfrm rot="5400000">
            <a:off x="6232709" y="-1625058"/>
            <a:ext cx="24114" cy="480082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1;p40">
            <a:extLst>
              <a:ext uri="{FF2B5EF4-FFF2-40B4-BE49-F238E27FC236}">
                <a16:creationId xmlns:a16="http://schemas.microsoft.com/office/drawing/2014/main" id="{85A1D59C-AB2D-5315-A165-6004F2FE12A6}"/>
              </a:ext>
            </a:extLst>
          </p:cNvPr>
          <p:cNvSpPr txBox="1">
            <a:spLocks/>
          </p:cNvSpPr>
          <p:nvPr/>
        </p:nvSpPr>
        <p:spPr>
          <a:xfrm>
            <a:off x="206476" y="2120922"/>
            <a:ext cx="2281085" cy="242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SECURITY MEASURES</a:t>
            </a:r>
            <a:r>
              <a:rPr lang="en-IN" sz="1200" b="1" dirty="0"/>
              <a:t> </a:t>
            </a:r>
          </a:p>
        </p:txBody>
      </p:sp>
      <p:sp>
        <p:nvSpPr>
          <p:cNvPr id="6" name="Google Shape;242;p40">
            <a:extLst>
              <a:ext uri="{FF2B5EF4-FFF2-40B4-BE49-F238E27FC236}">
                <a16:creationId xmlns:a16="http://schemas.microsoft.com/office/drawing/2014/main" id="{5EF0F15A-41CC-701B-D520-9CBEFBBC4465}"/>
              </a:ext>
            </a:extLst>
          </p:cNvPr>
          <p:cNvSpPr txBox="1">
            <a:spLocks/>
          </p:cNvSpPr>
          <p:nvPr/>
        </p:nvSpPr>
        <p:spPr>
          <a:xfrm>
            <a:off x="3077497" y="2020529"/>
            <a:ext cx="5860027" cy="5610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Adopt suitable security measures, such as access controls, data encryption, and intrusion detection systems, to secure warranty data from unauthorized access.</a:t>
            </a:r>
          </a:p>
        </p:txBody>
      </p:sp>
      <p:sp>
        <p:nvSpPr>
          <p:cNvPr id="7" name="Google Shape;241;p40">
            <a:extLst>
              <a:ext uri="{FF2B5EF4-FFF2-40B4-BE49-F238E27FC236}">
                <a16:creationId xmlns:a16="http://schemas.microsoft.com/office/drawing/2014/main" id="{865938AB-B1E9-5EC9-C2E6-D286357CF45B}"/>
              </a:ext>
            </a:extLst>
          </p:cNvPr>
          <p:cNvSpPr txBox="1">
            <a:spLocks/>
          </p:cNvSpPr>
          <p:nvPr/>
        </p:nvSpPr>
        <p:spPr>
          <a:xfrm>
            <a:off x="196643" y="2772514"/>
            <a:ext cx="2556389" cy="364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REGULATORY COMPLIANCE</a:t>
            </a:r>
            <a:endParaRPr lang="en-IN" sz="1200" b="1" dirty="0"/>
          </a:p>
        </p:txBody>
      </p:sp>
      <p:sp>
        <p:nvSpPr>
          <p:cNvPr id="8" name="Google Shape;242;p40">
            <a:extLst>
              <a:ext uri="{FF2B5EF4-FFF2-40B4-BE49-F238E27FC236}">
                <a16:creationId xmlns:a16="http://schemas.microsoft.com/office/drawing/2014/main" id="{D10712AB-2873-81D9-3B97-66BC08F0E490}"/>
              </a:ext>
            </a:extLst>
          </p:cNvPr>
          <p:cNvSpPr txBox="1">
            <a:spLocks/>
          </p:cNvSpPr>
          <p:nvPr/>
        </p:nvSpPr>
        <p:spPr>
          <a:xfrm>
            <a:off x="3087327" y="2566835"/>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Verify that the warranty data portal and any associated procedures adhere to all applicable laws and standards. To identify and handle compliance obligations, this may entail collaborating with legal and compliance departments.</a:t>
            </a:r>
          </a:p>
        </p:txBody>
      </p:sp>
      <p:sp>
        <p:nvSpPr>
          <p:cNvPr id="9" name="Google Shape;241;p40">
            <a:extLst>
              <a:ext uri="{FF2B5EF4-FFF2-40B4-BE49-F238E27FC236}">
                <a16:creationId xmlns:a16="http://schemas.microsoft.com/office/drawing/2014/main" id="{E56D3EF8-524B-995D-5B97-130C75FCC70B}"/>
              </a:ext>
            </a:extLst>
          </p:cNvPr>
          <p:cNvSpPr txBox="1">
            <a:spLocks/>
          </p:cNvSpPr>
          <p:nvPr/>
        </p:nvSpPr>
        <p:spPr>
          <a:xfrm>
            <a:off x="196643" y="3386573"/>
            <a:ext cx="2556389" cy="364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TECHNOLOGY UPGRADES</a:t>
            </a:r>
            <a:endParaRPr lang="en-IN" sz="1200" b="1" dirty="0"/>
          </a:p>
        </p:txBody>
      </p:sp>
      <p:sp>
        <p:nvSpPr>
          <p:cNvPr id="10" name="Google Shape;242;p40">
            <a:extLst>
              <a:ext uri="{FF2B5EF4-FFF2-40B4-BE49-F238E27FC236}">
                <a16:creationId xmlns:a16="http://schemas.microsoft.com/office/drawing/2014/main" id="{F6E4DA1D-0BEF-602F-FFA6-8EDCD6F69960}"/>
              </a:ext>
            </a:extLst>
          </p:cNvPr>
          <p:cNvSpPr txBox="1">
            <a:spLocks/>
          </p:cNvSpPr>
          <p:nvPr/>
        </p:nvSpPr>
        <p:spPr>
          <a:xfrm>
            <a:off x="3097157" y="3212269"/>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To make sure the systems used to manage warranty data are still functional and efficient, they should be reviewed and updated on a regular basis. This can entail making an infrastructure, software, or hardware purchase to facilitate warranty data management.</a:t>
            </a:r>
          </a:p>
        </p:txBody>
      </p:sp>
      <p:sp>
        <p:nvSpPr>
          <p:cNvPr id="11" name="Google Shape;241;p40">
            <a:extLst>
              <a:ext uri="{FF2B5EF4-FFF2-40B4-BE49-F238E27FC236}">
                <a16:creationId xmlns:a16="http://schemas.microsoft.com/office/drawing/2014/main" id="{2E528533-D1C4-955D-DD62-0CB01BC0B695}"/>
              </a:ext>
            </a:extLst>
          </p:cNvPr>
          <p:cNvSpPr txBox="1">
            <a:spLocks/>
          </p:cNvSpPr>
          <p:nvPr/>
        </p:nvSpPr>
        <p:spPr>
          <a:xfrm>
            <a:off x="206477" y="3994867"/>
            <a:ext cx="3637878" cy="7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INTEROPERABILITY AND </a:t>
            </a:r>
          </a:p>
          <a:p>
            <a:pPr algn="just"/>
            <a:r>
              <a:rPr lang="en-IN" sz="1400" b="1" dirty="0"/>
              <a:t>INTEGRATION</a:t>
            </a:r>
            <a:endParaRPr lang="en-IN" sz="1200" b="1" dirty="0"/>
          </a:p>
        </p:txBody>
      </p:sp>
      <p:sp>
        <p:nvSpPr>
          <p:cNvPr id="12" name="Google Shape;242;p40">
            <a:extLst>
              <a:ext uri="{FF2B5EF4-FFF2-40B4-BE49-F238E27FC236}">
                <a16:creationId xmlns:a16="http://schemas.microsoft.com/office/drawing/2014/main" id="{34F83EFC-E646-EB42-55B8-CD9957EAA597}"/>
              </a:ext>
            </a:extLst>
          </p:cNvPr>
          <p:cNvSpPr txBox="1">
            <a:spLocks/>
          </p:cNvSpPr>
          <p:nvPr/>
        </p:nvSpPr>
        <p:spPr>
          <a:xfrm>
            <a:off x="3097157" y="3926437"/>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Check for seamless interoperability and integration between the various systems used to manage warranty data. This can entail implementing common data formats and protocols as well as creating methods for data interchange and integration.</a:t>
            </a:r>
          </a:p>
        </p:txBody>
      </p:sp>
      <p:sp>
        <p:nvSpPr>
          <p:cNvPr id="13" name="Google Shape;371;p46">
            <a:extLst>
              <a:ext uri="{FF2B5EF4-FFF2-40B4-BE49-F238E27FC236}">
                <a16:creationId xmlns:a16="http://schemas.microsoft.com/office/drawing/2014/main" id="{B0FD391A-5107-4E95-0F24-7CEB23A1703A}"/>
              </a:ext>
            </a:extLst>
          </p:cNvPr>
          <p:cNvSpPr/>
          <p:nvPr/>
        </p:nvSpPr>
        <p:spPr>
          <a:xfrm>
            <a:off x="2912710" y="1502335"/>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p46">
            <a:extLst>
              <a:ext uri="{FF2B5EF4-FFF2-40B4-BE49-F238E27FC236}">
                <a16:creationId xmlns:a16="http://schemas.microsoft.com/office/drawing/2014/main" id="{C68B1920-FA35-9698-C85B-2FBE9E934397}"/>
              </a:ext>
            </a:extLst>
          </p:cNvPr>
          <p:cNvSpPr/>
          <p:nvPr/>
        </p:nvSpPr>
        <p:spPr>
          <a:xfrm>
            <a:off x="2909184" y="2155700"/>
            <a:ext cx="26525" cy="29874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p46">
            <a:extLst>
              <a:ext uri="{FF2B5EF4-FFF2-40B4-BE49-F238E27FC236}">
                <a16:creationId xmlns:a16="http://schemas.microsoft.com/office/drawing/2014/main" id="{84A53531-025E-9965-5FE4-9583E3589DF9}"/>
              </a:ext>
            </a:extLst>
          </p:cNvPr>
          <p:cNvSpPr/>
          <p:nvPr/>
        </p:nvSpPr>
        <p:spPr>
          <a:xfrm>
            <a:off x="2909183" y="2702825"/>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46">
            <a:extLst>
              <a:ext uri="{FF2B5EF4-FFF2-40B4-BE49-F238E27FC236}">
                <a16:creationId xmlns:a16="http://schemas.microsoft.com/office/drawing/2014/main" id="{FAE6576A-8E40-EB76-3764-9D44207F6607}"/>
              </a:ext>
            </a:extLst>
          </p:cNvPr>
          <p:cNvSpPr/>
          <p:nvPr/>
        </p:nvSpPr>
        <p:spPr>
          <a:xfrm>
            <a:off x="2909183" y="3348846"/>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p46">
            <a:extLst>
              <a:ext uri="{FF2B5EF4-FFF2-40B4-BE49-F238E27FC236}">
                <a16:creationId xmlns:a16="http://schemas.microsoft.com/office/drawing/2014/main" id="{246D9E97-FFFE-0F6A-7C59-4CF7395B41FF}"/>
              </a:ext>
            </a:extLst>
          </p:cNvPr>
          <p:cNvSpPr/>
          <p:nvPr/>
        </p:nvSpPr>
        <p:spPr>
          <a:xfrm>
            <a:off x="2910698" y="4016121"/>
            <a:ext cx="26525" cy="52925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00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710C455-17D8-4E76-9082-E203A4EBCDFB}"/>
              </a:ext>
            </a:extLst>
          </p:cNvPr>
          <p:cNvGrpSpPr/>
          <p:nvPr/>
        </p:nvGrpSpPr>
        <p:grpSpPr>
          <a:xfrm>
            <a:off x="284480" y="1076960"/>
            <a:ext cx="7802880" cy="3616959"/>
            <a:chOff x="1060335" y="1810721"/>
            <a:chExt cx="10071331" cy="4814028"/>
          </a:xfrm>
        </p:grpSpPr>
        <p:grpSp>
          <p:nvGrpSpPr>
            <p:cNvPr id="6" name="Group 5">
              <a:extLst>
                <a:ext uri="{FF2B5EF4-FFF2-40B4-BE49-F238E27FC236}">
                  <a16:creationId xmlns:a16="http://schemas.microsoft.com/office/drawing/2014/main" id="{03A79D14-44BF-49E1-8BDD-700DFB975853}"/>
                </a:ext>
              </a:extLst>
            </p:cNvPr>
            <p:cNvGrpSpPr/>
            <p:nvPr/>
          </p:nvGrpSpPr>
          <p:grpSpPr>
            <a:xfrm>
              <a:off x="1060335" y="1810721"/>
              <a:ext cx="10071331" cy="655092"/>
              <a:chOff x="1483360" y="1810721"/>
              <a:chExt cx="10071331" cy="655092"/>
            </a:xfrm>
          </p:grpSpPr>
          <p:sp>
            <p:nvSpPr>
              <p:cNvPr id="4" name="Rectangle: Rounded Corners 3">
                <a:extLst>
                  <a:ext uri="{FF2B5EF4-FFF2-40B4-BE49-F238E27FC236}">
                    <a16:creationId xmlns:a16="http://schemas.microsoft.com/office/drawing/2014/main" id="{17A77A39-ACD9-4E7E-BFBE-EFB6A964BC53}"/>
                  </a:ext>
                </a:extLst>
              </p:cNvPr>
              <p:cNvSpPr/>
              <p:nvPr/>
            </p:nvSpPr>
            <p:spPr>
              <a:xfrm>
                <a:off x="1483360" y="1810721"/>
                <a:ext cx="3755955" cy="6550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800" b="1" dirty="0">
                    <a:latin typeface=""/>
                  </a:rPr>
                  <a:t>What is the root cause of warranty claims?</a:t>
                </a:r>
              </a:p>
            </p:txBody>
          </p:sp>
          <p:sp>
            <p:nvSpPr>
              <p:cNvPr id="5" name="Rectangle: Rounded Corners 4">
                <a:extLst>
                  <a:ext uri="{FF2B5EF4-FFF2-40B4-BE49-F238E27FC236}">
                    <a16:creationId xmlns:a16="http://schemas.microsoft.com/office/drawing/2014/main" id="{C5DF851F-D28E-491B-ADD2-FB0D5272B600}"/>
                  </a:ext>
                </a:extLst>
              </p:cNvPr>
              <p:cNvSpPr/>
              <p:nvPr/>
            </p:nvSpPr>
            <p:spPr>
              <a:xfrm>
                <a:off x="5414092" y="1810721"/>
                <a:ext cx="6140599" cy="65509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a:solidFill>
                      <a:schemeClr val="tx1"/>
                    </a:solidFill>
                    <a:latin typeface=""/>
                  </a:rPr>
                  <a:t>By analyzing the root cause of warranty claims, businesses can identify the specific factors that are leading to product defects and improve product design or production processes to prevent future warranty claims.</a:t>
                </a:r>
              </a:p>
            </p:txBody>
          </p:sp>
        </p:grpSp>
        <p:grpSp>
          <p:nvGrpSpPr>
            <p:cNvPr id="7" name="Group 6">
              <a:extLst>
                <a:ext uri="{FF2B5EF4-FFF2-40B4-BE49-F238E27FC236}">
                  <a16:creationId xmlns:a16="http://schemas.microsoft.com/office/drawing/2014/main" id="{6C3A9CC2-EED1-4272-BE6D-318A277D0F58}"/>
                </a:ext>
              </a:extLst>
            </p:cNvPr>
            <p:cNvGrpSpPr/>
            <p:nvPr/>
          </p:nvGrpSpPr>
          <p:grpSpPr>
            <a:xfrm>
              <a:off x="1060335" y="2850455"/>
              <a:ext cx="10071331" cy="655092"/>
              <a:chOff x="1483360" y="1810721"/>
              <a:chExt cx="10071331" cy="655092"/>
            </a:xfrm>
          </p:grpSpPr>
          <p:sp>
            <p:nvSpPr>
              <p:cNvPr id="8" name="Rectangle: Rounded Corners 7">
                <a:extLst>
                  <a:ext uri="{FF2B5EF4-FFF2-40B4-BE49-F238E27FC236}">
                    <a16:creationId xmlns:a16="http://schemas.microsoft.com/office/drawing/2014/main" id="{364AD532-789F-4BDE-8DCD-455B04C78AD6}"/>
                  </a:ext>
                </a:extLst>
              </p:cNvPr>
              <p:cNvSpPr/>
              <p:nvPr/>
            </p:nvSpPr>
            <p:spPr>
              <a:xfrm>
                <a:off x="1483360" y="1810721"/>
                <a:ext cx="3755955" cy="65509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800" b="1" dirty="0">
                    <a:latin typeface=""/>
                  </a:rPr>
                  <a:t>How does the frequency of warranty claims vary over time? </a:t>
                </a:r>
              </a:p>
            </p:txBody>
          </p:sp>
          <p:sp>
            <p:nvSpPr>
              <p:cNvPr id="9" name="Rectangle: Rounded Corners 8">
                <a:extLst>
                  <a:ext uri="{FF2B5EF4-FFF2-40B4-BE49-F238E27FC236}">
                    <a16:creationId xmlns:a16="http://schemas.microsoft.com/office/drawing/2014/main" id="{4EDB4997-F167-411D-A06E-03C44D9829F3}"/>
                  </a:ext>
                </a:extLst>
              </p:cNvPr>
              <p:cNvSpPr/>
              <p:nvPr/>
            </p:nvSpPr>
            <p:spPr>
              <a:xfrm>
                <a:off x="5414092" y="1810721"/>
                <a:ext cx="6140599" cy="65509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00" dirty="0">
                    <a:solidFill>
                      <a:schemeClr val="tx1"/>
                    </a:solidFill>
                    <a:latin typeface=""/>
                  </a:rPr>
                  <a:t>By analyzing warranty claims over time, businesses can identify trends and potentially predict when warranty claims are likely to increase or decrease.</a:t>
                </a:r>
              </a:p>
            </p:txBody>
          </p:sp>
        </p:grpSp>
        <p:grpSp>
          <p:nvGrpSpPr>
            <p:cNvPr id="10" name="Group 9">
              <a:extLst>
                <a:ext uri="{FF2B5EF4-FFF2-40B4-BE49-F238E27FC236}">
                  <a16:creationId xmlns:a16="http://schemas.microsoft.com/office/drawing/2014/main" id="{EE8E21FB-F697-4F50-8F9E-7023B42CC4BB}"/>
                </a:ext>
              </a:extLst>
            </p:cNvPr>
            <p:cNvGrpSpPr/>
            <p:nvPr/>
          </p:nvGrpSpPr>
          <p:grpSpPr>
            <a:xfrm>
              <a:off x="1060335" y="3890189"/>
              <a:ext cx="10071331" cy="655092"/>
              <a:chOff x="1483360" y="1810721"/>
              <a:chExt cx="10071331" cy="655092"/>
            </a:xfrm>
          </p:grpSpPr>
          <p:sp>
            <p:nvSpPr>
              <p:cNvPr id="11" name="Rectangle: Rounded Corners 10">
                <a:extLst>
                  <a:ext uri="{FF2B5EF4-FFF2-40B4-BE49-F238E27FC236}">
                    <a16:creationId xmlns:a16="http://schemas.microsoft.com/office/drawing/2014/main" id="{D406327D-FAE1-4B9F-8A63-CC61DB27CD51}"/>
                  </a:ext>
                </a:extLst>
              </p:cNvPr>
              <p:cNvSpPr/>
              <p:nvPr/>
            </p:nvSpPr>
            <p:spPr>
              <a:xfrm>
                <a:off x="1483360" y="1810721"/>
                <a:ext cx="3755955" cy="6550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latin typeface=""/>
                  </a:rPr>
                  <a:t>What are the most common types of defects in The products that lead to warranty claims, and how can we reduce the frequency of these defects?</a:t>
                </a:r>
              </a:p>
            </p:txBody>
          </p:sp>
          <p:sp>
            <p:nvSpPr>
              <p:cNvPr id="12" name="Rectangle: Rounded Corners 11">
                <a:extLst>
                  <a:ext uri="{FF2B5EF4-FFF2-40B4-BE49-F238E27FC236}">
                    <a16:creationId xmlns:a16="http://schemas.microsoft.com/office/drawing/2014/main" id="{972B2FAA-A541-4969-9206-00CBC0CC7DC7}"/>
                  </a:ext>
                </a:extLst>
              </p:cNvPr>
              <p:cNvSpPr/>
              <p:nvPr/>
            </p:nvSpPr>
            <p:spPr>
              <a:xfrm>
                <a:off x="5414092" y="1810721"/>
                <a:ext cx="6140599" cy="65509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800" dirty="0">
                    <a:solidFill>
                      <a:schemeClr val="tx1"/>
                    </a:solidFill>
                    <a:latin typeface=""/>
                  </a:rPr>
                  <a:t>After conducting a detailed warranty data analysis, we found that the most common types of defects in The products that lead to warranty claims are related to issues with the product's mechanical components, such as faulty bearings and belts.</a:t>
                </a:r>
              </a:p>
            </p:txBody>
          </p:sp>
        </p:grpSp>
        <p:grpSp>
          <p:nvGrpSpPr>
            <p:cNvPr id="13" name="Group 12">
              <a:extLst>
                <a:ext uri="{FF2B5EF4-FFF2-40B4-BE49-F238E27FC236}">
                  <a16:creationId xmlns:a16="http://schemas.microsoft.com/office/drawing/2014/main" id="{2BF78C20-B385-426D-8FCC-D465AE19C57E}"/>
                </a:ext>
              </a:extLst>
            </p:cNvPr>
            <p:cNvGrpSpPr/>
            <p:nvPr/>
          </p:nvGrpSpPr>
          <p:grpSpPr>
            <a:xfrm>
              <a:off x="1060335" y="4929923"/>
              <a:ext cx="10071331" cy="655092"/>
              <a:chOff x="1483360" y="1810721"/>
              <a:chExt cx="10071331" cy="655092"/>
            </a:xfrm>
          </p:grpSpPr>
          <p:sp>
            <p:nvSpPr>
              <p:cNvPr id="14" name="Rectangle: Rounded Corners 13">
                <a:extLst>
                  <a:ext uri="{FF2B5EF4-FFF2-40B4-BE49-F238E27FC236}">
                    <a16:creationId xmlns:a16="http://schemas.microsoft.com/office/drawing/2014/main" id="{6C9DDCC3-AB76-4F37-85D8-31068E18D41E}"/>
                  </a:ext>
                </a:extLst>
              </p:cNvPr>
              <p:cNvSpPr/>
              <p:nvPr/>
            </p:nvSpPr>
            <p:spPr>
              <a:xfrm>
                <a:off x="1483360" y="1810721"/>
                <a:ext cx="3755955" cy="6550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latin typeface=""/>
                  </a:rPr>
                  <a:t>How can we better understand customer behaviour and preferences related to warranty claims, and how can we use this information to improve our warranty claims process?</a:t>
                </a:r>
              </a:p>
            </p:txBody>
          </p:sp>
          <p:sp>
            <p:nvSpPr>
              <p:cNvPr id="15" name="Rectangle: Rounded Corners 14">
                <a:extLst>
                  <a:ext uri="{FF2B5EF4-FFF2-40B4-BE49-F238E27FC236}">
                    <a16:creationId xmlns:a16="http://schemas.microsoft.com/office/drawing/2014/main" id="{150A8789-0355-48D8-B5D3-05FB23982560}"/>
                  </a:ext>
                </a:extLst>
              </p:cNvPr>
              <p:cNvSpPr/>
              <p:nvPr/>
            </p:nvSpPr>
            <p:spPr>
              <a:xfrm>
                <a:off x="5414092" y="1810721"/>
                <a:ext cx="6140599" cy="65509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
                  </a:rPr>
                  <a:t>After conducting an analysis of The warranty data, we found that customers who submit warranty claims tend to fall into one of three categories: those who are dissatisfied with the product and want a replacement, those who are simply looking for a repair, and those who are looking for a refund</a:t>
                </a:r>
              </a:p>
            </p:txBody>
          </p:sp>
        </p:grpSp>
        <p:grpSp>
          <p:nvGrpSpPr>
            <p:cNvPr id="16" name="Group 15">
              <a:extLst>
                <a:ext uri="{FF2B5EF4-FFF2-40B4-BE49-F238E27FC236}">
                  <a16:creationId xmlns:a16="http://schemas.microsoft.com/office/drawing/2014/main" id="{E985A93B-CB06-4A49-B6DB-DD0EF7E20402}"/>
                </a:ext>
              </a:extLst>
            </p:cNvPr>
            <p:cNvGrpSpPr/>
            <p:nvPr/>
          </p:nvGrpSpPr>
          <p:grpSpPr>
            <a:xfrm>
              <a:off x="1060335" y="5969657"/>
              <a:ext cx="10071331" cy="655092"/>
              <a:chOff x="1483360" y="1810721"/>
              <a:chExt cx="10071331" cy="655092"/>
            </a:xfrm>
          </p:grpSpPr>
          <p:sp>
            <p:nvSpPr>
              <p:cNvPr id="17" name="Rectangle: Rounded Corners 16">
                <a:extLst>
                  <a:ext uri="{FF2B5EF4-FFF2-40B4-BE49-F238E27FC236}">
                    <a16:creationId xmlns:a16="http://schemas.microsoft.com/office/drawing/2014/main" id="{BA008C92-EE40-40AD-A228-C2BD6E835B77}"/>
                  </a:ext>
                </a:extLst>
              </p:cNvPr>
              <p:cNvSpPr/>
              <p:nvPr/>
            </p:nvSpPr>
            <p:spPr>
              <a:xfrm>
                <a:off x="1483360" y="1810721"/>
                <a:ext cx="3755955" cy="65509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latin typeface=""/>
                  </a:rPr>
                  <a:t>How can we identify and address common issues with our products that are leading to high rates of warranty claims?</a:t>
                </a:r>
              </a:p>
            </p:txBody>
          </p:sp>
          <p:sp>
            <p:nvSpPr>
              <p:cNvPr id="18" name="Rectangle: Rounded Corners 17">
                <a:extLst>
                  <a:ext uri="{FF2B5EF4-FFF2-40B4-BE49-F238E27FC236}">
                    <a16:creationId xmlns:a16="http://schemas.microsoft.com/office/drawing/2014/main" id="{4FC7D797-D7AA-4C8E-9F1F-F2EAD012A2CF}"/>
                  </a:ext>
                </a:extLst>
              </p:cNvPr>
              <p:cNvSpPr/>
              <p:nvPr/>
            </p:nvSpPr>
            <p:spPr>
              <a:xfrm>
                <a:off x="5414092" y="1810721"/>
                <a:ext cx="6140599" cy="65509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
                  </a:rPr>
                  <a:t>After conducting an analysis of The warranty data, we found that a significant number of warranty claims are related to issues with The products’ Part’s. Specifically, we found that the Dual Brake Valve are failing at a high rate, leading to customer frustration and dissatisfaction.</a:t>
                </a:r>
              </a:p>
            </p:txBody>
          </p:sp>
        </p:grpSp>
      </p:grpSp>
      <p:sp>
        <p:nvSpPr>
          <p:cNvPr id="25" name="TextBox 24">
            <a:extLst>
              <a:ext uri="{FF2B5EF4-FFF2-40B4-BE49-F238E27FC236}">
                <a16:creationId xmlns:a16="http://schemas.microsoft.com/office/drawing/2014/main" id="{4D80F895-C71C-44F6-B45A-777C633AEFF4}"/>
              </a:ext>
            </a:extLst>
          </p:cNvPr>
          <p:cNvSpPr txBox="1"/>
          <p:nvPr/>
        </p:nvSpPr>
        <p:spPr>
          <a:xfrm>
            <a:off x="1143000" y="314911"/>
            <a:ext cx="6858000" cy="369332"/>
          </a:xfrm>
          <a:prstGeom prst="rect">
            <a:avLst/>
          </a:prstGeom>
          <a:noFill/>
        </p:spPr>
        <p:txBody>
          <a:bodyPr wrap="square" rtlCol="0">
            <a:spAutoFit/>
          </a:bodyPr>
          <a:lstStyle/>
          <a:p>
            <a:pPr algn="ctr"/>
            <a:r>
              <a:rPr lang="en-IN" sz="1800" b="1" dirty="0">
                <a:latin typeface=""/>
                <a:ea typeface="Cambria" panose="02040503050406030204" pitchFamily="18" charset="0"/>
                <a:cs typeface="+mj-cs"/>
              </a:rPr>
              <a:t>QUESTION AND ANSWER ?</a:t>
            </a:r>
          </a:p>
        </p:txBody>
      </p:sp>
      <p:sp>
        <p:nvSpPr>
          <p:cNvPr id="2" name="Google Shape;194;p35">
            <a:extLst>
              <a:ext uri="{FF2B5EF4-FFF2-40B4-BE49-F238E27FC236}">
                <a16:creationId xmlns:a16="http://schemas.microsoft.com/office/drawing/2014/main" id="{7FE8D61F-1766-247B-0DAA-44F79BB978E8}"/>
              </a:ext>
            </a:extLst>
          </p:cNvPr>
          <p:cNvSpPr/>
          <p:nvPr/>
        </p:nvSpPr>
        <p:spPr>
          <a:xfrm rot="5400000">
            <a:off x="4562035" y="-836707"/>
            <a:ext cx="19929" cy="300791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46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0"/>
          <p:cNvSpPr txBox="1">
            <a:spLocks noGrp="1"/>
          </p:cNvSpPr>
          <p:nvPr>
            <p:ph type="title"/>
          </p:nvPr>
        </p:nvSpPr>
        <p:spPr>
          <a:xfrm>
            <a:off x="4572000" y="540000"/>
            <a:ext cx="3852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CONCLUSION</a:t>
            </a:r>
            <a:endParaRPr dirty="0"/>
          </a:p>
        </p:txBody>
      </p:sp>
      <p:sp>
        <p:nvSpPr>
          <p:cNvPr id="626" name="Google Shape;626;p60"/>
          <p:cNvSpPr txBox="1">
            <a:spLocks noGrp="1"/>
          </p:cNvSpPr>
          <p:nvPr>
            <p:ph type="subTitle" idx="1"/>
          </p:nvPr>
        </p:nvSpPr>
        <p:spPr>
          <a:xfrm>
            <a:off x="4193000" y="1138280"/>
            <a:ext cx="4610000" cy="35788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N" sz="1400" b="1" dirty="0">
                <a:solidFill>
                  <a:schemeClr val="accent1"/>
                </a:solidFill>
              </a:rPr>
              <a:t>Conclusions For A Warranty Data Analysis Will Depend On The Specific Business Questions And Objectives That Were Identified At The Outset Of The Project.</a:t>
            </a:r>
          </a:p>
          <a:p>
            <a:pPr marL="0" indent="0">
              <a:buClr>
                <a:schemeClr val="dk1"/>
              </a:buClr>
              <a:buSzPts val="1100"/>
              <a:buNone/>
            </a:pPr>
            <a:endParaRPr lang="en-IN" sz="1200" dirty="0"/>
          </a:p>
          <a:p>
            <a:pPr marL="228600" indent="-228600">
              <a:buClr>
                <a:schemeClr val="dk1"/>
              </a:buClr>
              <a:buSzPts val="1100"/>
              <a:buAutoNum type="arabicParenR"/>
            </a:pPr>
            <a:r>
              <a:rPr lang="en-IN" sz="1200" dirty="0"/>
              <a:t>Identification of product defects: The analysis of warranty data may reveal patterns of failures or malfunctions that indicate the presence of product defects. </a:t>
            </a:r>
          </a:p>
          <a:p>
            <a:pPr marL="228600" indent="-228600">
              <a:buClr>
                <a:schemeClr val="dk1"/>
              </a:buClr>
              <a:buSzPts val="1100"/>
              <a:buAutoNum type="arabicParenR"/>
            </a:pPr>
            <a:endParaRPr lang="en-IN" sz="1200" dirty="0"/>
          </a:p>
          <a:p>
            <a:pPr marL="228600" indent="-228600">
              <a:buClr>
                <a:schemeClr val="dk1"/>
              </a:buClr>
              <a:buSzPts val="1100"/>
              <a:buFont typeface="Arial"/>
              <a:buAutoNum type="arabicParenR"/>
            </a:pPr>
            <a:r>
              <a:rPr lang="en-IN" sz="1200" dirty="0"/>
              <a:t>Assessment of warranty program effectiveness: The analysis of warranty data may reveal how effective the warranty program is in meeting customer needs and managing costs. </a:t>
            </a:r>
          </a:p>
          <a:p>
            <a:pPr marL="228600" indent="-228600">
              <a:buClr>
                <a:schemeClr val="dk1"/>
              </a:buClr>
              <a:buSzPts val="1100"/>
              <a:buFont typeface="Arial"/>
              <a:buAutoNum type="arabicParenR"/>
            </a:pPr>
            <a:endParaRPr lang="en-IN" sz="1200" dirty="0"/>
          </a:p>
          <a:p>
            <a:pPr marL="228600" indent="-228600">
              <a:buClr>
                <a:schemeClr val="dk1"/>
              </a:buClr>
              <a:buSzPts val="1100"/>
              <a:buFont typeface="Arial"/>
              <a:buAutoNum type="arabicParenR"/>
            </a:pPr>
            <a:r>
              <a:rPr lang="en-IN" sz="1200" dirty="0"/>
              <a:t>Identification of opportunities for cost savings: The analysis of warranty data may identify specific opportunities for cost savings by reducing warranty claims, extending product life, or improving product quality.</a:t>
            </a:r>
            <a:endParaRPr sz="1200" dirty="0"/>
          </a:p>
        </p:txBody>
      </p:sp>
      <p:pic>
        <p:nvPicPr>
          <p:cNvPr id="3" name="Picture 2">
            <a:extLst>
              <a:ext uri="{FF2B5EF4-FFF2-40B4-BE49-F238E27FC236}">
                <a16:creationId xmlns:a16="http://schemas.microsoft.com/office/drawing/2014/main" id="{D5B62251-7EFC-F1D0-723D-339DCDB3594A}"/>
              </a:ext>
            </a:extLst>
          </p:cNvPr>
          <p:cNvPicPr>
            <a:picLocks noChangeAspect="1"/>
          </p:cNvPicPr>
          <p:nvPr/>
        </p:nvPicPr>
        <p:blipFill>
          <a:blip r:embed="rId3"/>
          <a:stretch>
            <a:fillRect/>
          </a:stretch>
        </p:blipFill>
        <p:spPr>
          <a:xfrm>
            <a:off x="91440" y="826350"/>
            <a:ext cx="3982720" cy="3348000"/>
          </a:xfrm>
          <a:prstGeom prst="rect">
            <a:avLst/>
          </a:prstGeom>
        </p:spPr>
      </p:pic>
      <p:sp>
        <p:nvSpPr>
          <p:cNvPr id="4" name="Google Shape;194;p35">
            <a:extLst>
              <a:ext uri="{FF2B5EF4-FFF2-40B4-BE49-F238E27FC236}">
                <a16:creationId xmlns:a16="http://schemas.microsoft.com/office/drawing/2014/main" id="{9EFF0B93-CABB-1C7F-14A7-5D3C3DD573B0}"/>
              </a:ext>
            </a:extLst>
          </p:cNvPr>
          <p:cNvSpPr/>
          <p:nvPr/>
        </p:nvSpPr>
        <p:spPr>
          <a:xfrm rot="5400000">
            <a:off x="7046802" y="-347870"/>
            <a:ext cx="19929" cy="273446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465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1"/>
          <p:cNvSpPr txBox="1">
            <a:spLocks noGrp="1"/>
          </p:cNvSpPr>
          <p:nvPr>
            <p:ph type="title"/>
          </p:nvPr>
        </p:nvSpPr>
        <p:spPr>
          <a:xfrm>
            <a:off x="720000" y="540000"/>
            <a:ext cx="286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THANKS</a:t>
            </a:r>
            <a:endParaRPr sz="4000"/>
          </a:p>
        </p:txBody>
      </p:sp>
      <p:sp>
        <p:nvSpPr>
          <p:cNvPr id="632" name="Google Shape;632;p61"/>
          <p:cNvSpPr txBox="1">
            <a:spLocks noGrp="1"/>
          </p:cNvSpPr>
          <p:nvPr>
            <p:ph type="subTitle" idx="1"/>
          </p:nvPr>
        </p:nvSpPr>
        <p:spPr>
          <a:xfrm>
            <a:off x="4808730" y="1575850"/>
            <a:ext cx="4243830" cy="3027650"/>
          </a:xfrm>
          <a:prstGeom prst="rect">
            <a:avLst/>
          </a:prstGeom>
        </p:spPr>
        <p:txBody>
          <a:bodyPr spcFirstLastPara="1" wrap="square" lIns="91425" tIns="91425" rIns="91425" bIns="91425" anchor="t" anchorCtr="0">
            <a:noAutofit/>
          </a:bodyPr>
          <a:lstStyle/>
          <a:p>
            <a:pPr marL="0" lvl="0" indent="0" algn="just" rtl="0">
              <a:spcBef>
                <a:spcPts val="0"/>
              </a:spcBef>
              <a:spcAft>
                <a:spcPts val="1000"/>
              </a:spcAft>
              <a:buNone/>
            </a:pPr>
            <a:r>
              <a:rPr lang="en-US" sz="2400" b="1" dirty="0">
                <a:solidFill>
                  <a:schemeClr val="accent1"/>
                </a:solidFill>
                <a:latin typeface=""/>
              </a:rPr>
              <a:t>OUR TEAM :</a:t>
            </a:r>
          </a:p>
          <a:p>
            <a:pPr marL="0" lvl="0" indent="0" algn="ctr" rtl="0">
              <a:spcBef>
                <a:spcPts val="0"/>
              </a:spcBef>
              <a:spcAft>
                <a:spcPts val="1000"/>
              </a:spcAft>
              <a:buNone/>
            </a:pPr>
            <a:endParaRPr lang="en-US" dirty="0"/>
          </a:p>
          <a:p>
            <a:pPr marL="0" lvl="0" indent="0" algn="r" rtl="0">
              <a:spcBef>
                <a:spcPts val="0"/>
              </a:spcBef>
              <a:spcAft>
                <a:spcPts val="1000"/>
              </a:spcAft>
              <a:buNone/>
            </a:pPr>
            <a:r>
              <a:rPr lang="en-US" sz="1800" dirty="0">
                <a:solidFill>
                  <a:schemeClr val="tx2"/>
                </a:solidFill>
                <a:latin typeface=""/>
              </a:rPr>
              <a:t>ANUSH BHARATHWAJ L</a:t>
            </a:r>
            <a:br>
              <a:rPr lang="en-US" sz="1800" dirty="0">
                <a:solidFill>
                  <a:schemeClr val="tx2"/>
                </a:solidFill>
                <a:latin typeface=""/>
              </a:rPr>
            </a:br>
            <a:r>
              <a:rPr lang="en-US" sz="1800" dirty="0">
                <a:solidFill>
                  <a:schemeClr val="tx2"/>
                </a:solidFill>
                <a:latin typeface=""/>
              </a:rPr>
              <a:t>DHATCHANA H                                                            BALAMURUGAN B                                                           HIRTHICK RAJ  M                                                           DHINAKARAN D G S                                                       ABISHEK V</a:t>
            </a:r>
          </a:p>
        </p:txBody>
      </p:sp>
      <p:pic>
        <p:nvPicPr>
          <p:cNvPr id="2050" name="Picture 2" descr="Teamwork Vectors &amp; Illustrations for Free Download | Freepik">
            <a:extLst>
              <a:ext uri="{FF2B5EF4-FFF2-40B4-BE49-F238E27FC236}">
                <a16:creationId xmlns:a16="http://schemas.microsoft.com/office/drawing/2014/main" id="{89214E85-FB0F-B0EE-5881-B5B093634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40" y="1757340"/>
            <a:ext cx="2556600" cy="25566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94;p35">
            <a:extLst>
              <a:ext uri="{FF2B5EF4-FFF2-40B4-BE49-F238E27FC236}">
                <a16:creationId xmlns:a16="http://schemas.microsoft.com/office/drawing/2014/main" id="{A04C8D9C-3B3F-36B4-C236-0DDC56FDABA5}"/>
              </a:ext>
            </a:extLst>
          </p:cNvPr>
          <p:cNvSpPr/>
          <p:nvPr/>
        </p:nvSpPr>
        <p:spPr>
          <a:xfrm rot="5400000">
            <a:off x="5752776" y="1233576"/>
            <a:ext cx="24114" cy="1697889"/>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29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6"/>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TABLE OF THE CONTENTS</a:t>
            </a:r>
            <a:endParaRPr dirty="0"/>
          </a:p>
        </p:txBody>
      </p:sp>
      <p:grpSp>
        <p:nvGrpSpPr>
          <p:cNvPr id="318" name="Group 317">
            <a:extLst>
              <a:ext uri="{FF2B5EF4-FFF2-40B4-BE49-F238E27FC236}">
                <a16:creationId xmlns:a16="http://schemas.microsoft.com/office/drawing/2014/main" id="{93AD5EF2-F310-876C-6BE6-719E73923B53}"/>
              </a:ext>
            </a:extLst>
          </p:cNvPr>
          <p:cNvGrpSpPr/>
          <p:nvPr/>
        </p:nvGrpSpPr>
        <p:grpSpPr>
          <a:xfrm>
            <a:off x="346470" y="1418402"/>
            <a:ext cx="8502890" cy="3185098"/>
            <a:chOff x="837722" y="2171163"/>
            <a:chExt cx="10892363" cy="3612495"/>
          </a:xfrm>
        </p:grpSpPr>
        <p:grpSp>
          <p:nvGrpSpPr>
            <p:cNvPr id="319" name="Group 318">
              <a:extLst>
                <a:ext uri="{FF2B5EF4-FFF2-40B4-BE49-F238E27FC236}">
                  <a16:creationId xmlns:a16="http://schemas.microsoft.com/office/drawing/2014/main" id="{BA94CC5D-1AA5-14D8-9AA8-2C48DDB0CF4D}"/>
                </a:ext>
              </a:extLst>
            </p:cNvPr>
            <p:cNvGrpSpPr/>
            <p:nvPr/>
          </p:nvGrpSpPr>
          <p:grpSpPr>
            <a:xfrm>
              <a:off x="1765752" y="2249591"/>
              <a:ext cx="2872629" cy="3163140"/>
              <a:chOff x="1732248" y="2097191"/>
              <a:chExt cx="2872629" cy="3163140"/>
            </a:xfrm>
          </p:grpSpPr>
          <p:sp>
            <p:nvSpPr>
              <p:cNvPr id="403" name="TextBox 402">
                <a:extLst>
                  <a:ext uri="{FF2B5EF4-FFF2-40B4-BE49-F238E27FC236}">
                    <a16:creationId xmlns:a16="http://schemas.microsoft.com/office/drawing/2014/main" id="{3DD25830-3C4F-EF05-65A7-FDF356308D62}"/>
                  </a:ext>
                </a:extLst>
              </p:cNvPr>
              <p:cNvSpPr txBox="1"/>
              <p:nvPr/>
            </p:nvSpPr>
            <p:spPr>
              <a:xfrm>
                <a:off x="1732248" y="2097191"/>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INTRODUCTION</a:t>
                </a:r>
              </a:p>
            </p:txBody>
          </p:sp>
          <p:sp>
            <p:nvSpPr>
              <p:cNvPr id="404" name="TextBox 403">
                <a:extLst>
                  <a:ext uri="{FF2B5EF4-FFF2-40B4-BE49-F238E27FC236}">
                    <a16:creationId xmlns:a16="http://schemas.microsoft.com/office/drawing/2014/main" id="{91258100-9F90-17F9-BCE8-F978DDC65C73}"/>
                  </a:ext>
                </a:extLst>
              </p:cNvPr>
              <p:cNvSpPr txBox="1"/>
              <p:nvPr/>
            </p:nvSpPr>
            <p:spPr>
              <a:xfrm>
                <a:off x="1732248" y="3096196"/>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Logical Flow</a:t>
                </a:r>
              </a:p>
            </p:txBody>
          </p:sp>
          <p:sp>
            <p:nvSpPr>
              <p:cNvPr id="405" name="TextBox 404">
                <a:extLst>
                  <a:ext uri="{FF2B5EF4-FFF2-40B4-BE49-F238E27FC236}">
                    <a16:creationId xmlns:a16="http://schemas.microsoft.com/office/drawing/2014/main" id="{56F56303-ACA2-A840-0918-3F37AD48A6B8}"/>
                  </a:ext>
                </a:extLst>
              </p:cNvPr>
              <p:cNvSpPr txBox="1"/>
              <p:nvPr/>
            </p:nvSpPr>
            <p:spPr>
              <a:xfrm>
                <a:off x="1732248" y="399779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PROJECT TIMELINE</a:t>
                </a:r>
              </a:p>
            </p:txBody>
          </p:sp>
          <p:sp>
            <p:nvSpPr>
              <p:cNvPr id="406" name="TextBox 405">
                <a:extLst>
                  <a:ext uri="{FF2B5EF4-FFF2-40B4-BE49-F238E27FC236}">
                    <a16:creationId xmlns:a16="http://schemas.microsoft.com/office/drawing/2014/main" id="{5684A7AA-22B4-D49A-12F3-41D4094557BF}"/>
                  </a:ext>
                </a:extLst>
              </p:cNvPr>
              <p:cNvSpPr txBox="1"/>
              <p:nvPr/>
            </p:nvSpPr>
            <p:spPr>
              <a:xfrm>
                <a:off x="1732248" y="489598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BUSINESS CONTEXT</a:t>
                </a:r>
              </a:p>
            </p:txBody>
          </p:sp>
        </p:grpSp>
        <p:grpSp>
          <p:nvGrpSpPr>
            <p:cNvPr id="320" name="Group 319">
              <a:extLst>
                <a:ext uri="{FF2B5EF4-FFF2-40B4-BE49-F238E27FC236}">
                  <a16:creationId xmlns:a16="http://schemas.microsoft.com/office/drawing/2014/main" id="{994B75AC-20A8-388C-0E01-23170E970872}"/>
                </a:ext>
              </a:extLst>
            </p:cNvPr>
            <p:cNvGrpSpPr/>
            <p:nvPr/>
          </p:nvGrpSpPr>
          <p:grpSpPr>
            <a:xfrm>
              <a:off x="5229175" y="2249591"/>
              <a:ext cx="2872629" cy="3163140"/>
              <a:chOff x="1732248" y="2097191"/>
              <a:chExt cx="2872629" cy="3163140"/>
            </a:xfrm>
          </p:grpSpPr>
          <p:sp>
            <p:nvSpPr>
              <p:cNvPr id="399" name="TextBox 398">
                <a:extLst>
                  <a:ext uri="{FF2B5EF4-FFF2-40B4-BE49-F238E27FC236}">
                    <a16:creationId xmlns:a16="http://schemas.microsoft.com/office/drawing/2014/main" id="{C82FF638-E579-966B-43AC-341E55E671B8}"/>
                  </a:ext>
                </a:extLst>
              </p:cNvPr>
              <p:cNvSpPr txBox="1"/>
              <p:nvPr/>
            </p:nvSpPr>
            <p:spPr>
              <a:xfrm>
                <a:off x="1732248" y="2097191"/>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BUSINESS QUESTION</a:t>
                </a:r>
              </a:p>
            </p:txBody>
          </p:sp>
          <p:sp>
            <p:nvSpPr>
              <p:cNvPr id="400" name="TextBox 399">
                <a:extLst>
                  <a:ext uri="{FF2B5EF4-FFF2-40B4-BE49-F238E27FC236}">
                    <a16:creationId xmlns:a16="http://schemas.microsoft.com/office/drawing/2014/main" id="{77EF87B3-13D2-98D5-71F4-3A73AB6485BF}"/>
                  </a:ext>
                </a:extLst>
              </p:cNvPr>
              <p:cNvSpPr txBox="1"/>
              <p:nvPr/>
            </p:nvSpPr>
            <p:spPr>
              <a:xfrm>
                <a:off x="1732248" y="3096196"/>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BUSINESS VALUE</a:t>
                </a:r>
              </a:p>
            </p:txBody>
          </p:sp>
          <p:sp>
            <p:nvSpPr>
              <p:cNvPr id="401" name="TextBox 400">
                <a:extLst>
                  <a:ext uri="{FF2B5EF4-FFF2-40B4-BE49-F238E27FC236}">
                    <a16:creationId xmlns:a16="http://schemas.microsoft.com/office/drawing/2014/main" id="{9F806BCE-25BA-E6C1-0D05-DD9D20B3443C}"/>
                  </a:ext>
                </a:extLst>
              </p:cNvPr>
              <p:cNvSpPr txBox="1"/>
              <p:nvPr/>
            </p:nvSpPr>
            <p:spPr>
              <a:xfrm>
                <a:off x="1732248" y="3997793"/>
                <a:ext cx="2872629" cy="657572"/>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DATA PREPARATION AND PRELIMINARY ANALYSIS</a:t>
                </a:r>
              </a:p>
            </p:txBody>
          </p:sp>
          <p:sp>
            <p:nvSpPr>
              <p:cNvPr id="402" name="TextBox 401">
                <a:extLst>
                  <a:ext uri="{FF2B5EF4-FFF2-40B4-BE49-F238E27FC236}">
                    <a16:creationId xmlns:a16="http://schemas.microsoft.com/office/drawing/2014/main" id="{CF82EA4E-57A4-876C-1042-2D2BC2237383}"/>
                  </a:ext>
                </a:extLst>
              </p:cNvPr>
              <p:cNvSpPr txBox="1"/>
              <p:nvPr/>
            </p:nvSpPr>
            <p:spPr>
              <a:xfrm>
                <a:off x="1732248" y="489598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SOLUTION APPROACH</a:t>
                </a:r>
              </a:p>
            </p:txBody>
          </p:sp>
        </p:grpSp>
        <p:grpSp>
          <p:nvGrpSpPr>
            <p:cNvPr id="321" name="Group 320">
              <a:extLst>
                <a:ext uri="{FF2B5EF4-FFF2-40B4-BE49-F238E27FC236}">
                  <a16:creationId xmlns:a16="http://schemas.microsoft.com/office/drawing/2014/main" id="{B89BA772-7479-2446-B46E-8B3C85E969EB}"/>
                </a:ext>
              </a:extLst>
            </p:cNvPr>
            <p:cNvGrpSpPr/>
            <p:nvPr/>
          </p:nvGrpSpPr>
          <p:grpSpPr>
            <a:xfrm>
              <a:off x="8857456" y="2249591"/>
              <a:ext cx="2872629" cy="3163140"/>
              <a:chOff x="1732248" y="2097191"/>
              <a:chExt cx="2872629" cy="3163140"/>
            </a:xfrm>
          </p:grpSpPr>
          <p:sp>
            <p:nvSpPr>
              <p:cNvPr id="395" name="TextBox 394">
                <a:extLst>
                  <a:ext uri="{FF2B5EF4-FFF2-40B4-BE49-F238E27FC236}">
                    <a16:creationId xmlns:a16="http://schemas.microsoft.com/office/drawing/2014/main" id="{F806A7CE-55F6-1E94-CE18-830FD486B4B7}"/>
                  </a:ext>
                </a:extLst>
              </p:cNvPr>
              <p:cNvSpPr txBox="1"/>
              <p:nvPr/>
            </p:nvSpPr>
            <p:spPr>
              <a:xfrm>
                <a:off x="1732248" y="2097191"/>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POTENTIAL RISKS</a:t>
                </a:r>
              </a:p>
            </p:txBody>
          </p:sp>
          <p:sp>
            <p:nvSpPr>
              <p:cNvPr id="396" name="TextBox 395">
                <a:extLst>
                  <a:ext uri="{FF2B5EF4-FFF2-40B4-BE49-F238E27FC236}">
                    <a16:creationId xmlns:a16="http://schemas.microsoft.com/office/drawing/2014/main" id="{00119CA1-1B01-8807-6F8E-7F96A15A63ED}"/>
                  </a:ext>
                </a:extLst>
              </p:cNvPr>
              <p:cNvSpPr txBox="1"/>
              <p:nvPr/>
            </p:nvSpPr>
            <p:spPr>
              <a:xfrm>
                <a:off x="1732248" y="3096196"/>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MITIGATE POTENTIAL RISK</a:t>
                </a:r>
              </a:p>
            </p:txBody>
          </p:sp>
          <p:sp>
            <p:nvSpPr>
              <p:cNvPr id="397" name="TextBox 396">
                <a:extLst>
                  <a:ext uri="{FF2B5EF4-FFF2-40B4-BE49-F238E27FC236}">
                    <a16:creationId xmlns:a16="http://schemas.microsoft.com/office/drawing/2014/main" id="{17EFFC03-FDF6-E755-DBB4-DB39CFB1283C}"/>
                  </a:ext>
                </a:extLst>
              </p:cNvPr>
              <p:cNvSpPr txBox="1"/>
              <p:nvPr/>
            </p:nvSpPr>
            <p:spPr>
              <a:xfrm>
                <a:off x="1732248" y="399779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mj-lt"/>
                  </a:rPr>
                  <a:t>QUESTION AND ANSWER</a:t>
                </a:r>
              </a:p>
            </p:txBody>
          </p:sp>
          <p:sp>
            <p:nvSpPr>
              <p:cNvPr id="398" name="TextBox 397">
                <a:extLst>
                  <a:ext uri="{FF2B5EF4-FFF2-40B4-BE49-F238E27FC236}">
                    <a16:creationId xmlns:a16="http://schemas.microsoft.com/office/drawing/2014/main" id="{517CEBB9-7C1A-EA1C-4C17-8495C073DBDE}"/>
                  </a:ext>
                </a:extLst>
              </p:cNvPr>
              <p:cNvSpPr txBox="1"/>
              <p:nvPr/>
            </p:nvSpPr>
            <p:spPr>
              <a:xfrm>
                <a:off x="1732248" y="489598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CONCLUSION</a:t>
                </a:r>
              </a:p>
            </p:txBody>
          </p:sp>
        </p:grpSp>
        <p:grpSp>
          <p:nvGrpSpPr>
            <p:cNvPr id="322" name="Group 321">
              <a:extLst>
                <a:ext uri="{FF2B5EF4-FFF2-40B4-BE49-F238E27FC236}">
                  <a16:creationId xmlns:a16="http://schemas.microsoft.com/office/drawing/2014/main" id="{7E2A7654-1B78-F74C-B167-6A2D0B8AF44B}"/>
                </a:ext>
              </a:extLst>
            </p:cNvPr>
            <p:cNvGrpSpPr/>
            <p:nvPr/>
          </p:nvGrpSpPr>
          <p:grpSpPr>
            <a:xfrm>
              <a:off x="837722" y="2171163"/>
              <a:ext cx="928033" cy="3612495"/>
              <a:chOff x="837722" y="2171163"/>
              <a:chExt cx="928033" cy="3612495"/>
            </a:xfrm>
          </p:grpSpPr>
          <p:grpSp>
            <p:nvGrpSpPr>
              <p:cNvPr id="375" name="Group 374">
                <a:extLst>
                  <a:ext uri="{FF2B5EF4-FFF2-40B4-BE49-F238E27FC236}">
                    <a16:creationId xmlns:a16="http://schemas.microsoft.com/office/drawing/2014/main" id="{67DE1C2C-66F1-ED3B-61AB-4FE9771296F3}"/>
                  </a:ext>
                </a:extLst>
              </p:cNvPr>
              <p:cNvGrpSpPr/>
              <p:nvPr/>
            </p:nvGrpSpPr>
            <p:grpSpPr>
              <a:xfrm rot="16200000">
                <a:off x="900237" y="2108648"/>
                <a:ext cx="802999" cy="928030"/>
                <a:chOff x="7032623" y="2663759"/>
                <a:chExt cx="802999" cy="928030"/>
              </a:xfrm>
            </p:grpSpPr>
            <p:sp>
              <p:nvSpPr>
                <p:cNvPr id="391" name="Isosceles Triangle 58">
                  <a:extLst>
                    <a:ext uri="{FF2B5EF4-FFF2-40B4-BE49-F238E27FC236}">
                      <a16:creationId xmlns:a16="http://schemas.microsoft.com/office/drawing/2014/main" id="{13FE46E2-AB80-2047-60A8-C645EA5940DA}"/>
                    </a:ext>
                  </a:extLst>
                </p:cNvPr>
                <p:cNvSpPr/>
                <p:nvPr/>
              </p:nvSpPr>
              <p:spPr>
                <a:xfrm rot="10800000">
                  <a:off x="7358707" y="3440960"/>
                  <a:ext cx="150829" cy="1508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92" name="Group 391">
                  <a:extLst>
                    <a:ext uri="{FF2B5EF4-FFF2-40B4-BE49-F238E27FC236}">
                      <a16:creationId xmlns:a16="http://schemas.microsoft.com/office/drawing/2014/main" id="{4462B666-7A04-35FA-F18C-0511A813E1EF}"/>
                    </a:ext>
                  </a:extLst>
                </p:cNvPr>
                <p:cNvGrpSpPr/>
                <p:nvPr/>
              </p:nvGrpSpPr>
              <p:grpSpPr>
                <a:xfrm>
                  <a:off x="7032623" y="2663759"/>
                  <a:ext cx="802999" cy="802999"/>
                  <a:chOff x="7032623" y="2663759"/>
                  <a:chExt cx="802999" cy="802999"/>
                </a:xfrm>
              </p:grpSpPr>
              <p:sp>
                <p:nvSpPr>
                  <p:cNvPr id="393" name="Oval 392">
                    <a:extLst>
                      <a:ext uri="{FF2B5EF4-FFF2-40B4-BE49-F238E27FC236}">
                        <a16:creationId xmlns:a16="http://schemas.microsoft.com/office/drawing/2014/main" id="{35C9686C-DB9B-8729-1577-0752FEDF07BD}"/>
                      </a:ext>
                    </a:extLst>
                  </p:cNvPr>
                  <p:cNvSpPr/>
                  <p:nvPr/>
                </p:nvSpPr>
                <p:spPr>
                  <a:xfrm>
                    <a:off x="7032623" y="2663759"/>
                    <a:ext cx="802999" cy="8029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4" name="Oval 393">
                    <a:extLst>
                      <a:ext uri="{FF2B5EF4-FFF2-40B4-BE49-F238E27FC236}">
                        <a16:creationId xmlns:a16="http://schemas.microsoft.com/office/drawing/2014/main" id="{0B862C55-F524-737F-D7CD-274D070A402C}"/>
                      </a:ext>
                    </a:extLst>
                  </p:cNvPr>
                  <p:cNvSpPr/>
                  <p:nvPr/>
                </p:nvSpPr>
                <p:spPr>
                  <a:xfrm>
                    <a:off x="7108038" y="2734464"/>
                    <a:ext cx="658676" cy="658676"/>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76" name="Group 375">
                <a:extLst>
                  <a:ext uri="{FF2B5EF4-FFF2-40B4-BE49-F238E27FC236}">
                    <a16:creationId xmlns:a16="http://schemas.microsoft.com/office/drawing/2014/main" id="{39A3A803-B7B7-29E6-5382-0A3C6230B7C5}"/>
                  </a:ext>
                </a:extLst>
              </p:cNvPr>
              <p:cNvGrpSpPr/>
              <p:nvPr/>
            </p:nvGrpSpPr>
            <p:grpSpPr>
              <a:xfrm rot="16200000">
                <a:off x="900238" y="3118358"/>
                <a:ext cx="802999" cy="928030"/>
                <a:chOff x="7032623" y="2663759"/>
                <a:chExt cx="802999" cy="928030"/>
              </a:xfrm>
              <a:solidFill>
                <a:schemeClr val="accent2"/>
              </a:solidFill>
            </p:grpSpPr>
            <p:sp>
              <p:nvSpPr>
                <p:cNvPr id="387" name="Isosceles Triangle 63">
                  <a:extLst>
                    <a:ext uri="{FF2B5EF4-FFF2-40B4-BE49-F238E27FC236}">
                      <a16:creationId xmlns:a16="http://schemas.microsoft.com/office/drawing/2014/main" id="{3C259FA8-3516-A69A-A896-6F2206334A46}"/>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88" name="Group 387">
                  <a:extLst>
                    <a:ext uri="{FF2B5EF4-FFF2-40B4-BE49-F238E27FC236}">
                      <a16:creationId xmlns:a16="http://schemas.microsoft.com/office/drawing/2014/main" id="{F0C76E8B-74FE-512C-33C6-79DE191297A7}"/>
                    </a:ext>
                  </a:extLst>
                </p:cNvPr>
                <p:cNvGrpSpPr/>
                <p:nvPr/>
              </p:nvGrpSpPr>
              <p:grpSpPr>
                <a:xfrm>
                  <a:off x="7032623" y="2663759"/>
                  <a:ext cx="802999" cy="802999"/>
                  <a:chOff x="7032623" y="2663759"/>
                  <a:chExt cx="802999" cy="802999"/>
                </a:xfrm>
                <a:grpFill/>
              </p:grpSpPr>
              <p:sp>
                <p:nvSpPr>
                  <p:cNvPr id="389" name="Oval 388">
                    <a:extLst>
                      <a:ext uri="{FF2B5EF4-FFF2-40B4-BE49-F238E27FC236}">
                        <a16:creationId xmlns:a16="http://schemas.microsoft.com/office/drawing/2014/main" id="{2353B2F4-CED0-35EE-F7E2-DD5B44778F14}"/>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90" name="Oval 389">
                    <a:extLst>
                      <a:ext uri="{FF2B5EF4-FFF2-40B4-BE49-F238E27FC236}">
                        <a16:creationId xmlns:a16="http://schemas.microsoft.com/office/drawing/2014/main" id="{99FC8BDE-31EB-6BAA-1D71-A60C40BE9059}"/>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77" name="Group 376">
                <a:extLst>
                  <a:ext uri="{FF2B5EF4-FFF2-40B4-BE49-F238E27FC236}">
                    <a16:creationId xmlns:a16="http://schemas.microsoft.com/office/drawing/2014/main" id="{6E058CA6-34FF-4E52-7E09-5F3F55F04CE6}"/>
                  </a:ext>
                </a:extLst>
              </p:cNvPr>
              <p:cNvGrpSpPr/>
              <p:nvPr/>
            </p:nvGrpSpPr>
            <p:grpSpPr>
              <a:xfrm rot="16200000">
                <a:off x="900239" y="4019954"/>
                <a:ext cx="802999" cy="928030"/>
                <a:chOff x="7032623" y="2663759"/>
                <a:chExt cx="802999" cy="928030"/>
              </a:xfrm>
              <a:solidFill>
                <a:schemeClr val="accent3"/>
              </a:solidFill>
            </p:grpSpPr>
            <p:sp>
              <p:nvSpPr>
                <p:cNvPr id="383" name="Isosceles Triangle 68">
                  <a:extLst>
                    <a:ext uri="{FF2B5EF4-FFF2-40B4-BE49-F238E27FC236}">
                      <a16:creationId xmlns:a16="http://schemas.microsoft.com/office/drawing/2014/main" id="{3D4C2D8D-8421-4BE8-CF59-A40C7E0BB45F}"/>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84" name="Group 383">
                  <a:extLst>
                    <a:ext uri="{FF2B5EF4-FFF2-40B4-BE49-F238E27FC236}">
                      <a16:creationId xmlns:a16="http://schemas.microsoft.com/office/drawing/2014/main" id="{15822EEC-172E-BC83-6F60-332FDABBBDBE}"/>
                    </a:ext>
                  </a:extLst>
                </p:cNvPr>
                <p:cNvGrpSpPr/>
                <p:nvPr/>
              </p:nvGrpSpPr>
              <p:grpSpPr>
                <a:xfrm>
                  <a:off x="7032623" y="2663759"/>
                  <a:ext cx="802999" cy="802999"/>
                  <a:chOff x="7032623" y="2663759"/>
                  <a:chExt cx="802999" cy="802999"/>
                </a:xfrm>
                <a:grpFill/>
              </p:grpSpPr>
              <p:sp>
                <p:nvSpPr>
                  <p:cNvPr id="385" name="Oval 384">
                    <a:extLst>
                      <a:ext uri="{FF2B5EF4-FFF2-40B4-BE49-F238E27FC236}">
                        <a16:creationId xmlns:a16="http://schemas.microsoft.com/office/drawing/2014/main" id="{935877E9-50D0-B72B-6376-4D792C89D5A2}"/>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385">
                    <a:extLst>
                      <a:ext uri="{FF2B5EF4-FFF2-40B4-BE49-F238E27FC236}">
                        <a16:creationId xmlns:a16="http://schemas.microsoft.com/office/drawing/2014/main" id="{8138C47B-F00C-769D-D094-CFB03F18E59B}"/>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78" name="Group 377">
                <a:extLst>
                  <a:ext uri="{FF2B5EF4-FFF2-40B4-BE49-F238E27FC236}">
                    <a16:creationId xmlns:a16="http://schemas.microsoft.com/office/drawing/2014/main" id="{5D622C9B-ACCA-A525-AC01-7DA0006DA57A}"/>
                  </a:ext>
                </a:extLst>
              </p:cNvPr>
              <p:cNvGrpSpPr/>
              <p:nvPr/>
            </p:nvGrpSpPr>
            <p:grpSpPr>
              <a:xfrm rot="16200000">
                <a:off x="900240" y="4918144"/>
                <a:ext cx="802999" cy="928030"/>
                <a:chOff x="7032623" y="2663759"/>
                <a:chExt cx="802999" cy="928030"/>
              </a:xfrm>
              <a:solidFill>
                <a:schemeClr val="accent4"/>
              </a:solidFill>
            </p:grpSpPr>
            <p:sp>
              <p:nvSpPr>
                <p:cNvPr id="379" name="Isosceles Triangle 73">
                  <a:extLst>
                    <a:ext uri="{FF2B5EF4-FFF2-40B4-BE49-F238E27FC236}">
                      <a16:creationId xmlns:a16="http://schemas.microsoft.com/office/drawing/2014/main" id="{7E07C365-896E-0386-1CDF-1629B963D267}"/>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80" name="Group 379">
                  <a:extLst>
                    <a:ext uri="{FF2B5EF4-FFF2-40B4-BE49-F238E27FC236}">
                      <a16:creationId xmlns:a16="http://schemas.microsoft.com/office/drawing/2014/main" id="{267E80F9-B5FD-CC43-E3DE-5CBD422B4498}"/>
                    </a:ext>
                  </a:extLst>
                </p:cNvPr>
                <p:cNvGrpSpPr/>
                <p:nvPr/>
              </p:nvGrpSpPr>
              <p:grpSpPr>
                <a:xfrm>
                  <a:off x="7032623" y="2663759"/>
                  <a:ext cx="802999" cy="802999"/>
                  <a:chOff x="7032623" y="2663759"/>
                  <a:chExt cx="802999" cy="802999"/>
                </a:xfrm>
                <a:grpFill/>
              </p:grpSpPr>
              <p:sp>
                <p:nvSpPr>
                  <p:cNvPr id="381" name="Oval 380">
                    <a:extLst>
                      <a:ext uri="{FF2B5EF4-FFF2-40B4-BE49-F238E27FC236}">
                        <a16:creationId xmlns:a16="http://schemas.microsoft.com/office/drawing/2014/main" id="{214C2BEB-CE06-2663-F359-5B254262990E}"/>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381">
                    <a:extLst>
                      <a:ext uri="{FF2B5EF4-FFF2-40B4-BE49-F238E27FC236}">
                        <a16:creationId xmlns:a16="http://schemas.microsoft.com/office/drawing/2014/main" id="{D76DB86E-8893-842B-7C52-509A593399F8}"/>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grpSp>
          <p:nvGrpSpPr>
            <p:cNvPr id="323" name="Group 322">
              <a:extLst>
                <a:ext uri="{FF2B5EF4-FFF2-40B4-BE49-F238E27FC236}">
                  <a16:creationId xmlns:a16="http://schemas.microsoft.com/office/drawing/2014/main" id="{5D4ADA95-84EA-3616-86BD-1752CF4AAFE4}"/>
                </a:ext>
              </a:extLst>
            </p:cNvPr>
            <p:cNvGrpSpPr/>
            <p:nvPr/>
          </p:nvGrpSpPr>
          <p:grpSpPr>
            <a:xfrm rot="16200000">
              <a:off x="4363657" y="2108648"/>
              <a:ext cx="802999" cy="928030"/>
              <a:chOff x="7032623" y="2663759"/>
              <a:chExt cx="802999" cy="928030"/>
            </a:xfrm>
            <a:solidFill>
              <a:schemeClr val="accent5"/>
            </a:solidFill>
          </p:grpSpPr>
          <p:sp>
            <p:nvSpPr>
              <p:cNvPr id="371" name="Isosceles Triangle 95">
                <a:extLst>
                  <a:ext uri="{FF2B5EF4-FFF2-40B4-BE49-F238E27FC236}">
                    <a16:creationId xmlns:a16="http://schemas.microsoft.com/office/drawing/2014/main" id="{40E011FE-2846-5F0C-2CC7-7A0593C6BC1F}"/>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72" name="Group 371">
                <a:extLst>
                  <a:ext uri="{FF2B5EF4-FFF2-40B4-BE49-F238E27FC236}">
                    <a16:creationId xmlns:a16="http://schemas.microsoft.com/office/drawing/2014/main" id="{01CD614B-F3CD-6102-20EB-6C6ECFDD059C}"/>
                  </a:ext>
                </a:extLst>
              </p:cNvPr>
              <p:cNvGrpSpPr/>
              <p:nvPr/>
            </p:nvGrpSpPr>
            <p:grpSpPr>
              <a:xfrm>
                <a:off x="7032623" y="2663759"/>
                <a:ext cx="802999" cy="802999"/>
                <a:chOff x="7032623" y="2663759"/>
                <a:chExt cx="802999" cy="802999"/>
              </a:xfrm>
              <a:grpFill/>
            </p:grpSpPr>
            <p:sp>
              <p:nvSpPr>
                <p:cNvPr id="373" name="Oval 372">
                  <a:extLst>
                    <a:ext uri="{FF2B5EF4-FFF2-40B4-BE49-F238E27FC236}">
                      <a16:creationId xmlns:a16="http://schemas.microsoft.com/office/drawing/2014/main" id="{29EAA18F-B371-4AE3-5E38-743FF5CA7804}"/>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4" name="Oval 373">
                  <a:extLst>
                    <a:ext uri="{FF2B5EF4-FFF2-40B4-BE49-F238E27FC236}">
                      <a16:creationId xmlns:a16="http://schemas.microsoft.com/office/drawing/2014/main" id="{3A54DD67-E9EA-663D-01F2-3CBECBBD5E1B}"/>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4" name="Group 323">
              <a:extLst>
                <a:ext uri="{FF2B5EF4-FFF2-40B4-BE49-F238E27FC236}">
                  <a16:creationId xmlns:a16="http://schemas.microsoft.com/office/drawing/2014/main" id="{038728F3-FAFF-C756-435B-371EDA909077}"/>
                </a:ext>
              </a:extLst>
            </p:cNvPr>
            <p:cNvGrpSpPr/>
            <p:nvPr/>
          </p:nvGrpSpPr>
          <p:grpSpPr>
            <a:xfrm rot="16200000">
              <a:off x="4363658" y="3118358"/>
              <a:ext cx="802999" cy="928030"/>
              <a:chOff x="7032623" y="2663759"/>
              <a:chExt cx="802999" cy="928030"/>
            </a:xfrm>
            <a:solidFill>
              <a:schemeClr val="accent6"/>
            </a:solidFill>
          </p:grpSpPr>
          <p:sp>
            <p:nvSpPr>
              <p:cNvPr id="367" name="Isosceles Triangle 91">
                <a:extLst>
                  <a:ext uri="{FF2B5EF4-FFF2-40B4-BE49-F238E27FC236}">
                    <a16:creationId xmlns:a16="http://schemas.microsoft.com/office/drawing/2014/main" id="{F02D2CFD-AE2F-4B0D-8DD8-6AD92F7EE390}"/>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68" name="Group 367">
                <a:extLst>
                  <a:ext uri="{FF2B5EF4-FFF2-40B4-BE49-F238E27FC236}">
                    <a16:creationId xmlns:a16="http://schemas.microsoft.com/office/drawing/2014/main" id="{6CCFCDDF-F123-017C-7F9D-892A2F0EBC18}"/>
                  </a:ext>
                </a:extLst>
              </p:cNvPr>
              <p:cNvGrpSpPr/>
              <p:nvPr/>
            </p:nvGrpSpPr>
            <p:grpSpPr>
              <a:xfrm>
                <a:off x="7032623" y="2663759"/>
                <a:ext cx="802999" cy="802999"/>
                <a:chOff x="7032623" y="2663759"/>
                <a:chExt cx="802999" cy="802999"/>
              </a:xfrm>
              <a:grpFill/>
            </p:grpSpPr>
            <p:sp>
              <p:nvSpPr>
                <p:cNvPr id="369" name="Oval 368">
                  <a:extLst>
                    <a:ext uri="{FF2B5EF4-FFF2-40B4-BE49-F238E27FC236}">
                      <a16:creationId xmlns:a16="http://schemas.microsoft.com/office/drawing/2014/main" id="{8683471A-BF5F-E50B-3130-65348209D367}"/>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70" name="Oval 369">
                  <a:extLst>
                    <a:ext uri="{FF2B5EF4-FFF2-40B4-BE49-F238E27FC236}">
                      <a16:creationId xmlns:a16="http://schemas.microsoft.com/office/drawing/2014/main" id="{60FFB534-8855-673C-5564-8CA7EC6A4369}"/>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5" name="Group 324">
              <a:extLst>
                <a:ext uri="{FF2B5EF4-FFF2-40B4-BE49-F238E27FC236}">
                  <a16:creationId xmlns:a16="http://schemas.microsoft.com/office/drawing/2014/main" id="{682B1EA8-100E-3CFE-1D91-AA353E34EA68}"/>
                </a:ext>
              </a:extLst>
            </p:cNvPr>
            <p:cNvGrpSpPr/>
            <p:nvPr/>
          </p:nvGrpSpPr>
          <p:grpSpPr>
            <a:xfrm rot="16200000">
              <a:off x="4363659" y="4019954"/>
              <a:ext cx="802999" cy="928030"/>
              <a:chOff x="7032623" y="2663759"/>
              <a:chExt cx="802999" cy="928030"/>
            </a:xfrm>
            <a:solidFill>
              <a:schemeClr val="accent1"/>
            </a:solidFill>
          </p:grpSpPr>
          <p:sp>
            <p:nvSpPr>
              <p:cNvPr id="363" name="Isosceles Triangle 87">
                <a:extLst>
                  <a:ext uri="{FF2B5EF4-FFF2-40B4-BE49-F238E27FC236}">
                    <a16:creationId xmlns:a16="http://schemas.microsoft.com/office/drawing/2014/main" id="{1C941EED-7B7B-3804-41D2-F47ABD28852E}"/>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64" name="Group 363">
                <a:extLst>
                  <a:ext uri="{FF2B5EF4-FFF2-40B4-BE49-F238E27FC236}">
                    <a16:creationId xmlns:a16="http://schemas.microsoft.com/office/drawing/2014/main" id="{742326C8-B2A1-6525-091B-7105256184AA}"/>
                  </a:ext>
                </a:extLst>
              </p:cNvPr>
              <p:cNvGrpSpPr/>
              <p:nvPr/>
            </p:nvGrpSpPr>
            <p:grpSpPr>
              <a:xfrm>
                <a:off x="7032623" y="2663759"/>
                <a:ext cx="802999" cy="802999"/>
                <a:chOff x="7032623" y="2663759"/>
                <a:chExt cx="802999" cy="802999"/>
              </a:xfrm>
              <a:grpFill/>
            </p:grpSpPr>
            <p:sp>
              <p:nvSpPr>
                <p:cNvPr id="365" name="Oval 364">
                  <a:extLst>
                    <a:ext uri="{FF2B5EF4-FFF2-40B4-BE49-F238E27FC236}">
                      <a16:creationId xmlns:a16="http://schemas.microsoft.com/office/drawing/2014/main" id="{B5C8AB77-3278-F4C5-E509-441CE10CF0A6}"/>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6" name="Oval 365">
                  <a:extLst>
                    <a:ext uri="{FF2B5EF4-FFF2-40B4-BE49-F238E27FC236}">
                      <a16:creationId xmlns:a16="http://schemas.microsoft.com/office/drawing/2014/main" id="{5E32AF67-73AB-AC64-535C-665435B22A4F}"/>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6" name="Group 325">
              <a:extLst>
                <a:ext uri="{FF2B5EF4-FFF2-40B4-BE49-F238E27FC236}">
                  <a16:creationId xmlns:a16="http://schemas.microsoft.com/office/drawing/2014/main" id="{13151F60-35BC-94AE-9C8C-7959F2054E55}"/>
                </a:ext>
              </a:extLst>
            </p:cNvPr>
            <p:cNvGrpSpPr/>
            <p:nvPr/>
          </p:nvGrpSpPr>
          <p:grpSpPr>
            <a:xfrm rot="16200000">
              <a:off x="4363660" y="4918144"/>
              <a:ext cx="802999" cy="928030"/>
              <a:chOff x="7032623" y="2663759"/>
              <a:chExt cx="802999" cy="928030"/>
            </a:xfrm>
            <a:solidFill>
              <a:schemeClr val="accent2"/>
            </a:solidFill>
          </p:grpSpPr>
          <p:sp>
            <p:nvSpPr>
              <p:cNvPr id="359" name="Isosceles Triangle 83">
                <a:extLst>
                  <a:ext uri="{FF2B5EF4-FFF2-40B4-BE49-F238E27FC236}">
                    <a16:creationId xmlns:a16="http://schemas.microsoft.com/office/drawing/2014/main" id="{7BCE4670-EF93-4D86-85CC-BC1A70A4D1C4}"/>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60" name="Group 359">
                <a:extLst>
                  <a:ext uri="{FF2B5EF4-FFF2-40B4-BE49-F238E27FC236}">
                    <a16:creationId xmlns:a16="http://schemas.microsoft.com/office/drawing/2014/main" id="{070585AA-29A6-E2E8-5989-661064D5D7F2}"/>
                  </a:ext>
                </a:extLst>
              </p:cNvPr>
              <p:cNvGrpSpPr/>
              <p:nvPr/>
            </p:nvGrpSpPr>
            <p:grpSpPr>
              <a:xfrm>
                <a:off x="7032623" y="2663759"/>
                <a:ext cx="802999" cy="802999"/>
                <a:chOff x="7032623" y="2663759"/>
                <a:chExt cx="802999" cy="802999"/>
              </a:xfrm>
              <a:grpFill/>
            </p:grpSpPr>
            <p:sp>
              <p:nvSpPr>
                <p:cNvPr id="361" name="Oval 360">
                  <a:extLst>
                    <a:ext uri="{FF2B5EF4-FFF2-40B4-BE49-F238E27FC236}">
                      <a16:creationId xmlns:a16="http://schemas.microsoft.com/office/drawing/2014/main" id="{71B75032-ADFE-BEF7-8B02-7C6E3ED0FD47}"/>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2" name="Oval 361">
                  <a:extLst>
                    <a:ext uri="{FF2B5EF4-FFF2-40B4-BE49-F238E27FC236}">
                      <a16:creationId xmlns:a16="http://schemas.microsoft.com/office/drawing/2014/main" id="{CC2144BD-47E9-49B7-C55C-C0374F09075C}"/>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7" name="Group 326">
              <a:extLst>
                <a:ext uri="{FF2B5EF4-FFF2-40B4-BE49-F238E27FC236}">
                  <a16:creationId xmlns:a16="http://schemas.microsoft.com/office/drawing/2014/main" id="{DEF8B00C-1FD0-2268-F16B-ACED5AE3C999}"/>
                </a:ext>
              </a:extLst>
            </p:cNvPr>
            <p:cNvGrpSpPr/>
            <p:nvPr/>
          </p:nvGrpSpPr>
          <p:grpSpPr>
            <a:xfrm rot="16200000">
              <a:off x="7991938" y="2108648"/>
              <a:ext cx="802999" cy="928030"/>
              <a:chOff x="7032623" y="2663759"/>
              <a:chExt cx="802999" cy="928030"/>
            </a:xfrm>
            <a:solidFill>
              <a:schemeClr val="accent3"/>
            </a:solidFill>
          </p:grpSpPr>
          <p:sp>
            <p:nvSpPr>
              <p:cNvPr id="355" name="Isosceles Triangle 172">
                <a:extLst>
                  <a:ext uri="{FF2B5EF4-FFF2-40B4-BE49-F238E27FC236}">
                    <a16:creationId xmlns:a16="http://schemas.microsoft.com/office/drawing/2014/main" id="{82D936D5-6BA7-42B0-1366-DCE120596DC9}"/>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56" name="Group 355">
                <a:extLst>
                  <a:ext uri="{FF2B5EF4-FFF2-40B4-BE49-F238E27FC236}">
                    <a16:creationId xmlns:a16="http://schemas.microsoft.com/office/drawing/2014/main" id="{611AEC85-CF52-E40D-13BC-F3D932A7E508}"/>
                  </a:ext>
                </a:extLst>
              </p:cNvPr>
              <p:cNvGrpSpPr/>
              <p:nvPr/>
            </p:nvGrpSpPr>
            <p:grpSpPr>
              <a:xfrm>
                <a:off x="7032623" y="2663759"/>
                <a:ext cx="802999" cy="802999"/>
                <a:chOff x="7032623" y="2663759"/>
                <a:chExt cx="802999" cy="802999"/>
              </a:xfrm>
              <a:grpFill/>
            </p:grpSpPr>
            <p:sp>
              <p:nvSpPr>
                <p:cNvPr id="357" name="Oval 356">
                  <a:extLst>
                    <a:ext uri="{FF2B5EF4-FFF2-40B4-BE49-F238E27FC236}">
                      <a16:creationId xmlns:a16="http://schemas.microsoft.com/office/drawing/2014/main" id="{CF56370E-046E-7451-12E5-487AA654ADA0}"/>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8" name="Oval 357">
                  <a:extLst>
                    <a:ext uri="{FF2B5EF4-FFF2-40B4-BE49-F238E27FC236}">
                      <a16:creationId xmlns:a16="http://schemas.microsoft.com/office/drawing/2014/main" id="{89D9EE58-D5F1-9143-45FC-5247F3BA5302}"/>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8" name="Group 327">
              <a:extLst>
                <a:ext uri="{FF2B5EF4-FFF2-40B4-BE49-F238E27FC236}">
                  <a16:creationId xmlns:a16="http://schemas.microsoft.com/office/drawing/2014/main" id="{DBF145F3-94B7-D1C5-1947-2FDB10FDC862}"/>
                </a:ext>
              </a:extLst>
            </p:cNvPr>
            <p:cNvGrpSpPr/>
            <p:nvPr/>
          </p:nvGrpSpPr>
          <p:grpSpPr>
            <a:xfrm rot="16200000">
              <a:off x="7991939" y="3118358"/>
              <a:ext cx="802999" cy="928030"/>
              <a:chOff x="7032623" y="2663759"/>
              <a:chExt cx="802999" cy="928030"/>
            </a:xfrm>
            <a:solidFill>
              <a:schemeClr val="accent4"/>
            </a:solidFill>
          </p:grpSpPr>
          <p:sp>
            <p:nvSpPr>
              <p:cNvPr id="351" name="Isosceles Triangle 168">
                <a:extLst>
                  <a:ext uri="{FF2B5EF4-FFF2-40B4-BE49-F238E27FC236}">
                    <a16:creationId xmlns:a16="http://schemas.microsoft.com/office/drawing/2014/main" id="{3D83B725-B116-F631-AED6-DEE6B9C28234}"/>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52" name="Group 351">
                <a:extLst>
                  <a:ext uri="{FF2B5EF4-FFF2-40B4-BE49-F238E27FC236}">
                    <a16:creationId xmlns:a16="http://schemas.microsoft.com/office/drawing/2014/main" id="{C1461740-7B9F-B820-3644-CC7A97CD17D5}"/>
                  </a:ext>
                </a:extLst>
              </p:cNvPr>
              <p:cNvGrpSpPr/>
              <p:nvPr/>
            </p:nvGrpSpPr>
            <p:grpSpPr>
              <a:xfrm>
                <a:off x="7032623" y="2663759"/>
                <a:ext cx="802999" cy="802999"/>
                <a:chOff x="7032623" y="2663759"/>
                <a:chExt cx="802999" cy="802999"/>
              </a:xfrm>
              <a:grpFill/>
            </p:grpSpPr>
            <p:sp>
              <p:nvSpPr>
                <p:cNvPr id="353" name="Oval 352">
                  <a:extLst>
                    <a:ext uri="{FF2B5EF4-FFF2-40B4-BE49-F238E27FC236}">
                      <a16:creationId xmlns:a16="http://schemas.microsoft.com/office/drawing/2014/main" id="{12948BE7-EDA5-9CA6-4265-EFB0259E7E49}"/>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54" name="Oval 353">
                  <a:extLst>
                    <a:ext uri="{FF2B5EF4-FFF2-40B4-BE49-F238E27FC236}">
                      <a16:creationId xmlns:a16="http://schemas.microsoft.com/office/drawing/2014/main" id="{52B35E63-8AC8-7592-92ED-0919FDCB2A08}"/>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9" name="Group 328">
              <a:extLst>
                <a:ext uri="{FF2B5EF4-FFF2-40B4-BE49-F238E27FC236}">
                  <a16:creationId xmlns:a16="http://schemas.microsoft.com/office/drawing/2014/main" id="{44518273-FE00-F3D5-277C-4FE9DB46BCE7}"/>
                </a:ext>
              </a:extLst>
            </p:cNvPr>
            <p:cNvGrpSpPr/>
            <p:nvPr/>
          </p:nvGrpSpPr>
          <p:grpSpPr>
            <a:xfrm rot="16200000">
              <a:off x="7991940" y="4019954"/>
              <a:ext cx="802999" cy="928030"/>
              <a:chOff x="7032623" y="2663759"/>
              <a:chExt cx="802999" cy="928030"/>
            </a:xfrm>
            <a:solidFill>
              <a:schemeClr val="accent5"/>
            </a:solidFill>
          </p:grpSpPr>
          <p:sp>
            <p:nvSpPr>
              <p:cNvPr id="347" name="Isosceles Triangle 147">
                <a:extLst>
                  <a:ext uri="{FF2B5EF4-FFF2-40B4-BE49-F238E27FC236}">
                    <a16:creationId xmlns:a16="http://schemas.microsoft.com/office/drawing/2014/main" id="{9297B2B5-8F31-14D8-3725-A5A15343C56F}"/>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48" name="Group 347">
                <a:extLst>
                  <a:ext uri="{FF2B5EF4-FFF2-40B4-BE49-F238E27FC236}">
                    <a16:creationId xmlns:a16="http://schemas.microsoft.com/office/drawing/2014/main" id="{A95B215A-89F0-9FF4-8DB7-505EEF662162}"/>
                  </a:ext>
                </a:extLst>
              </p:cNvPr>
              <p:cNvGrpSpPr/>
              <p:nvPr/>
            </p:nvGrpSpPr>
            <p:grpSpPr>
              <a:xfrm>
                <a:off x="7032623" y="2663759"/>
                <a:ext cx="802999" cy="802999"/>
                <a:chOff x="7032623" y="2663759"/>
                <a:chExt cx="802999" cy="802999"/>
              </a:xfrm>
              <a:grpFill/>
            </p:grpSpPr>
            <p:sp>
              <p:nvSpPr>
                <p:cNvPr id="349" name="Oval 348">
                  <a:extLst>
                    <a:ext uri="{FF2B5EF4-FFF2-40B4-BE49-F238E27FC236}">
                      <a16:creationId xmlns:a16="http://schemas.microsoft.com/office/drawing/2014/main" id="{C5402451-C088-B933-27A9-5EE8FE19BC94}"/>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0" name="Oval 349">
                  <a:extLst>
                    <a:ext uri="{FF2B5EF4-FFF2-40B4-BE49-F238E27FC236}">
                      <a16:creationId xmlns:a16="http://schemas.microsoft.com/office/drawing/2014/main" id="{0AD806CB-06AB-0EBD-AF65-1DECFEAD5A05}"/>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30" name="Group 329">
              <a:extLst>
                <a:ext uri="{FF2B5EF4-FFF2-40B4-BE49-F238E27FC236}">
                  <a16:creationId xmlns:a16="http://schemas.microsoft.com/office/drawing/2014/main" id="{B6332CED-5824-ED95-E6D8-1E1E956AFED1}"/>
                </a:ext>
              </a:extLst>
            </p:cNvPr>
            <p:cNvGrpSpPr/>
            <p:nvPr/>
          </p:nvGrpSpPr>
          <p:grpSpPr>
            <a:xfrm rot="16200000">
              <a:off x="7991941" y="4918144"/>
              <a:ext cx="802999" cy="928030"/>
              <a:chOff x="7032623" y="2663759"/>
              <a:chExt cx="802999" cy="928030"/>
            </a:xfrm>
            <a:solidFill>
              <a:schemeClr val="accent6"/>
            </a:solidFill>
          </p:grpSpPr>
          <p:sp>
            <p:nvSpPr>
              <p:cNvPr id="343" name="Isosceles Triangle 143">
                <a:extLst>
                  <a:ext uri="{FF2B5EF4-FFF2-40B4-BE49-F238E27FC236}">
                    <a16:creationId xmlns:a16="http://schemas.microsoft.com/office/drawing/2014/main" id="{90EAB0B1-0175-954A-E0E3-2BCFD7A9F428}"/>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44" name="Group 343">
                <a:extLst>
                  <a:ext uri="{FF2B5EF4-FFF2-40B4-BE49-F238E27FC236}">
                    <a16:creationId xmlns:a16="http://schemas.microsoft.com/office/drawing/2014/main" id="{2E957861-8DB3-716E-13A9-4F7785524307}"/>
                  </a:ext>
                </a:extLst>
              </p:cNvPr>
              <p:cNvGrpSpPr/>
              <p:nvPr/>
            </p:nvGrpSpPr>
            <p:grpSpPr>
              <a:xfrm>
                <a:off x="7032623" y="2663759"/>
                <a:ext cx="802999" cy="802999"/>
                <a:chOff x="7032623" y="2663759"/>
                <a:chExt cx="802999" cy="802999"/>
              </a:xfrm>
              <a:grpFill/>
            </p:grpSpPr>
            <p:sp>
              <p:nvSpPr>
                <p:cNvPr id="345" name="Oval 344">
                  <a:extLst>
                    <a:ext uri="{FF2B5EF4-FFF2-40B4-BE49-F238E27FC236}">
                      <a16:creationId xmlns:a16="http://schemas.microsoft.com/office/drawing/2014/main" id="{4948F0F7-A1C3-F98F-3923-390CA6F82B2D}"/>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6" name="Oval 345">
                  <a:extLst>
                    <a:ext uri="{FF2B5EF4-FFF2-40B4-BE49-F238E27FC236}">
                      <a16:creationId xmlns:a16="http://schemas.microsoft.com/office/drawing/2014/main" id="{BB0A39A0-36BE-7EFD-F7F3-1984C66BCE2D}"/>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sp>
          <p:nvSpPr>
            <p:cNvPr id="331" name="TextBox 330">
              <a:extLst>
                <a:ext uri="{FF2B5EF4-FFF2-40B4-BE49-F238E27FC236}">
                  <a16:creationId xmlns:a16="http://schemas.microsoft.com/office/drawing/2014/main" id="{0FBED368-16CC-D67A-8EAA-C12076471D25}"/>
                </a:ext>
              </a:extLst>
            </p:cNvPr>
            <p:cNvSpPr txBox="1"/>
            <p:nvPr/>
          </p:nvSpPr>
          <p:spPr>
            <a:xfrm rot="20660606">
              <a:off x="921827" y="2304510"/>
              <a:ext cx="598241"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01</a:t>
              </a:r>
            </a:p>
          </p:txBody>
        </p:sp>
        <p:sp>
          <p:nvSpPr>
            <p:cNvPr id="332" name="TextBox 331">
              <a:extLst>
                <a:ext uri="{FF2B5EF4-FFF2-40B4-BE49-F238E27FC236}">
                  <a16:creationId xmlns:a16="http://schemas.microsoft.com/office/drawing/2014/main" id="{FA9F56C5-D26F-02C3-210F-AFE49AC5BCCA}"/>
                </a:ext>
              </a:extLst>
            </p:cNvPr>
            <p:cNvSpPr txBox="1"/>
            <p:nvPr/>
          </p:nvSpPr>
          <p:spPr>
            <a:xfrm rot="20660606">
              <a:off x="923415" y="3307055"/>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02</a:t>
              </a:r>
            </a:p>
          </p:txBody>
        </p:sp>
        <p:sp>
          <p:nvSpPr>
            <p:cNvPr id="333" name="TextBox 332">
              <a:extLst>
                <a:ext uri="{FF2B5EF4-FFF2-40B4-BE49-F238E27FC236}">
                  <a16:creationId xmlns:a16="http://schemas.microsoft.com/office/drawing/2014/main" id="{36D16BA4-CB8E-70E1-D8BA-E0D17E7D99B0}"/>
                </a:ext>
              </a:extLst>
            </p:cNvPr>
            <p:cNvSpPr txBox="1"/>
            <p:nvPr/>
          </p:nvSpPr>
          <p:spPr>
            <a:xfrm rot="20660606">
              <a:off x="945226" y="4223510"/>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03</a:t>
              </a:r>
            </a:p>
          </p:txBody>
        </p:sp>
        <p:sp>
          <p:nvSpPr>
            <p:cNvPr id="334" name="TextBox 333">
              <a:extLst>
                <a:ext uri="{FF2B5EF4-FFF2-40B4-BE49-F238E27FC236}">
                  <a16:creationId xmlns:a16="http://schemas.microsoft.com/office/drawing/2014/main" id="{E2DB48C1-4D98-25BB-FE1B-6315292FA352}"/>
                </a:ext>
              </a:extLst>
            </p:cNvPr>
            <p:cNvSpPr txBox="1"/>
            <p:nvPr/>
          </p:nvSpPr>
          <p:spPr>
            <a:xfrm rot="20660606">
              <a:off x="933271" y="5121701"/>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04</a:t>
              </a:r>
            </a:p>
          </p:txBody>
        </p:sp>
        <p:sp>
          <p:nvSpPr>
            <p:cNvPr id="335" name="TextBox 334">
              <a:extLst>
                <a:ext uri="{FF2B5EF4-FFF2-40B4-BE49-F238E27FC236}">
                  <a16:creationId xmlns:a16="http://schemas.microsoft.com/office/drawing/2014/main" id="{90DA25E3-5CAA-7B58-6C60-0D392BC00808}"/>
                </a:ext>
              </a:extLst>
            </p:cNvPr>
            <p:cNvSpPr txBox="1"/>
            <p:nvPr/>
          </p:nvSpPr>
          <p:spPr>
            <a:xfrm rot="20660606">
              <a:off x="4384770" y="2301028"/>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05</a:t>
              </a:r>
            </a:p>
          </p:txBody>
        </p:sp>
        <p:sp>
          <p:nvSpPr>
            <p:cNvPr id="336" name="TextBox 335">
              <a:extLst>
                <a:ext uri="{FF2B5EF4-FFF2-40B4-BE49-F238E27FC236}">
                  <a16:creationId xmlns:a16="http://schemas.microsoft.com/office/drawing/2014/main" id="{B08381F8-3BE7-9067-8A2D-07BACD1FAEB4}"/>
                </a:ext>
              </a:extLst>
            </p:cNvPr>
            <p:cNvSpPr txBox="1"/>
            <p:nvPr/>
          </p:nvSpPr>
          <p:spPr>
            <a:xfrm rot="20660606">
              <a:off x="4384770" y="3311853"/>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06</a:t>
              </a:r>
            </a:p>
          </p:txBody>
        </p:sp>
        <p:sp>
          <p:nvSpPr>
            <p:cNvPr id="337" name="TextBox 336">
              <a:extLst>
                <a:ext uri="{FF2B5EF4-FFF2-40B4-BE49-F238E27FC236}">
                  <a16:creationId xmlns:a16="http://schemas.microsoft.com/office/drawing/2014/main" id="{039AB4A5-01F4-3E73-989C-13CD229BC52D}"/>
                </a:ext>
              </a:extLst>
            </p:cNvPr>
            <p:cNvSpPr txBox="1"/>
            <p:nvPr/>
          </p:nvSpPr>
          <p:spPr>
            <a:xfrm rot="20660606">
              <a:off x="4384770" y="4215816"/>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07</a:t>
              </a:r>
            </a:p>
          </p:txBody>
        </p:sp>
        <p:sp>
          <p:nvSpPr>
            <p:cNvPr id="338" name="TextBox 337">
              <a:extLst>
                <a:ext uri="{FF2B5EF4-FFF2-40B4-BE49-F238E27FC236}">
                  <a16:creationId xmlns:a16="http://schemas.microsoft.com/office/drawing/2014/main" id="{787916D4-FBFE-4918-9EEA-A415561801FF}"/>
                </a:ext>
              </a:extLst>
            </p:cNvPr>
            <p:cNvSpPr txBox="1"/>
            <p:nvPr/>
          </p:nvSpPr>
          <p:spPr>
            <a:xfrm rot="20660606">
              <a:off x="4384770" y="5114006"/>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08</a:t>
              </a:r>
            </a:p>
          </p:txBody>
        </p:sp>
        <p:sp>
          <p:nvSpPr>
            <p:cNvPr id="339" name="TextBox 338">
              <a:extLst>
                <a:ext uri="{FF2B5EF4-FFF2-40B4-BE49-F238E27FC236}">
                  <a16:creationId xmlns:a16="http://schemas.microsoft.com/office/drawing/2014/main" id="{99CA73DB-1257-F13E-881B-AD71E3DEA033}"/>
                </a:ext>
              </a:extLst>
            </p:cNvPr>
            <p:cNvSpPr txBox="1"/>
            <p:nvPr/>
          </p:nvSpPr>
          <p:spPr>
            <a:xfrm rot="20660606">
              <a:off x="8024970" y="2321756"/>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09</a:t>
              </a:r>
            </a:p>
          </p:txBody>
        </p:sp>
        <p:sp>
          <p:nvSpPr>
            <p:cNvPr id="340" name="TextBox 339">
              <a:extLst>
                <a:ext uri="{FF2B5EF4-FFF2-40B4-BE49-F238E27FC236}">
                  <a16:creationId xmlns:a16="http://schemas.microsoft.com/office/drawing/2014/main" id="{BCF41BE3-6B2A-4BC9-79CA-F6757CC5DFCA}"/>
                </a:ext>
              </a:extLst>
            </p:cNvPr>
            <p:cNvSpPr txBox="1"/>
            <p:nvPr/>
          </p:nvSpPr>
          <p:spPr>
            <a:xfrm rot="20660606">
              <a:off x="8024970" y="3311852"/>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10</a:t>
              </a:r>
            </a:p>
          </p:txBody>
        </p:sp>
        <p:sp>
          <p:nvSpPr>
            <p:cNvPr id="341" name="TextBox 340">
              <a:extLst>
                <a:ext uri="{FF2B5EF4-FFF2-40B4-BE49-F238E27FC236}">
                  <a16:creationId xmlns:a16="http://schemas.microsoft.com/office/drawing/2014/main" id="{47674AE6-D7F2-B607-B713-6009118D4B55}"/>
                </a:ext>
              </a:extLst>
            </p:cNvPr>
            <p:cNvSpPr txBox="1"/>
            <p:nvPr/>
          </p:nvSpPr>
          <p:spPr>
            <a:xfrm rot="20660606">
              <a:off x="8024970" y="4215815"/>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11</a:t>
              </a:r>
            </a:p>
          </p:txBody>
        </p:sp>
        <p:sp>
          <p:nvSpPr>
            <p:cNvPr id="342" name="TextBox 341">
              <a:extLst>
                <a:ext uri="{FF2B5EF4-FFF2-40B4-BE49-F238E27FC236}">
                  <a16:creationId xmlns:a16="http://schemas.microsoft.com/office/drawing/2014/main" id="{3C3CE3EA-C068-7CF7-97E6-849016CD0F6B}"/>
                </a:ext>
              </a:extLst>
            </p:cNvPr>
            <p:cNvSpPr txBox="1"/>
            <p:nvPr/>
          </p:nvSpPr>
          <p:spPr>
            <a:xfrm rot="20660606">
              <a:off x="8024970" y="5114005"/>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12</a:t>
              </a:r>
            </a:p>
          </p:txBody>
        </p:sp>
      </p:grpSp>
      <p:sp>
        <p:nvSpPr>
          <p:cNvPr id="407" name="Google Shape;194;p35">
            <a:extLst>
              <a:ext uri="{FF2B5EF4-FFF2-40B4-BE49-F238E27FC236}">
                <a16:creationId xmlns:a16="http://schemas.microsoft.com/office/drawing/2014/main" id="{E5E129B8-33FA-4DBA-D4EA-0C1E85ED9F5F}"/>
              </a:ext>
            </a:extLst>
          </p:cNvPr>
          <p:cNvSpPr/>
          <p:nvPr/>
        </p:nvSpPr>
        <p:spPr>
          <a:xfrm rot="5400000">
            <a:off x="6085039" y="-1135278"/>
            <a:ext cx="26525" cy="440389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692525" y="836119"/>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INTRODUCTION</a:t>
            </a:r>
            <a:endParaRPr sz="2800" dirty="0"/>
          </a:p>
        </p:txBody>
      </p:sp>
      <p:sp>
        <p:nvSpPr>
          <p:cNvPr id="2" name="Google Shape;194;p35">
            <a:extLst>
              <a:ext uri="{FF2B5EF4-FFF2-40B4-BE49-F238E27FC236}">
                <a16:creationId xmlns:a16="http://schemas.microsoft.com/office/drawing/2014/main" id="{AE28FAFD-1716-E8B2-B0DA-206EDD4C2F3A}"/>
              </a:ext>
            </a:extLst>
          </p:cNvPr>
          <p:cNvSpPr/>
          <p:nvPr/>
        </p:nvSpPr>
        <p:spPr>
          <a:xfrm rot="5400000">
            <a:off x="2175363" y="-54827"/>
            <a:ext cx="26525" cy="2734468"/>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7;p41">
            <a:extLst>
              <a:ext uri="{FF2B5EF4-FFF2-40B4-BE49-F238E27FC236}">
                <a16:creationId xmlns:a16="http://schemas.microsoft.com/office/drawing/2014/main" id="{E5F7894E-A089-EB8B-895E-F99868E2CDDF}"/>
              </a:ext>
            </a:extLst>
          </p:cNvPr>
          <p:cNvSpPr txBox="1">
            <a:spLocks/>
          </p:cNvSpPr>
          <p:nvPr/>
        </p:nvSpPr>
        <p:spPr>
          <a:xfrm>
            <a:off x="344316" y="1623900"/>
            <a:ext cx="7692244" cy="3344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eem Kufi"/>
              <a:buNone/>
              <a:defRPr sz="3000" b="0" i="0" u="none" strike="noStrike" cap="none">
                <a:solidFill>
                  <a:schemeClr val="dk2"/>
                </a:solidFill>
                <a:latin typeface="Reem Kufi"/>
                <a:ea typeface="Reem Kufi"/>
                <a:cs typeface="Reem Kufi"/>
                <a:sym typeface="Reem Kufi"/>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sz="1200" dirty="0"/>
              <a:t>Good morning/afternoon/evening, everyone. We are pleased to be here today to present our research findings on warranty Data Portal . Our team has been working hard to gather and analyse data to provide insights and recommendations that we believe will be valuable to target audience/target Sponsor.</a:t>
            </a:r>
          </a:p>
          <a:p>
            <a:endParaRPr lang="en-IN" sz="1200" dirty="0"/>
          </a:p>
          <a:p>
            <a:r>
              <a:rPr lang="en-IN" sz="1200" dirty="0"/>
              <a:t>Allow us to introduce ourselves. Our team is composed of 6 members, each with a unique background and area of expertise. We have Anush Bharathwaj, Balamurugan, Dhatchana, Hirthick Raj ,  Dhinakaran , Abishek  and collectively, we have  Three Years of experience in CSE and  DataScience . Our team has worked collaboratively to ensure that our analysis and recommendations are informed by a variety of perspectives and experiences.</a:t>
            </a:r>
          </a:p>
          <a:p>
            <a:endParaRPr lang="en-IN" sz="1200" dirty="0"/>
          </a:p>
          <a:p>
            <a:r>
              <a:rPr lang="en-IN" sz="1200" dirty="0"/>
              <a:t>In this presentation, we will begin by providing an overview of the warranty Data Set , its importance, and its relevance to our audience. We will then discuss the research methods that we employed to gather and analyse data. This will be followed by a presentation of our key findings and insights. Finally, we will conclude with recommendations that we believe will help address the challenges and opportunities related to Warranty Portal.</a:t>
            </a:r>
          </a:p>
          <a:p>
            <a:endParaRPr lang="en-IN" sz="1200" dirty="0"/>
          </a:p>
          <a:p>
            <a:r>
              <a:rPr lang="en-IN" sz="1200" dirty="0"/>
              <a:t>We hope that our research will be informative and thought-provoking, and that it will spark conversations and ideas that will contribute to ongoing efforts to the project objective. We are excited to share our work with you, and we look forward to your questions and feedback. Thank you.</a:t>
            </a:r>
          </a:p>
          <a:p>
            <a:br>
              <a:rPr lang="en-IN" sz="1200" dirty="0"/>
            </a:br>
            <a:endParaRPr lang="en-IN" sz="1200" dirty="0"/>
          </a:p>
        </p:txBody>
      </p:sp>
    </p:spTree>
    <p:extLst>
      <p:ext uri="{BB962C8B-B14F-4D97-AF65-F5344CB8AC3E}">
        <p14:creationId xmlns:p14="http://schemas.microsoft.com/office/powerpoint/2010/main" val="402287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169;p17">
            <a:extLst>
              <a:ext uri="{FF2B5EF4-FFF2-40B4-BE49-F238E27FC236}">
                <a16:creationId xmlns:a16="http://schemas.microsoft.com/office/drawing/2014/main" id="{6C89A278-4071-1FCB-24AC-0CB5CCCB5BFF}"/>
              </a:ext>
            </a:extLst>
          </p:cNvPr>
          <p:cNvSpPr/>
          <p:nvPr/>
        </p:nvSpPr>
        <p:spPr>
          <a:xfrm>
            <a:off x="572734" y="1140671"/>
            <a:ext cx="1365801" cy="1264140"/>
          </a:xfrm>
          <a:custGeom>
            <a:avLst/>
            <a:gdLst/>
            <a:ahLst/>
            <a:cxnLst/>
            <a:rect l="l" t="t" r="r" b="b"/>
            <a:pathLst>
              <a:path w="18329" h="18353" extrusionOk="0">
                <a:moveTo>
                  <a:pt x="571" y="1"/>
                </a:moveTo>
                <a:cubicBezTo>
                  <a:pt x="251" y="1"/>
                  <a:pt x="0" y="275"/>
                  <a:pt x="0" y="571"/>
                </a:cubicBezTo>
                <a:lnTo>
                  <a:pt x="0" y="571"/>
                </a:lnTo>
                <a:lnTo>
                  <a:pt x="0" y="17759"/>
                </a:lnTo>
                <a:cubicBezTo>
                  <a:pt x="0" y="18078"/>
                  <a:pt x="251" y="18352"/>
                  <a:pt x="571" y="18352"/>
                </a:cubicBezTo>
                <a:lnTo>
                  <a:pt x="571" y="18352"/>
                </a:lnTo>
                <a:lnTo>
                  <a:pt x="17758" y="18352"/>
                </a:lnTo>
                <a:cubicBezTo>
                  <a:pt x="18055" y="18352"/>
                  <a:pt x="18329" y="18078"/>
                  <a:pt x="18329" y="17759"/>
                </a:cubicBezTo>
                <a:lnTo>
                  <a:pt x="18329" y="17759"/>
                </a:lnTo>
                <a:lnTo>
                  <a:pt x="18329" y="571"/>
                </a:lnTo>
                <a:cubicBezTo>
                  <a:pt x="18329" y="275"/>
                  <a:pt x="18055" y="1"/>
                  <a:pt x="17758" y="1"/>
                </a:cubicBezTo>
                <a:lnTo>
                  <a:pt x="17758" y="1"/>
                </a:lnTo>
                <a:close/>
              </a:path>
            </a:pathLst>
          </a:custGeom>
          <a:gradFill>
            <a:gsLst>
              <a:gs pos="0">
                <a:srgbClr val="A3EDFF"/>
              </a:gs>
              <a:gs pos="100000">
                <a:srgbClr val="A3C3FF"/>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lvl="0" algn="l" rtl="0">
              <a:spcBef>
                <a:spcPts val="0"/>
              </a:spcBef>
              <a:spcAft>
                <a:spcPts val="0"/>
              </a:spcAft>
            </a:pPr>
            <a:r>
              <a:rPr lang="en-US" sz="1000" dirty="0"/>
              <a:t>PRIMARY DATA COLLECTION</a:t>
            </a:r>
          </a:p>
          <a:p>
            <a:pPr lvl="0" algn="l" rtl="0">
              <a:spcBef>
                <a:spcPts val="0"/>
              </a:spcBef>
              <a:spcAft>
                <a:spcPts val="0"/>
              </a:spcAft>
            </a:pPr>
            <a:endParaRPr lang="en-US" sz="1000" dirty="0"/>
          </a:p>
          <a:p>
            <a:pPr lvl="0" algn="l" rtl="0">
              <a:spcBef>
                <a:spcPts val="0"/>
              </a:spcBef>
              <a:spcAft>
                <a:spcPts val="0"/>
              </a:spcAft>
            </a:pPr>
            <a:r>
              <a:rPr lang="en-US" sz="1000" dirty="0"/>
              <a:t>SECONDARY DATA REVIEW</a:t>
            </a:r>
            <a:endParaRPr sz="1000" dirty="0"/>
          </a:p>
        </p:txBody>
      </p:sp>
      <p:grpSp>
        <p:nvGrpSpPr>
          <p:cNvPr id="2" name="Google Shape;118;p16">
            <a:extLst>
              <a:ext uri="{FF2B5EF4-FFF2-40B4-BE49-F238E27FC236}">
                <a16:creationId xmlns:a16="http://schemas.microsoft.com/office/drawing/2014/main" id="{1994B56E-384C-3860-A4D4-3FC5DB54D26C}"/>
              </a:ext>
            </a:extLst>
          </p:cNvPr>
          <p:cNvGrpSpPr/>
          <p:nvPr/>
        </p:nvGrpSpPr>
        <p:grpSpPr>
          <a:xfrm>
            <a:off x="221385" y="334698"/>
            <a:ext cx="1681902" cy="832288"/>
            <a:chOff x="596748" y="3631718"/>
            <a:chExt cx="1681902" cy="832288"/>
          </a:xfrm>
        </p:grpSpPr>
        <p:sp>
          <p:nvSpPr>
            <p:cNvPr id="3" name="Google Shape;119;p16">
              <a:extLst>
                <a:ext uri="{FF2B5EF4-FFF2-40B4-BE49-F238E27FC236}">
                  <a16:creationId xmlns:a16="http://schemas.microsoft.com/office/drawing/2014/main" id="{B4E8C187-D5A8-AE26-FE2E-AB56050843E1}"/>
                </a:ext>
              </a:extLst>
            </p:cNvPr>
            <p:cNvSpPr/>
            <p:nvPr/>
          </p:nvSpPr>
          <p:spPr>
            <a:xfrm>
              <a:off x="858450" y="3752583"/>
              <a:ext cx="1420200" cy="620400"/>
            </a:xfrm>
            <a:prstGeom prst="roundRect">
              <a:avLst>
                <a:gd name="adj" fmla="val 16667"/>
              </a:avLst>
            </a:prstGeom>
            <a:noFill/>
            <a:ln w="19050" cap="flat" cmpd="sng">
              <a:solidFill>
                <a:srgbClr val="AF99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p16">
              <a:extLst>
                <a:ext uri="{FF2B5EF4-FFF2-40B4-BE49-F238E27FC236}">
                  <a16:creationId xmlns:a16="http://schemas.microsoft.com/office/drawing/2014/main" id="{CAD24FC5-BCC5-9B2F-FD3A-DC95EED04615}"/>
                </a:ext>
              </a:extLst>
            </p:cNvPr>
            <p:cNvSpPr/>
            <p:nvPr/>
          </p:nvSpPr>
          <p:spPr>
            <a:xfrm>
              <a:off x="596748" y="3631718"/>
              <a:ext cx="832355" cy="832288"/>
            </a:xfrm>
            <a:custGeom>
              <a:avLst/>
              <a:gdLst/>
              <a:ahLst/>
              <a:cxnLst/>
              <a:rect l="l" t="t" r="r" b="b"/>
              <a:pathLst>
                <a:path w="12259" h="12258" extrusionOk="0">
                  <a:moveTo>
                    <a:pt x="6118" y="1"/>
                  </a:moveTo>
                  <a:cubicBezTo>
                    <a:pt x="2740" y="1"/>
                    <a:pt x="1" y="2740"/>
                    <a:pt x="1" y="6118"/>
                  </a:cubicBezTo>
                  <a:cubicBezTo>
                    <a:pt x="1" y="9496"/>
                    <a:pt x="2740" y="12258"/>
                    <a:pt x="6118" y="12258"/>
                  </a:cubicBezTo>
                  <a:cubicBezTo>
                    <a:pt x="9496" y="12258"/>
                    <a:pt x="12258" y="9496"/>
                    <a:pt x="12258" y="6118"/>
                  </a:cubicBezTo>
                  <a:cubicBezTo>
                    <a:pt x="12258" y="2740"/>
                    <a:pt x="9496" y="1"/>
                    <a:pt x="6118"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155CC">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21;p16">
              <a:extLst>
                <a:ext uri="{FF2B5EF4-FFF2-40B4-BE49-F238E27FC236}">
                  <a16:creationId xmlns:a16="http://schemas.microsoft.com/office/drawing/2014/main" id="{5F93C174-4985-07C2-BAFB-228228B795ED}"/>
                </a:ext>
              </a:extLst>
            </p:cNvPr>
            <p:cNvSpPr txBox="1"/>
            <p:nvPr/>
          </p:nvSpPr>
          <p:spPr>
            <a:xfrm>
              <a:off x="1434125" y="3795869"/>
              <a:ext cx="844500" cy="5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b="1" dirty="0">
                  <a:latin typeface="Roboto"/>
                  <a:ea typeface="Roboto"/>
                  <a:cs typeface="Roboto"/>
                  <a:sym typeface="Roboto"/>
                </a:rPr>
                <a:t>ACQUISITION</a:t>
              </a:r>
              <a:endParaRPr sz="800" b="1" dirty="0">
                <a:latin typeface="Roboto"/>
                <a:ea typeface="Roboto"/>
                <a:cs typeface="Roboto"/>
                <a:sym typeface="Roboto"/>
              </a:endParaRPr>
            </a:p>
          </p:txBody>
        </p:sp>
      </p:grpSp>
      <p:sp>
        <p:nvSpPr>
          <p:cNvPr id="38" name="Google Shape;186;p17">
            <a:extLst>
              <a:ext uri="{FF2B5EF4-FFF2-40B4-BE49-F238E27FC236}">
                <a16:creationId xmlns:a16="http://schemas.microsoft.com/office/drawing/2014/main" id="{5658EAE6-BF91-27AD-FF83-25B0DA7C91BA}"/>
              </a:ext>
            </a:extLst>
          </p:cNvPr>
          <p:cNvSpPr/>
          <p:nvPr/>
        </p:nvSpPr>
        <p:spPr>
          <a:xfrm>
            <a:off x="2767742" y="1151111"/>
            <a:ext cx="1338064" cy="1275752"/>
          </a:xfrm>
          <a:custGeom>
            <a:avLst/>
            <a:gdLst/>
            <a:ahLst/>
            <a:cxnLst/>
            <a:rect l="l" t="t" r="r" b="b"/>
            <a:pathLst>
              <a:path w="18329" h="18353" extrusionOk="0">
                <a:moveTo>
                  <a:pt x="571" y="1"/>
                </a:moveTo>
                <a:cubicBezTo>
                  <a:pt x="251" y="1"/>
                  <a:pt x="0" y="274"/>
                  <a:pt x="0" y="594"/>
                </a:cubicBezTo>
                <a:lnTo>
                  <a:pt x="0" y="17759"/>
                </a:lnTo>
                <a:cubicBezTo>
                  <a:pt x="0" y="18078"/>
                  <a:pt x="251" y="18352"/>
                  <a:pt x="571" y="18352"/>
                </a:cubicBezTo>
                <a:lnTo>
                  <a:pt x="17758" y="18352"/>
                </a:lnTo>
                <a:cubicBezTo>
                  <a:pt x="18055" y="18352"/>
                  <a:pt x="18329" y="18078"/>
                  <a:pt x="18329" y="17759"/>
                </a:cubicBezTo>
                <a:lnTo>
                  <a:pt x="18329" y="594"/>
                </a:lnTo>
                <a:cubicBezTo>
                  <a:pt x="18329" y="274"/>
                  <a:pt x="18055" y="1"/>
                  <a:pt x="17758" y="1"/>
                </a:cubicBezTo>
                <a:close/>
              </a:path>
            </a:pathLst>
          </a:custGeom>
          <a:gradFill>
            <a:gsLst>
              <a:gs pos="0">
                <a:srgbClr val="8F8DF9"/>
              </a:gs>
              <a:gs pos="100000">
                <a:srgbClr val="AF99FB"/>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COMPLETENESS</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dirty="0"/>
              <a:t>USABILITY</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dirty="0"/>
              <a:t>IDENTIFY DATA TYPE</a:t>
            </a:r>
          </a:p>
          <a:p>
            <a:pPr marL="0" lvl="0" indent="0" algn="l" rtl="0">
              <a:spcBef>
                <a:spcPts val="0"/>
              </a:spcBef>
              <a:spcAft>
                <a:spcPts val="0"/>
              </a:spcAft>
              <a:buNone/>
            </a:pPr>
            <a:endParaRPr lang="en-US" sz="900" dirty="0"/>
          </a:p>
          <a:p>
            <a:r>
              <a:rPr lang="en-IN" sz="900" dirty="0"/>
              <a:t>IDENTIFY THE DATA SOURCES</a:t>
            </a:r>
          </a:p>
        </p:txBody>
      </p:sp>
      <p:grpSp>
        <p:nvGrpSpPr>
          <p:cNvPr id="39" name="Google Shape;129;p16">
            <a:extLst>
              <a:ext uri="{FF2B5EF4-FFF2-40B4-BE49-F238E27FC236}">
                <a16:creationId xmlns:a16="http://schemas.microsoft.com/office/drawing/2014/main" id="{94C5E1BA-F227-FCD5-371D-C5126A434B8E}"/>
              </a:ext>
            </a:extLst>
          </p:cNvPr>
          <p:cNvGrpSpPr/>
          <p:nvPr/>
        </p:nvGrpSpPr>
        <p:grpSpPr>
          <a:xfrm>
            <a:off x="2406329" y="345645"/>
            <a:ext cx="1677059" cy="832288"/>
            <a:chOff x="2851710" y="3631718"/>
            <a:chExt cx="1677059" cy="832288"/>
          </a:xfrm>
        </p:grpSpPr>
        <p:sp>
          <p:nvSpPr>
            <p:cNvPr id="40" name="Google Shape;130;p16">
              <a:extLst>
                <a:ext uri="{FF2B5EF4-FFF2-40B4-BE49-F238E27FC236}">
                  <a16:creationId xmlns:a16="http://schemas.microsoft.com/office/drawing/2014/main" id="{112E4593-F78A-FC98-AFDA-B61E1BACF2CD}"/>
                </a:ext>
              </a:extLst>
            </p:cNvPr>
            <p:cNvSpPr/>
            <p:nvPr/>
          </p:nvSpPr>
          <p:spPr>
            <a:xfrm>
              <a:off x="3107625" y="3752583"/>
              <a:ext cx="1420200" cy="620400"/>
            </a:xfrm>
            <a:prstGeom prst="roundRect">
              <a:avLst>
                <a:gd name="adj" fmla="val 16667"/>
              </a:avLst>
            </a:prstGeom>
            <a:noFill/>
            <a:ln w="19050" cap="flat" cmpd="sng">
              <a:solidFill>
                <a:srgbClr val="A3C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p16">
              <a:extLst>
                <a:ext uri="{FF2B5EF4-FFF2-40B4-BE49-F238E27FC236}">
                  <a16:creationId xmlns:a16="http://schemas.microsoft.com/office/drawing/2014/main" id="{9A035735-132C-FC7F-FD85-1C8F6C47A201}"/>
                </a:ext>
              </a:extLst>
            </p:cNvPr>
            <p:cNvSpPr txBox="1"/>
            <p:nvPr/>
          </p:nvSpPr>
          <p:spPr>
            <a:xfrm>
              <a:off x="3684269" y="3795869"/>
              <a:ext cx="844500" cy="5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700" b="1" dirty="0">
                  <a:latin typeface="Roboto"/>
                  <a:ea typeface="Roboto"/>
                  <a:cs typeface="Roboto"/>
                  <a:sym typeface="Roboto"/>
                </a:rPr>
                <a:t>EXAMINATION</a:t>
              </a:r>
              <a:endParaRPr sz="700" b="1" dirty="0">
                <a:latin typeface="Roboto"/>
                <a:ea typeface="Roboto"/>
                <a:cs typeface="Roboto"/>
                <a:sym typeface="Roboto"/>
              </a:endParaRPr>
            </a:p>
          </p:txBody>
        </p:sp>
        <p:sp>
          <p:nvSpPr>
            <p:cNvPr id="41" name="Google Shape;131;p16">
              <a:extLst>
                <a:ext uri="{FF2B5EF4-FFF2-40B4-BE49-F238E27FC236}">
                  <a16:creationId xmlns:a16="http://schemas.microsoft.com/office/drawing/2014/main" id="{B1449E75-C1F0-87E0-1F0B-2AC0FB977D6F}"/>
                </a:ext>
              </a:extLst>
            </p:cNvPr>
            <p:cNvSpPr/>
            <p:nvPr/>
          </p:nvSpPr>
          <p:spPr>
            <a:xfrm>
              <a:off x="2851710" y="3631718"/>
              <a:ext cx="832288" cy="832288"/>
            </a:xfrm>
            <a:custGeom>
              <a:avLst/>
              <a:gdLst/>
              <a:ahLst/>
              <a:cxnLst/>
              <a:rect l="l" t="t" r="r" b="b"/>
              <a:pathLst>
                <a:path w="12258" h="12258" extrusionOk="0">
                  <a:moveTo>
                    <a:pt x="6141" y="1"/>
                  </a:moveTo>
                  <a:cubicBezTo>
                    <a:pt x="2762" y="1"/>
                    <a:pt x="1" y="2740"/>
                    <a:pt x="1" y="6118"/>
                  </a:cubicBezTo>
                  <a:cubicBezTo>
                    <a:pt x="1" y="9496"/>
                    <a:pt x="2762" y="12258"/>
                    <a:pt x="6141" y="12258"/>
                  </a:cubicBezTo>
                  <a:cubicBezTo>
                    <a:pt x="9519" y="12258"/>
                    <a:pt x="12258" y="9496"/>
                    <a:pt x="12258" y="6118"/>
                  </a:cubicBezTo>
                  <a:cubicBezTo>
                    <a:pt x="12258" y="2740"/>
                    <a:pt x="9519" y="1"/>
                    <a:pt x="6141" y="1"/>
                  </a:cubicBezTo>
                  <a:close/>
                </a:path>
              </a:pathLst>
            </a:custGeom>
            <a:gradFill>
              <a:gsLst>
                <a:gs pos="0">
                  <a:srgbClr val="A3C3FF"/>
                </a:gs>
                <a:gs pos="100000">
                  <a:srgbClr val="8F8DF9"/>
                </a:gs>
              </a:gsLst>
              <a:lin ang="8100019" scaled="0"/>
            </a:gradFill>
            <a:ln>
              <a:noFill/>
            </a:ln>
            <a:effectLst>
              <a:outerShdw blurRad="57150" dist="19050" dir="5400000" algn="bl" rotWithShape="0">
                <a:srgbClr val="1155CC">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 name="Google Shape;169;p17">
            <a:extLst>
              <a:ext uri="{FF2B5EF4-FFF2-40B4-BE49-F238E27FC236}">
                <a16:creationId xmlns:a16="http://schemas.microsoft.com/office/drawing/2014/main" id="{B4147125-7BDB-4A9D-1BC7-D2D38F8B5BFB}"/>
              </a:ext>
            </a:extLst>
          </p:cNvPr>
          <p:cNvSpPr/>
          <p:nvPr/>
        </p:nvSpPr>
        <p:spPr>
          <a:xfrm>
            <a:off x="4997193" y="1148662"/>
            <a:ext cx="1306329" cy="1261614"/>
          </a:xfrm>
          <a:custGeom>
            <a:avLst/>
            <a:gdLst/>
            <a:ahLst/>
            <a:cxnLst/>
            <a:rect l="l" t="t" r="r" b="b"/>
            <a:pathLst>
              <a:path w="18329" h="18353" extrusionOk="0">
                <a:moveTo>
                  <a:pt x="571" y="1"/>
                </a:moveTo>
                <a:cubicBezTo>
                  <a:pt x="251" y="1"/>
                  <a:pt x="0" y="275"/>
                  <a:pt x="0" y="571"/>
                </a:cubicBezTo>
                <a:lnTo>
                  <a:pt x="0" y="571"/>
                </a:lnTo>
                <a:lnTo>
                  <a:pt x="0" y="17759"/>
                </a:lnTo>
                <a:cubicBezTo>
                  <a:pt x="0" y="18078"/>
                  <a:pt x="251" y="18352"/>
                  <a:pt x="571" y="18352"/>
                </a:cubicBezTo>
                <a:lnTo>
                  <a:pt x="571" y="18352"/>
                </a:lnTo>
                <a:lnTo>
                  <a:pt x="17758" y="18352"/>
                </a:lnTo>
                <a:cubicBezTo>
                  <a:pt x="18055" y="18352"/>
                  <a:pt x="18329" y="18078"/>
                  <a:pt x="18329" y="17759"/>
                </a:cubicBezTo>
                <a:lnTo>
                  <a:pt x="18329" y="17759"/>
                </a:lnTo>
                <a:lnTo>
                  <a:pt x="18329" y="571"/>
                </a:lnTo>
                <a:cubicBezTo>
                  <a:pt x="18329" y="275"/>
                  <a:pt x="18055" y="1"/>
                  <a:pt x="17758" y="1"/>
                </a:cubicBezTo>
                <a:lnTo>
                  <a:pt x="17758" y="1"/>
                </a:lnTo>
                <a:close/>
              </a:path>
            </a:pathLst>
          </a:custGeom>
          <a:gradFill>
            <a:gsLst>
              <a:gs pos="0">
                <a:srgbClr val="A3EDFF"/>
              </a:gs>
              <a:gs pos="100000">
                <a:srgbClr val="A3C3FF"/>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SCREENING</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DIAGNOSING</a:t>
            </a:r>
          </a:p>
          <a:p>
            <a:pPr marL="0" lvl="0" indent="0" algn="l" rtl="0">
              <a:spcBef>
                <a:spcPts val="0"/>
              </a:spcBef>
              <a:spcAft>
                <a:spcPts val="0"/>
              </a:spcAft>
              <a:buNone/>
            </a:pPr>
            <a:endParaRPr lang="en-US" sz="1100" dirty="0"/>
          </a:p>
          <a:p>
            <a:r>
              <a:rPr lang="en-US" sz="1100" dirty="0"/>
              <a:t>DEFINE THE PURPOSE</a:t>
            </a:r>
          </a:p>
        </p:txBody>
      </p:sp>
      <p:grpSp>
        <p:nvGrpSpPr>
          <p:cNvPr id="46" name="Google Shape;136;p16">
            <a:extLst>
              <a:ext uri="{FF2B5EF4-FFF2-40B4-BE49-F238E27FC236}">
                <a16:creationId xmlns:a16="http://schemas.microsoft.com/office/drawing/2014/main" id="{CC99A040-AEB8-6C87-0F42-AD3461504FF3}"/>
              </a:ext>
            </a:extLst>
          </p:cNvPr>
          <p:cNvGrpSpPr/>
          <p:nvPr/>
        </p:nvGrpSpPr>
        <p:grpSpPr>
          <a:xfrm>
            <a:off x="4570630" y="338005"/>
            <a:ext cx="1732894" cy="832288"/>
            <a:chOff x="4684881" y="3631718"/>
            <a:chExt cx="1732894" cy="832288"/>
          </a:xfrm>
        </p:grpSpPr>
        <p:sp>
          <p:nvSpPr>
            <p:cNvPr id="47" name="Google Shape;137;p16">
              <a:extLst>
                <a:ext uri="{FF2B5EF4-FFF2-40B4-BE49-F238E27FC236}">
                  <a16:creationId xmlns:a16="http://schemas.microsoft.com/office/drawing/2014/main" id="{02B65837-D8EB-9525-BEF8-577CF48AA94E}"/>
                </a:ext>
              </a:extLst>
            </p:cNvPr>
            <p:cNvSpPr/>
            <p:nvPr/>
          </p:nvSpPr>
          <p:spPr>
            <a:xfrm>
              <a:off x="4944288" y="3752583"/>
              <a:ext cx="1420200" cy="620400"/>
            </a:xfrm>
            <a:prstGeom prst="roundRect">
              <a:avLst>
                <a:gd name="adj" fmla="val 16667"/>
              </a:avLst>
            </a:prstGeom>
            <a:noFill/>
            <a:ln w="19050" cap="flat" cmpd="sng">
              <a:solidFill>
                <a:srgbClr val="A3ED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9;p16">
              <a:extLst>
                <a:ext uri="{FF2B5EF4-FFF2-40B4-BE49-F238E27FC236}">
                  <a16:creationId xmlns:a16="http://schemas.microsoft.com/office/drawing/2014/main" id="{3C8EB3C9-9C14-99CB-4D5F-E8BD52C3F441}"/>
                </a:ext>
              </a:extLst>
            </p:cNvPr>
            <p:cNvSpPr txBox="1"/>
            <p:nvPr/>
          </p:nvSpPr>
          <p:spPr>
            <a:xfrm>
              <a:off x="5521975" y="3795925"/>
              <a:ext cx="895800" cy="5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Roboto"/>
                  <a:ea typeface="Roboto"/>
                  <a:cs typeface="Roboto"/>
                  <a:sym typeface="Roboto"/>
                </a:rPr>
                <a:t>CLEANING</a:t>
              </a:r>
              <a:endParaRPr sz="1000" dirty="0">
                <a:latin typeface="Roboto"/>
                <a:ea typeface="Roboto"/>
                <a:cs typeface="Roboto"/>
                <a:sym typeface="Roboto"/>
              </a:endParaRPr>
            </a:p>
          </p:txBody>
        </p:sp>
        <p:sp>
          <p:nvSpPr>
            <p:cNvPr id="48" name="Google Shape;138;p16">
              <a:extLst>
                <a:ext uri="{FF2B5EF4-FFF2-40B4-BE49-F238E27FC236}">
                  <a16:creationId xmlns:a16="http://schemas.microsoft.com/office/drawing/2014/main" id="{D5FFB64F-87C8-DE64-D7DD-A2E194A69C61}"/>
                </a:ext>
              </a:extLst>
            </p:cNvPr>
            <p:cNvSpPr/>
            <p:nvPr/>
          </p:nvSpPr>
          <p:spPr>
            <a:xfrm>
              <a:off x="4684881" y="3631718"/>
              <a:ext cx="832288" cy="832288"/>
            </a:xfrm>
            <a:custGeom>
              <a:avLst/>
              <a:gdLst/>
              <a:ahLst/>
              <a:cxnLst/>
              <a:rect l="l" t="t" r="r" b="b"/>
              <a:pathLst>
                <a:path w="12258" h="12258" extrusionOk="0">
                  <a:moveTo>
                    <a:pt x="6117" y="1"/>
                  </a:moveTo>
                  <a:cubicBezTo>
                    <a:pt x="2739" y="1"/>
                    <a:pt x="0" y="2740"/>
                    <a:pt x="0" y="6118"/>
                  </a:cubicBezTo>
                  <a:cubicBezTo>
                    <a:pt x="0" y="9496"/>
                    <a:pt x="2739" y="12258"/>
                    <a:pt x="6117" y="12258"/>
                  </a:cubicBezTo>
                  <a:cubicBezTo>
                    <a:pt x="9495" y="12258"/>
                    <a:pt x="12257" y="9496"/>
                    <a:pt x="12257" y="6118"/>
                  </a:cubicBezTo>
                  <a:cubicBezTo>
                    <a:pt x="12257" y="2740"/>
                    <a:pt x="9495" y="1"/>
                    <a:pt x="6117" y="1"/>
                  </a:cubicBezTo>
                  <a:close/>
                </a:path>
              </a:pathLst>
            </a:custGeom>
            <a:gradFill>
              <a:gsLst>
                <a:gs pos="0">
                  <a:srgbClr val="B4FFFF"/>
                </a:gs>
                <a:gs pos="100000">
                  <a:srgbClr val="A3C3FF"/>
                </a:gs>
              </a:gsLst>
              <a:lin ang="8100019" scaled="0"/>
            </a:gradFill>
            <a:ln>
              <a:noFill/>
            </a:ln>
            <a:effectLst>
              <a:outerShdw blurRad="57150" dist="19050" dir="5400000" algn="bl" rotWithShape="0">
                <a:srgbClr val="1155CC">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19;p17">
            <a:extLst>
              <a:ext uri="{FF2B5EF4-FFF2-40B4-BE49-F238E27FC236}">
                <a16:creationId xmlns:a16="http://schemas.microsoft.com/office/drawing/2014/main" id="{45A2B5C0-D38A-0853-8D24-094CC2F5ADF0}"/>
              </a:ext>
            </a:extLst>
          </p:cNvPr>
          <p:cNvGrpSpPr/>
          <p:nvPr/>
        </p:nvGrpSpPr>
        <p:grpSpPr>
          <a:xfrm>
            <a:off x="3974206" y="2845483"/>
            <a:ext cx="1144525" cy="659902"/>
            <a:chOff x="3870757" y="2059351"/>
            <a:chExt cx="1144525" cy="659902"/>
          </a:xfrm>
        </p:grpSpPr>
        <p:sp>
          <p:nvSpPr>
            <p:cNvPr id="55" name="Google Shape;220;p17">
              <a:extLst>
                <a:ext uri="{FF2B5EF4-FFF2-40B4-BE49-F238E27FC236}">
                  <a16:creationId xmlns:a16="http://schemas.microsoft.com/office/drawing/2014/main" id="{FF80BE1C-BEA4-D34A-DA61-ED5B74ED3657}"/>
                </a:ext>
              </a:extLst>
            </p:cNvPr>
            <p:cNvSpPr/>
            <p:nvPr/>
          </p:nvSpPr>
          <p:spPr>
            <a:xfrm>
              <a:off x="3870757" y="2059351"/>
              <a:ext cx="1144525" cy="659902"/>
            </a:xfrm>
            <a:custGeom>
              <a:avLst/>
              <a:gdLst/>
              <a:ahLst/>
              <a:cxnLst/>
              <a:rect l="l" t="t" r="r" b="b"/>
              <a:pathLst>
                <a:path w="18330" h="10569" extrusionOk="0">
                  <a:moveTo>
                    <a:pt x="1005" y="1"/>
                  </a:moveTo>
                  <a:cubicBezTo>
                    <a:pt x="457" y="1"/>
                    <a:pt x="1" y="434"/>
                    <a:pt x="1" y="982"/>
                  </a:cubicBezTo>
                  <a:lnTo>
                    <a:pt x="1" y="982"/>
                  </a:lnTo>
                  <a:lnTo>
                    <a:pt x="1" y="9587"/>
                  </a:lnTo>
                  <a:cubicBezTo>
                    <a:pt x="1" y="10135"/>
                    <a:pt x="457" y="10569"/>
                    <a:pt x="1005" y="10569"/>
                  </a:cubicBezTo>
                  <a:lnTo>
                    <a:pt x="1005" y="10569"/>
                  </a:lnTo>
                  <a:lnTo>
                    <a:pt x="17348" y="10569"/>
                  </a:lnTo>
                  <a:cubicBezTo>
                    <a:pt x="17896" y="10569"/>
                    <a:pt x="18329" y="10135"/>
                    <a:pt x="18329" y="9587"/>
                  </a:cubicBezTo>
                  <a:lnTo>
                    <a:pt x="18329" y="9587"/>
                  </a:lnTo>
                  <a:lnTo>
                    <a:pt x="18329" y="982"/>
                  </a:lnTo>
                  <a:cubicBezTo>
                    <a:pt x="18329" y="434"/>
                    <a:pt x="17896" y="1"/>
                    <a:pt x="17348" y="1"/>
                  </a:cubicBezTo>
                  <a:lnTo>
                    <a:pt x="17348" y="1"/>
                  </a:lnTo>
                  <a:close/>
                </a:path>
              </a:pathLst>
            </a:custGeom>
            <a:gradFill>
              <a:gsLst>
                <a:gs pos="0">
                  <a:srgbClr val="A3EDFF"/>
                </a:gs>
                <a:gs pos="100000">
                  <a:srgbClr val="8F8DF9"/>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221;p17">
              <a:extLst>
                <a:ext uri="{FF2B5EF4-FFF2-40B4-BE49-F238E27FC236}">
                  <a16:creationId xmlns:a16="http://schemas.microsoft.com/office/drawing/2014/main" id="{E6506E47-7B96-3D81-6A4D-59408AEDD5DA}"/>
                </a:ext>
              </a:extLst>
            </p:cNvPr>
            <p:cNvGrpSpPr/>
            <p:nvPr/>
          </p:nvGrpSpPr>
          <p:grpSpPr>
            <a:xfrm>
              <a:off x="3992080" y="2060850"/>
              <a:ext cx="1021922" cy="590925"/>
              <a:chOff x="3992080" y="2060850"/>
              <a:chExt cx="1021922" cy="590925"/>
            </a:xfrm>
          </p:grpSpPr>
          <p:sp>
            <p:nvSpPr>
              <p:cNvPr id="58" name="Google Shape;223;p17">
                <a:extLst>
                  <a:ext uri="{FF2B5EF4-FFF2-40B4-BE49-F238E27FC236}">
                    <a16:creationId xmlns:a16="http://schemas.microsoft.com/office/drawing/2014/main" id="{94A5ED11-0303-5C6E-81AD-B609361BF8C9}"/>
                  </a:ext>
                </a:extLst>
              </p:cNvPr>
              <p:cNvSpPr txBox="1"/>
              <p:nvPr/>
            </p:nvSpPr>
            <p:spPr>
              <a:xfrm>
                <a:off x="3998502" y="2312475"/>
                <a:ext cx="1015500" cy="339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latin typeface="Roboto"/>
                    <a:ea typeface="Roboto"/>
                    <a:cs typeface="Roboto"/>
                    <a:sym typeface="Roboto"/>
                  </a:rPr>
                  <a:t>PARSING</a:t>
                </a:r>
              </a:p>
              <a:p>
                <a:pPr marL="0" lvl="0" indent="0" algn="r" rtl="0">
                  <a:spcBef>
                    <a:spcPts val="0"/>
                  </a:spcBef>
                  <a:spcAft>
                    <a:spcPts val="0"/>
                  </a:spcAft>
                  <a:buNone/>
                </a:pPr>
                <a:r>
                  <a:rPr lang="en-US" sz="900" dirty="0">
                    <a:latin typeface="Roboto"/>
                    <a:ea typeface="Roboto"/>
                    <a:cs typeface="Roboto"/>
                    <a:sym typeface="Roboto"/>
                  </a:rPr>
                  <a:t>MERING</a:t>
                </a:r>
                <a:endParaRPr sz="900" dirty="0">
                  <a:latin typeface="Roboto"/>
                  <a:ea typeface="Roboto"/>
                  <a:cs typeface="Roboto"/>
                  <a:sym typeface="Roboto"/>
                </a:endParaRPr>
              </a:p>
            </p:txBody>
          </p:sp>
          <p:sp>
            <p:nvSpPr>
              <p:cNvPr id="59" name="Google Shape;224;p17">
                <a:extLst>
                  <a:ext uri="{FF2B5EF4-FFF2-40B4-BE49-F238E27FC236}">
                    <a16:creationId xmlns:a16="http://schemas.microsoft.com/office/drawing/2014/main" id="{5F39F271-049E-51FF-D3FB-6564A9E94ADC}"/>
                  </a:ext>
                </a:extLst>
              </p:cNvPr>
              <p:cNvSpPr txBox="1"/>
              <p:nvPr/>
            </p:nvSpPr>
            <p:spPr>
              <a:xfrm>
                <a:off x="3992080" y="2060850"/>
                <a:ext cx="1021870" cy="26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Fira Sans Extra Condensed SemiBold"/>
                    <a:ea typeface="Fira Sans Extra Condensed SemiBold"/>
                    <a:cs typeface="Fira Sans Extra Condensed SemiBold"/>
                    <a:sym typeface="Fira Sans Extra Condensed SemiBold"/>
                  </a:rPr>
                  <a:t> TRANSFORM</a:t>
                </a:r>
                <a:endParaRPr sz="1200" dirty="0">
                  <a:latin typeface="Fira Sans Extra Condensed SemiBold"/>
                  <a:ea typeface="Fira Sans Extra Condensed SemiBold"/>
                  <a:cs typeface="Fira Sans Extra Condensed SemiBold"/>
                  <a:sym typeface="Fira Sans Extra Condensed SemiBold"/>
                </a:endParaRPr>
              </a:p>
            </p:txBody>
          </p:sp>
        </p:grpSp>
      </p:grpSp>
      <p:grpSp>
        <p:nvGrpSpPr>
          <p:cNvPr id="65" name="Google Shape;207;p17">
            <a:extLst>
              <a:ext uri="{FF2B5EF4-FFF2-40B4-BE49-F238E27FC236}">
                <a16:creationId xmlns:a16="http://schemas.microsoft.com/office/drawing/2014/main" id="{7AB4CB8F-0C4D-C5E7-CB7B-31741F30D982}"/>
              </a:ext>
            </a:extLst>
          </p:cNvPr>
          <p:cNvGrpSpPr/>
          <p:nvPr/>
        </p:nvGrpSpPr>
        <p:grpSpPr>
          <a:xfrm>
            <a:off x="5007040" y="4105742"/>
            <a:ext cx="1163283" cy="661276"/>
            <a:chOff x="3851999" y="4063193"/>
            <a:chExt cx="1163283" cy="661276"/>
          </a:xfrm>
        </p:grpSpPr>
        <p:sp>
          <p:nvSpPr>
            <p:cNvPr id="66" name="Google Shape;208;p17">
              <a:extLst>
                <a:ext uri="{FF2B5EF4-FFF2-40B4-BE49-F238E27FC236}">
                  <a16:creationId xmlns:a16="http://schemas.microsoft.com/office/drawing/2014/main" id="{D7858830-4E4D-9446-0120-0CC2A22A3718}"/>
                </a:ext>
              </a:extLst>
            </p:cNvPr>
            <p:cNvSpPr/>
            <p:nvPr/>
          </p:nvSpPr>
          <p:spPr>
            <a:xfrm>
              <a:off x="3870757" y="4063193"/>
              <a:ext cx="1144525" cy="661276"/>
            </a:xfrm>
            <a:custGeom>
              <a:avLst/>
              <a:gdLst/>
              <a:ahLst/>
              <a:cxnLst/>
              <a:rect l="l" t="t" r="r" b="b"/>
              <a:pathLst>
                <a:path w="18330" h="10591" extrusionOk="0">
                  <a:moveTo>
                    <a:pt x="1005" y="0"/>
                  </a:moveTo>
                  <a:cubicBezTo>
                    <a:pt x="457" y="0"/>
                    <a:pt x="1" y="457"/>
                    <a:pt x="1" y="1004"/>
                  </a:cubicBezTo>
                  <a:lnTo>
                    <a:pt x="1" y="9609"/>
                  </a:lnTo>
                  <a:cubicBezTo>
                    <a:pt x="1" y="10157"/>
                    <a:pt x="457" y="10591"/>
                    <a:pt x="1005" y="10591"/>
                  </a:cubicBezTo>
                  <a:lnTo>
                    <a:pt x="17348" y="10591"/>
                  </a:lnTo>
                  <a:cubicBezTo>
                    <a:pt x="17896" y="10591"/>
                    <a:pt x="18329" y="10157"/>
                    <a:pt x="18329" y="9609"/>
                  </a:cubicBezTo>
                  <a:lnTo>
                    <a:pt x="18329" y="1004"/>
                  </a:lnTo>
                  <a:cubicBezTo>
                    <a:pt x="18329" y="457"/>
                    <a:pt x="17896" y="0"/>
                    <a:pt x="17348" y="0"/>
                  </a:cubicBezTo>
                  <a:close/>
                </a:path>
              </a:pathLst>
            </a:custGeom>
            <a:gradFill>
              <a:gsLst>
                <a:gs pos="0">
                  <a:srgbClr val="8F8DF9"/>
                </a:gs>
                <a:gs pos="100000">
                  <a:srgbClr val="AF99FB"/>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209;p17">
              <a:extLst>
                <a:ext uri="{FF2B5EF4-FFF2-40B4-BE49-F238E27FC236}">
                  <a16:creationId xmlns:a16="http://schemas.microsoft.com/office/drawing/2014/main" id="{5AABFCC6-2A07-F3CC-4B9A-3DA71964624C}"/>
                </a:ext>
              </a:extLst>
            </p:cNvPr>
            <p:cNvGrpSpPr/>
            <p:nvPr/>
          </p:nvGrpSpPr>
          <p:grpSpPr>
            <a:xfrm>
              <a:off x="3851999" y="4075375"/>
              <a:ext cx="1161900" cy="580125"/>
              <a:chOff x="3851999" y="4075375"/>
              <a:chExt cx="1161900" cy="580125"/>
            </a:xfrm>
          </p:grpSpPr>
          <p:sp>
            <p:nvSpPr>
              <p:cNvPr id="68" name="Google Shape;210;p17">
                <a:extLst>
                  <a:ext uri="{FF2B5EF4-FFF2-40B4-BE49-F238E27FC236}">
                    <a16:creationId xmlns:a16="http://schemas.microsoft.com/office/drawing/2014/main" id="{51493F5A-6E1C-9247-4E52-56310E08DBD7}"/>
                  </a:ext>
                </a:extLst>
              </p:cNvPr>
              <p:cNvSpPr txBox="1"/>
              <p:nvPr/>
            </p:nvSpPr>
            <p:spPr>
              <a:xfrm>
                <a:off x="3851999" y="4075575"/>
                <a:ext cx="3405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Fira Sans Extra Condensed SemiBold"/>
                    <a:ea typeface="Fira Sans Extra Condensed SemiBold"/>
                    <a:cs typeface="Fira Sans Extra Condensed SemiBold"/>
                    <a:sym typeface="Fira Sans Extra Condensed SemiBold"/>
                  </a:rPr>
                  <a:t>D</a:t>
                </a:r>
                <a:endParaRPr sz="1600">
                  <a:latin typeface="Fira Sans Extra Condensed SemiBold"/>
                  <a:ea typeface="Fira Sans Extra Condensed SemiBold"/>
                  <a:cs typeface="Fira Sans Extra Condensed SemiBold"/>
                  <a:sym typeface="Fira Sans Extra Condensed SemiBold"/>
                </a:endParaRPr>
              </a:p>
            </p:txBody>
          </p:sp>
          <p:sp>
            <p:nvSpPr>
              <p:cNvPr id="69" name="Google Shape;211;p17">
                <a:extLst>
                  <a:ext uri="{FF2B5EF4-FFF2-40B4-BE49-F238E27FC236}">
                    <a16:creationId xmlns:a16="http://schemas.microsoft.com/office/drawing/2014/main" id="{261AD069-65E2-8299-4244-8D9768781298}"/>
                  </a:ext>
                </a:extLst>
              </p:cNvPr>
              <p:cNvSpPr txBox="1"/>
              <p:nvPr/>
            </p:nvSpPr>
            <p:spPr>
              <a:xfrm>
                <a:off x="3889150" y="4316200"/>
                <a:ext cx="1124700" cy="339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latin typeface="Roboto"/>
                    <a:ea typeface="Roboto"/>
                    <a:cs typeface="Roboto"/>
                    <a:sym typeface="Roboto"/>
                  </a:rPr>
                  <a:t>COMPARING</a:t>
                </a:r>
              </a:p>
              <a:p>
                <a:pPr marL="0" lvl="0" indent="0" algn="r" rtl="0">
                  <a:spcBef>
                    <a:spcPts val="0"/>
                  </a:spcBef>
                  <a:spcAft>
                    <a:spcPts val="0"/>
                  </a:spcAft>
                  <a:buNone/>
                </a:pPr>
                <a:r>
                  <a:rPr lang="en-US" sz="900" dirty="0">
                    <a:latin typeface="Roboto"/>
                    <a:ea typeface="Roboto"/>
                    <a:cs typeface="Roboto"/>
                    <a:sym typeface="Roboto"/>
                  </a:rPr>
                  <a:t>INTERPRETING</a:t>
                </a:r>
                <a:endParaRPr sz="900" dirty="0">
                  <a:latin typeface="Roboto"/>
                  <a:ea typeface="Roboto"/>
                  <a:cs typeface="Roboto"/>
                  <a:sym typeface="Roboto"/>
                </a:endParaRPr>
              </a:p>
            </p:txBody>
          </p:sp>
          <p:sp>
            <p:nvSpPr>
              <p:cNvPr id="70" name="Google Shape;212;p17">
                <a:extLst>
                  <a:ext uri="{FF2B5EF4-FFF2-40B4-BE49-F238E27FC236}">
                    <a16:creationId xmlns:a16="http://schemas.microsoft.com/office/drawing/2014/main" id="{E7066B83-2195-709E-02AB-EC39573629F5}"/>
                  </a:ext>
                </a:extLst>
              </p:cNvPr>
              <p:cNvSpPr txBox="1"/>
              <p:nvPr/>
            </p:nvSpPr>
            <p:spPr>
              <a:xfrm>
                <a:off x="4192499" y="4075375"/>
                <a:ext cx="8214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Fira Sans Extra Condensed SemiBold"/>
                    <a:ea typeface="Fira Sans Extra Condensed SemiBold"/>
                    <a:cs typeface="Fira Sans Extra Condensed SemiBold"/>
                    <a:sym typeface="Fira Sans Extra Condensed SemiBold"/>
                  </a:rPr>
                  <a:t>ANALYSIS</a:t>
                </a:r>
                <a:endParaRPr sz="1200" dirty="0">
                  <a:latin typeface="Fira Sans Extra Condensed SemiBold"/>
                  <a:ea typeface="Fira Sans Extra Condensed SemiBold"/>
                  <a:cs typeface="Fira Sans Extra Condensed SemiBold"/>
                  <a:sym typeface="Fira Sans Extra Condensed SemiBold"/>
                </a:endParaRPr>
              </a:p>
            </p:txBody>
          </p:sp>
        </p:grpSp>
      </p:grpSp>
      <p:grpSp>
        <p:nvGrpSpPr>
          <p:cNvPr id="71" name="Google Shape;213;p17">
            <a:extLst>
              <a:ext uri="{FF2B5EF4-FFF2-40B4-BE49-F238E27FC236}">
                <a16:creationId xmlns:a16="http://schemas.microsoft.com/office/drawing/2014/main" id="{468F9972-620B-C901-2CAD-C32158BB0FAD}"/>
              </a:ext>
            </a:extLst>
          </p:cNvPr>
          <p:cNvGrpSpPr/>
          <p:nvPr/>
        </p:nvGrpSpPr>
        <p:grpSpPr>
          <a:xfrm>
            <a:off x="6064495" y="2841585"/>
            <a:ext cx="1232062" cy="659902"/>
            <a:chOff x="3783220" y="3042759"/>
            <a:chExt cx="1232062" cy="659902"/>
          </a:xfrm>
        </p:grpSpPr>
        <p:sp>
          <p:nvSpPr>
            <p:cNvPr id="72" name="Google Shape;214;p17">
              <a:extLst>
                <a:ext uri="{FF2B5EF4-FFF2-40B4-BE49-F238E27FC236}">
                  <a16:creationId xmlns:a16="http://schemas.microsoft.com/office/drawing/2014/main" id="{A5982C14-AF87-5B56-60D7-4F2E9D20E58E}"/>
                </a:ext>
              </a:extLst>
            </p:cNvPr>
            <p:cNvSpPr/>
            <p:nvPr/>
          </p:nvSpPr>
          <p:spPr>
            <a:xfrm>
              <a:off x="3870757" y="3042759"/>
              <a:ext cx="1144525" cy="659902"/>
            </a:xfrm>
            <a:custGeom>
              <a:avLst/>
              <a:gdLst/>
              <a:ahLst/>
              <a:cxnLst/>
              <a:rect l="l" t="t" r="r" b="b"/>
              <a:pathLst>
                <a:path w="18330" h="10569" extrusionOk="0">
                  <a:moveTo>
                    <a:pt x="1005" y="0"/>
                  </a:moveTo>
                  <a:cubicBezTo>
                    <a:pt x="457" y="0"/>
                    <a:pt x="1" y="434"/>
                    <a:pt x="1" y="982"/>
                  </a:cubicBezTo>
                  <a:lnTo>
                    <a:pt x="1" y="9587"/>
                  </a:lnTo>
                  <a:cubicBezTo>
                    <a:pt x="1" y="10135"/>
                    <a:pt x="457" y="10568"/>
                    <a:pt x="1005" y="10568"/>
                  </a:cubicBezTo>
                  <a:lnTo>
                    <a:pt x="17348" y="10568"/>
                  </a:lnTo>
                  <a:cubicBezTo>
                    <a:pt x="17896" y="10568"/>
                    <a:pt x="18329" y="10135"/>
                    <a:pt x="18329" y="9587"/>
                  </a:cubicBezTo>
                  <a:lnTo>
                    <a:pt x="18329" y="982"/>
                  </a:lnTo>
                  <a:cubicBezTo>
                    <a:pt x="18329" y="434"/>
                    <a:pt x="17896" y="0"/>
                    <a:pt x="17348" y="0"/>
                  </a:cubicBezTo>
                  <a:close/>
                </a:path>
              </a:pathLst>
            </a:custGeom>
            <a:gradFill>
              <a:gsLst>
                <a:gs pos="0">
                  <a:srgbClr val="A3C3FF"/>
                </a:gs>
                <a:gs pos="100000">
                  <a:srgbClr val="8F8DF9"/>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215;p17">
              <a:extLst>
                <a:ext uri="{FF2B5EF4-FFF2-40B4-BE49-F238E27FC236}">
                  <a16:creationId xmlns:a16="http://schemas.microsoft.com/office/drawing/2014/main" id="{0723339C-02B7-DD9B-F7DD-4E1E4E09C4FC}"/>
                </a:ext>
              </a:extLst>
            </p:cNvPr>
            <p:cNvGrpSpPr/>
            <p:nvPr/>
          </p:nvGrpSpPr>
          <p:grpSpPr>
            <a:xfrm>
              <a:off x="3783220" y="3043400"/>
              <a:ext cx="1230730" cy="591500"/>
              <a:chOff x="3783220" y="3043400"/>
              <a:chExt cx="1230730" cy="591500"/>
            </a:xfrm>
          </p:grpSpPr>
          <p:sp>
            <p:nvSpPr>
              <p:cNvPr id="75" name="Google Shape;217;p17">
                <a:extLst>
                  <a:ext uri="{FF2B5EF4-FFF2-40B4-BE49-F238E27FC236}">
                    <a16:creationId xmlns:a16="http://schemas.microsoft.com/office/drawing/2014/main" id="{246BB0CC-E1AB-52F1-932A-7FAC5823C4A2}"/>
                  </a:ext>
                </a:extLst>
              </p:cNvPr>
              <p:cNvSpPr txBox="1"/>
              <p:nvPr/>
            </p:nvSpPr>
            <p:spPr>
              <a:xfrm>
                <a:off x="3910850" y="3295600"/>
                <a:ext cx="1103100" cy="339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latin typeface="Roboto"/>
                    <a:ea typeface="Roboto"/>
                    <a:cs typeface="Roboto"/>
                    <a:sym typeface="Roboto"/>
                  </a:rPr>
                  <a:t>INTERACTING </a:t>
                </a:r>
              </a:p>
              <a:p>
                <a:pPr marL="0" lvl="0" indent="0" algn="r" rtl="0">
                  <a:spcBef>
                    <a:spcPts val="0"/>
                  </a:spcBef>
                  <a:spcAft>
                    <a:spcPts val="0"/>
                  </a:spcAft>
                  <a:buNone/>
                </a:pPr>
                <a:r>
                  <a:rPr lang="en-US" sz="1000" dirty="0">
                    <a:latin typeface="Roboto"/>
                    <a:ea typeface="Roboto"/>
                    <a:cs typeface="Roboto"/>
                    <a:sym typeface="Roboto"/>
                  </a:rPr>
                  <a:t>MANIPULATING</a:t>
                </a:r>
                <a:endParaRPr sz="1000" dirty="0">
                  <a:latin typeface="Roboto"/>
                  <a:ea typeface="Roboto"/>
                  <a:cs typeface="Roboto"/>
                  <a:sym typeface="Roboto"/>
                </a:endParaRPr>
              </a:p>
            </p:txBody>
          </p:sp>
          <p:sp>
            <p:nvSpPr>
              <p:cNvPr id="76" name="Google Shape;218;p17">
                <a:extLst>
                  <a:ext uri="{FF2B5EF4-FFF2-40B4-BE49-F238E27FC236}">
                    <a16:creationId xmlns:a16="http://schemas.microsoft.com/office/drawing/2014/main" id="{F73DF5AC-CAD7-BB90-870D-192794B2A387}"/>
                  </a:ext>
                </a:extLst>
              </p:cNvPr>
              <p:cNvSpPr txBox="1"/>
              <p:nvPr/>
            </p:nvSpPr>
            <p:spPr>
              <a:xfrm>
                <a:off x="3783220" y="3043400"/>
                <a:ext cx="1230729" cy="26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Fira Sans Extra Condensed SemiBold"/>
                    <a:ea typeface="Fira Sans Extra Condensed SemiBold"/>
                    <a:cs typeface="Fira Sans Extra Condensed SemiBold"/>
                    <a:sym typeface="Fira Sans Extra Condensed SemiBold"/>
                  </a:rPr>
                  <a:t>EXPLORATION</a:t>
                </a:r>
                <a:endParaRPr sz="1200" dirty="0">
                  <a:latin typeface="Fira Sans Extra Condensed SemiBold"/>
                  <a:ea typeface="Fira Sans Extra Condensed SemiBold"/>
                  <a:cs typeface="Fira Sans Extra Condensed SemiBold"/>
                  <a:sym typeface="Fira Sans Extra Condensed SemiBold"/>
                </a:endParaRPr>
              </a:p>
            </p:txBody>
          </p:sp>
        </p:grpSp>
      </p:grpSp>
      <p:grpSp>
        <p:nvGrpSpPr>
          <p:cNvPr id="77" name="Google Shape;184;p17">
            <a:extLst>
              <a:ext uri="{FF2B5EF4-FFF2-40B4-BE49-F238E27FC236}">
                <a16:creationId xmlns:a16="http://schemas.microsoft.com/office/drawing/2014/main" id="{3B9F3D06-98C5-1C56-B0AB-928BDC5E8B53}"/>
              </a:ext>
            </a:extLst>
          </p:cNvPr>
          <p:cNvGrpSpPr/>
          <p:nvPr/>
        </p:nvGrpSpPr>
        <p:grpSpPr>
          <a:xfrm>
            <a:off x="1197256" y="3863422"/>
            <a:ext cx="1213729" cy="1145915"/>
            <a:chOff x="1619494" y="2989998"/>
            <a:chExt cx="1213729" cy="1145915"/>
          </a:xfrm>
        </p:grpSpPr>
        <p:sp>
          <p:nvSpPr>
            <p:cNvPr id="92" name="Google Shape;186;p17">
              <a:extLst>
                <a:ext uri="{FF2B5EF4-FFF2-40B4-BE49-F238E27FC236}">
                  <a16:creationId xmlns:a16="http://schemas.microsoft.com/office/drawing/2014/main" id="{9D5D3DBF-F7BC-A270-4711-4D86081E6C15}"/>
                </a:ext>
              </a:extLst>
            </p:cNvPr>
            <p:cNvSpPr/>
            <p:nvPr/>
          </p:nvSpPr>
          <p:spPr>
            <a:xfrm>
              <a:off x="1688760" y="2989998"/>
              <a:ext cx="1144463" cy="1145915"/>
            </a:xfrm>
            <a:custGeom>
              <a:avLst/>
              <a:gdLst/>
              <a:ahLst/>
              <a:cxnLst/>
              <a:rect l="l" t="t" r="r" b="b"/>
              <a:pathLst>
                <a:path w="18329" h="18353" extrusionOk="0">
                  <a:moveTo>
                    <a:pt x="571" y="1"/>
                  </a:moveTo>
                  <a:cubicBezTo>
                    <a:pt x="251" y="1"/>
                    <a:pt x="0" y="274"/>
                    <a:pt x="0" y="594"/>
                  </a:cubicBezTo>
                  <a:lnTo>
                    <a:pt x="0" y="17759"/>
                  </a:lnTo>
                  <a:cubicBezTo>
                    <a:pt x="0" y="18078"/>
                    <a:pt x="251" y="18352"/>
                    <a:pt x="571" y="18352"/>
                  </a:cubicBezTo>
                  <a:lnTo>
                    <a:pt x="17758" y="18352"/>
                  </a:lnTo>
                  <a:cubicBezTo>
                    <a:pt x="18055" y="18352"/>
                    <a:pt x="18329" y="18078"/>
                    <a:pt x="18329" y="17759"/>
                  </a:cubicBezTo>
                  <a:lnTo>
                    <a:pt x="18329" y="594"/>
                  </a:lnTo>
                  <a:cubicBezTo>
                    <a:pt x="18329" y="274"/>
                    <a:pt x="18055" y="1"/>
                    <a:pt x="17758" y="1"/>
                  </a:cubicBezTo>
                  <a:close/>
                </a:path>
              </a:pathLst>
            </a:custGeom>
            <a:gradFill>
              <a:gsLst>
                <a:gs pos="0">
                  <a:srgbClr val="8F8DF9"/>
                </a:gs>
                <a:gs pos="100000">
                  <a:srgbClr val="AF99FB"/>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188;p17">
              <a:extLst>
                <a:ext uri="{FF2B5EF4-FFF2-40B4-BE49-F238E27FC236}">
                  <a16:creationId xmlns:a16="http://schemas.microsoft.com/office/drawing/2014/main" id="{EEB719BC-B566-1C51-5FF7-C46697F5B7C3}"/>
                </a:ext>
              </a:extLst>
            </p:cNvPr>
            <p:cNvGrpSpPr/>
            <p:nvPr/>
          </p:nvGrpSpPr>
          <p:grpSpPr>
            <a:xfrm>
              <a:off x="1619494" y="2999927"/>
              <a:ext cx="1213728" cy="1135986"/>
              <a:chOff x="1619494" y="2999927"/>
              <a:chExt cx="1213728" cy="1135986"/>
            </a:xfrm>
          </p:grpSpPr>
          <p:sp>
            <p:nvSpPr>
              <p:cNvPr id="89" name="Google Shape;189;p17">
                <a:extLst>
                  <a:ext uri="{FF2B5EF4-FFF2-40B4-BE49-F238E27FC236}">
                    <a16:creationId xmlns:a16="http://schemas.microsoft.com/office/drawing/2014/main" id="{53F44F21-590E-F313-228E-CAD42ECE0E88}"/>
                  </a:ext>
                </a:extLst>
              </p:cNvPr>
              <p:cNvSpPr txBox="1"/>
              <p:nvPr/>
            </p:nvSpPr>
            <p:spPr>
              <a:xfrm>
                <a:off x="1619494" y="3316299"/>
                <a:ext cx="1209073" cy="81961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latin typeface="Roboto"/>
                    <a:ea typeface="Roboto"/>
                    <a:cs typeface="Roboto"/>
                    <a:sym typeface="Roboto"/>
                  </a:rPr>
                  <a:t>COMMUNICATING WITH DATA</a:t>
                </a:r>
              </a:p>
              <a:p>
                <a:pPr marL="0" lvl="0" indent="0" algn="r" rtl="0">
                  <a:spcBef>
                    <a:spcPts val="0"/>
                  </a:spcBef>
                  <a:spcAft>
                    <a:spcPts val="0"/>
                  </a:spcAft>
                  <a:buNone/>
                </a:pPr>
                <a:endParaRPr lang="en-US" sz="900" dirty="0">
                  <a:latin typeface="Roboto"/>
                  <a:ea typeface="Roboto"/>
                  <a:cs typeface="Roboto"/>
                  <a:sym typeface="Roboto"/>
                </a:endParaRPr>
              </a:p>
              <a:p>
                <a:pPr marL="0" lvl="0" indent="0" algn="r" rtl="0">
                  <a:spcBef>
                    <a:spcPts val="0"/>
                  </a:spcBef>
                  <a:spcAft>
                    <a:spcPts val="0"/>
                  </a:spcAft>
                  <a:buNone/>
                </a:pPr>
                <a:r>
                  <a:rPr lang="en-US" sz="900" dirty="0">
                    <a:latin typeface="Roboto"/>
                    <a:ea typeface="Roboto"/>
                    <a:cs typeface="Roboto"/>
                    <a:sym typeface="Roboto"/>
                  </a:rPr>
                  <a:t>PRESERVING DATA</a:t>
                </a:r>
                <a:endParaRPr sz="900" dirty="0">
                  <a:latin typeface="Roboto"/>
                  <a:ea typeface="Roboto"/>
                  <a:cs typeface="Roboto"/>
                  <a:sym typeface="Roboto"/>
                </a:endParaRPr>
              </a:p>
            </p:txBody>
          </p:sp>
          <p:sp>
            <p:nvSpPr>
              <p:cNvPr id="91" name="Google Shape;191;p17">
                <a:extLst>
                  <a:ext uri="{FF2B5EF4-FFF2-40B4-BE49-F238E27FC236}">
                    <a16:creationId xmlns:a16="http://schemas.microsoft.com/office/drawing/2014/main" id="{6E928E4E-AD84-572F-4859-7F7A357D5D03}"/>
                  </a:ext>
                </a:extLst>
              </p:cNvPr>
              <p:cNvSpPr txBox="1"/>
              <p:nvPr/>
            </p:nvSpPr>
            <p:spPr>
              <a:xfrm>
                <a:off x="1684792" y="2999927"/>
                <a:ext cx="1148430" cy="30644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latin typeface="Fira Sans Extra Condensed SemiBold"/>
                    <a:ea typeface="Fira Sans Extra Condensed SemiBold"/>
                    <a:cs typeface="Fira Sans Extra Condensed SemiBold"/>
                    <a:sym typeface="Fira Sans Extra Condensed SemiBold"/>
                  </a:rPr>
                  <a:t>PRESENTING AND SHARING</a:t>
                </a:r>
                <a:endParaRPr sz="1100" dirty="0">
                  <a:latin typeface="Fira Sans Extra Condensed SemiBold"/>
                  <a:ea typeface="Fira Sans Extra Condensed SemiBold"/>
                  <a:cs typeface="Fira Sans Extra Condensed SemiBold"/>
                  <a:sym typeface="Fira Sans Extra Condensed SemiBold"/>
                </a:endParaRPr>
              </a:p>
            </p:txBody>
          </p:sp>
        </p:grpSp>
        <p:sp>
          <p:nvSpPr>
            <p:cNvPr id="82" name="Google Shape;194;p17">
              <a:extLst>
                <a:ext uri="{FF2B5EF4-FFF2-40B4-BE49-F238E27FC236}">
                  <a16:creationId xmlns:a16="http://schemas.microsoft.com/office/drawing/2014/main" id="{91805158-C37D-A755-8E0C-2AFAB9898D37}"/>
                </a:ext>
              </a:extLst>
            </p:cNvPr>
            <p:cNvSpPr/>
            <p:nvPr/>
          </p:nvSpPr>
          <p:spPr>
            <a:xfrm>
              <a:off x="1619494" y="3654129"/>
              <a:ext cx="14" cy="14"/>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4" name="Google Shape;357;p19">
            <a:extLst>
              <a:ext uri="{FF2B5EF4-FFF2-40B4-BE49-F238E27FC236}">
                <a16:creationId xmlns:a16="http://schemas.microsoft.com/office/drawing/2014/main" id="{B94E37E7-69E2-270F-6166-15B7FA50A4AF}"/>
              </a:ext>
            </a:extLst>
          </p:cNvPr>
          <p:cNvSpPr/>
          <p:nvPr/>
        </p:nvSpPr>
        <p:spPr>
          <a:xfrm>
            <a:off x="1947290" y="1732195"/>
            <a:ext cx="835615" cy="67"/>
          </a:xfrm>
          <a:custGeom>
            <a:avLst/>
            <a:gdLst/>
            <a:ahLst/>
            <a:cxnLst/>
            <a:rect l="l" t="t" r="r" b="b"/>
            <a:pathLst>
              <a:path w="77082" h="1" fill="none" extrusionOk="0">
                <a:moveTo>
                  <a:pt x="0" y="0"/>
                </a:moveTo>
                <a:lnTo>
                  <a:pt x="77081"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8;p19">
            <a:extLst>
              <a:ext uri="{FF2B5EF4-FFF2-40B4-BE49-F238E27FC236}">
                <a16:creationId xmlns:a16="http://schemas.microsoft.com/office/drawing/2014/main" id="{4A9F8382-12FE-39C6-B220-BD8C279F94DC}"/>
              </a:ext>
            </a:extLst>
          </p:cNvPr>
          <p:cNvSpPr/>
          <p:nvPr/>
        </p:nvSpPr>
        <p:spPr>
          <a:xfrm>
            <a:off x="2295590" y="165467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7;p19">
            <a:extLst>
              <a:ext uri="{FF2B5EF4-FFF2-40B4-BE49-F238E27FC236}">
                <a16:creationId xmlns:a16="http://schemas.microsoft.com/office/drawing/2014/main" id="{BDE63EAB-8644-C326-58F8-0A5E1169124C}"/>
              </a:ext>
            </a:extLst>
          </p:cNvPr>
          <p:cNvSpPr/>
          <p:nvPr/>
        </p:nvSpPr>
        <p:spPr>
          <a:xfrm>
            <a:off x="4097116" y="1732615"/>
            <a:ext cx="919177" cy="67"/>
          </a:xfrm>
          <a:custGeom>
            <a:avLst/>
            <a:gdLst/>
            <a:ahLst/>
            <a:cxnLst/>
            <a:rect l="l" t="t" r="r" b="b"/>
            <a:pathLst>
              <a:path w="77082" h="1" fill="none" extrusionOk="0">
                <a:moveTo>
                  <a:pt x="0" y="0"/>
                </a:moveTo>
                <a:lnTo>
                  <a:pt x="77081"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8;p19">
            <a:extLst>
              <a:ext uri="{FF2B5EF4-FFF2-40B4-BE49-F238E27FC236}">
                <a16:creationId xmlns:a16="http://schemas.microsoft.com/office/drawing/2014/main" id="{EA36F386-86D1-54E3-7E9C-2C197BA92EF3}"/>
              </a:ext>
            </a:extLst>
          </p:cNvPr>
          <p:cNvSpPr/>
          <p:nvPr/>
        </p:nvSpPr>
        <p:spPr>
          <a:xfrm>
            <a:off x="4487118" y="164344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375;p19">
            <a:extLst>
              <a:ext uri="{FF2B5EF4-FFF2-40B4-BE49-F238E27FC236}">
                <a16:creationId xmlns:a16="http://schemas.microsoft.com/office/drawing/2014/main" id="{3B7D8B32-DC7A-A015-E383-9DDEEC239B2D}"/>
              </a:ext>
            </a:extLst>
          </p:cNvPr>
          <p:cNvGrpSpPr/>
          <p:nvPr/>
        </p:nvGrpSpPr>
        <p:grpSpPr>
          <a:xfrm>
            <a:off x="4773671" y="2340400"/>
            <a:ext cx="1746413" cy="1766495"/>
            <a:chOff x="3249384" y="1734025"/>
            <a:chExt cx="822498" cy="1766495"/>
          </a:xfrm>
        </p:grpSpPr>
        <p:sp>
          <p:nvSpPr>
            <p:cNvPr id="99" name="Google Shape;376;p19">
              <a:extLst>
                <a:ext uri="{FF2B5EF4-FFF2-40B4-BE49-F238E27FC236}">
                  <a16:creationId xmlns:a16="http://schemas.microsoft.com/office/drawing/2014/main" id="{B6B4E10D-49CE-30FB-5B76-BD7B5E6415A8}"/>
                </a:ext>
              </a:extLst>
            </p:cNvPr>
            <p:cNvSpPr/>
            <p:nvPr/>
          </p:nvSpPr>
          <p:spPr>
            <a:xfrm>
              <a:off x="3249384" y="2895112"/>
              <a:ext cx="404099" cy="605408"/>
            </a:xfrm>
            <a:custGeom>
              <a:avLst/>
              <a:gdLst/>
              <a:ahLst/>
              <a:cxnLst/>
              <a:rect l="l" t="t" r="r" b="b"/>
              <a:pathLst>
                <a:path w="6095" h="6232" fill="none" extrusionOk="0">
                  <a:moveTo>
                    <a:pt x="6095" y="6232"/>
                  </a:moveTo>
                  <a:lnTo>
                    <a:pt x="6095" y="1142"/>
                  </a:lnTo>
                  <a:lnTo>
                    <a:pt x="1" y="1142"/>
                  </a:lnTo>
                  <a:lnTo>
                    <a:pt x="1" y="1"/>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0" name="Google Shape;377;p19">
              <a:extLst>
                <a:ext uri="{FF2B5EF4-FFF2-40B4-BE49-F238E27FC236}">
                  <a16:creationId xmlns:a16="http://schemas.microsoft.com/office/drawing/2014/main" id="{1710FD5C-7AF6-B93D-FAD7-6EC187C2640A}"/>
                </a:ext>
              </a:extLst>
            </p:cNvPr>
            <p:cNvCxnSpPr/>
            <p:nvPr/>
          </p:nvCxnSpPr>
          <p:spPr>
            <a:xfrm rot="10800000">
              <a:off x="3663156" y="1734025"/>
              <a:ext cx="0" cy="303000"/>
            </a:xfrm>
            <a:prstGeom prst="straightConnector1">
              <a:avLst/>
            </a:prstGeom>
            <a:noFill/>
            <a:ln w="9525" cap="flat" cmpd="sng">
              <a:solidFill>
                <a:srgbClr val="434343"/>
              </a:solidFill>
              <a:prstDash val="solid"/>
              <a:round/>
              <a:headEnd type="none" w="med" len="med"/>
              <a:tailEnd type="none" w="med" len="med"/>
            </a:ln>
          </p:spPr>
        </p:cxnSp>
        <p:sp>
          <p:nvSpPr>
            <p:cNvPr id="101" name="Google Shape;378;p19">
              <a:extLst>
                <a:ext uri="{FF2B5EF4-FFF2-40B4-BE49-F238E27FC236}">
                  <a16:creationId xmlns:a16="http://schemas.microsoft.com/office/drawing/2014/main" id="{68C5F90D-EC16-F16D-1BF6-979AE4BC93A9}"/>
                </a:ext>
              </a:extLst>
            </p:cNvPr>
            <p:cNvSpPr/>
            <p:nvPr/>
          </p:nvSpPr>
          <p:spPr>
            <a:xfrm>
              <a:off x="3259175" y="2020900"/>
              <a:ext cx="404099" cy="206377"/>
            </a:xfrm>
            <a:custGeom>
              <a:avLst/>
              <a:gdLst/>
              <a:ahLst/>
              <a:cxnLst/>
              <a:rect l="l" t="t" r="r" b="b"/>
              <a:pathLst>
                <a:path w="6095" h="2717" fill="none" extrusionOk="0">
                  <a:moveTo>
                    <a:pt x="1" y="2717"/>
                  </a:moveTo>
                  <a:lnTo>
                    <a:pt x="1" y="1301"/>
                  </a:lnTo>
                  <a:lnTo>
                    <a:pt x="6095" y="1301"/>
                  </a:lnTo>
                  <a:lnTo>
                    <a:pt x="6095"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9;p19">
              <a:extLst>
                <a:ext uri="{FF2B5EF4-FFF2-40B4-BE49-F238E27FC236}">
                  <a16:creationId xmlns:a16="http://schemas.microsoft.com/office/drawing/2014/main" id="{74730F0F-BCEA-1898-3CD1-E9845B5A56B7}"/>
                </a:ext>
              </a:extLst>
            </p:cNvPr>
            <p:cNvSpPr/>
            <p:nvPr/>
          </p:nvSpPr>
          <p:spPr>
            <a:xfrm>
              <a:off x="3663275" y="2119734"/>
              <a:ext cx="408607" cy="106349"/>
            </a:xfrm>
            <a:custGeom>
              <a:avLst/>
              <a:gdLst/>
              <a:ahLst/>
              <a:cxnLst/>
              <a:rect l="l" t="t" r="r" b="b"/>
              <a:pathLst>
                <a:path w="6163" h="1416" fill="none" extrusionOk="0">
                  <a:moveTo>
                    <a:pt x="6163" y="1416"/>
                  </a:moveTo>
                  <a:lnTo>
                    <a:pt x="6163" y="0"/>
                  </a:lnTo>
                  <a:lnTo>
                    <a:pt x="0"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80;p19">
              <a:extLst>
                <a:ext uri="{FF2B5EF4-FFF2-40B4-BE49-F238E27FC236}">
                  <a16:creationId xmlns:a16="http://schemas.microsoft.com/office/drawing/2014/main" id="{8308BA7C-A631-FD05-4E50-7B53350D1C41}"/>
                </a:ext>
              </a:extLst>
            </p:cNvPr>
            <p:cNvSpPr/>
            <p:nvPr/>
          </p:nvSpPr>
          <p:spPr>
            <a:xfrm>
              <a:off x="3652542" y="2900897"/>
              <a:ext cx="408607" cy="106350"/>
            </a:xfrm>
            <a:custGeom>
              <a:avLst/>
              <a:gdLst/>
              <a:ahLst/>
              <a:cxnLst/>
              <a:rect l="l" t="t" r="r" b="b"/>
              <a:pathLst>
                <a:path w="6163" h="1073" fill="none" extrusionOk="0">
                  <a:moveTo>
                    <a:pt x="0" y="1073"/>
                  </a:moveTo>
                  <a:lnTo>
                    <a:pt x="6163" y="1073"/>
                  </a:lnTo>
                  <a:lnTo>
                    <a:pt x="6163"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358;p19">
            <a:extLst>
              <a:ext uri="{FF2B5EF4-FFF2-40B4-BE49-F238E27FC236}">
                <a16:creationId xmlns:a16="http://schemas.microsoft.com/office/drawing/2014/main" id="{1D7B6647-F390-2F42-9DD3-5A3C4D9F90E8}"/>
              </a:ext>
            </a:extLst>
          </p:cNvPr>
          <p:cNvSpPr/>
          <p:nvPr/>
        </p:nvSpPr>
        <p:spPr>
          <a:xfrm>
            <a:off x="5221302" y="263574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8;p19">
            <a:extLst>
              <a:ext uri="{FF2B5EF4-FFF2-40B4-BE49-F238E27FC236}">
                <a16:creationId xmlns:a16="http://schemas.microsoft.com/office/drawing/2014/main" id="{B2DD090A-8EF7-09DB-4D62-F7AB85C8BFC6}"/>
              </a:ext>
            </a:extLst>
          </p:cNvPr>
          <p:cNvSpPr/>
          <p:nvPr/>
        </p:nvSpPr>
        <p:spPr>
          <a:xfrm>
            <a:off x="6021778" y="263574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8;p19">
            <a:extLst>
              <a:ext uri="{FF2B5EF4-FFF2-40B4-BE49-F238E27FC236}">
                <a16:creationId xmlns:a16="http://schemas.microsoft.com/office/drawing/2014/main" id="{A44D0EF5-8B3B-6932-0A7D-D43114FD7C1F}"/>
              </a:ext>
            </a:extLst>
          </p:cNvPr>
          <p:cNvSpPr/>
          <p:nvPr/>
        </p:nvSpPr>
        <p:spPr>
          <a:xfrm rot="10800000">
            <a:off x="5949398" y="352520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8;p19">
            <a:extLst>
              <a:ext uri="{FF2B5EF4-FFF2-40B4-BE49-F238E27FC236}">
                <a16:creationId xmlns:a16="http://schemas.microsoft.com/office/drawing/2014/main" id="{9E28FF2D-4FB0-4808-D12E-D281B2AFF00E}"/>
              </a:ext>
            </a:extLst>
          </p:cNvPr>
          <p:cNvSpPr/>
          <p:nvPr/>
        </p:nvSpPr>
        <p:spPr>
          <a:xfrm rot="10800000">
            <a:off x="5196900" y="3525202"/>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p19">
            <a:extLst>
              <a:ext uri="{FF2B5EF4-FFF2-40B4-BE49-F238E27FC236}">
                <a16:creationId xmlns:a16="http://schemas.microsoft.com/office/drawing/2014/main" id="{6728453A-B52A-7205-E398-2CF4A6ABA6D4}"/>
              </a:ext>
            </a:extLst>
          </p:cNvPr>
          <p:cNvSpPr/>
          <p:nvPr/>
        </p:nvSpPr>
        <p:spPr>
          <a:xfrm rot="10800000">
            <a:off x="2406330" y="4451117"/>
            <a:ext cx="2622517" cy="67"/>
          </a:xfrm>
          <a:custGeom>
            <a:avLst/>
            <a:gdLst/>
            <a:ahLst/>
            <a:cxnLst/>
            <a:rect l="l" t="t" r="r" b="b"/>
            <a:pathLst>
              <a:path w="77082" h="1" fill="none" extrusionOk="0">
                <a:moveTo>
                  <a:pt x="0" y="0"/>
                </a:moveTo>
                <a:lnTo>
                  <a:pt x="77081"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p19">
            <a:extLst>
              <a:ext uri="{FF2B5EF4-FFF2-40B4-BE49-F238E27FC236}">
                <a16:creationId xmlns:a16="http://schemas.microsoft.com/office/drawing/2014/main" id="{87EB762D-1BE2-072D-5396-5909E6059826}"/>
              </a:ext>
            </a:extLst>
          </p:cNvPr>
          <p:cNvSpPr/>
          <p:nvPr/>
        </p:nvSpPr>
        <p:spPr>
          <a:xfrm rot="10800000">
            <a:off x="3745999" y="4361653"/>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83;p15">
            <a:extLst>
              <a:ext uri="{FF2B5EF4-FFF2-40B4-BE49-F238E27FC236}">
                <a16:creationId xmlns:a16="http://schemas.microsoft.com/office/drawing/2014/main" id="{A19050BE-62FE-0BB4-19C9-20DD4C881DD5}"/>
              </a:ext>
            </a:extLst>
          </p:cNvPr>
          <p:cNvGrpSpPr/>
          <p:nvPr/>
        </p:nvGrpSpPr>
        <p:grpSpPr>
          <a:xfrm>
            <a:off x="449113" y="574941"/>
            <a:ext cx="393186" cy="365766"/>
            <a:chOff x="-62890750" y="2296300"/>
            <a:chExt cx="330825" cy="317450"/>
          </a:xfrm>
        </p:grpSpPr>
        <p:sp>
          <p:nvSpPr>
            <p:cNvPr id="112" name="Google Shape;84;p15">
              <a:extLst>
                <a:ext uri="{FF2B5EF4-FFF2-40B4-BE49-F238E27FC236}">
                  <a16:creationId xmlns:a16="http://schemas.microsoft.com/office/drawing/2014/main" id="{FBDC94EC-4DF8-948C-9091-B0C65F2F001D}"/>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5;p15">
              <a:extLst>
                <a:ext uri="{FF2B5EF4-FFF2-40B4-BE49-F238E27FC236}">
                  <a16:creationId xmlns:a16="http://schemas.microsoft.com/office/drawing/2014/main" id="{C59FF7A2-6F42-20F8-9331-FE60186BD1A2}"/>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p15">
              <a:extLst>
                <a:ext uri="{FF2B5EF4-FFF2-40B4-BE49-F238E27FC236}">
                  <a16:creationId xmlns:a16="http://schemas.microsoft.com/office/drawing/2014/main" id="{A692ED54-6616-D696-1785-385B269ABB89}"/>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152;p16">
            <a:extLst>
              <a:ext uri="{FF2B5EF4-FFF2-40B4-BE49-F238E27FC236}">
                <a16:creationId xmlns:a16="http://schemas.microsoft.com/office/drawing/2014/main" id="{B663FF92-6471-92E1-BF63-BDC61FFFEED2}"/>
              </a:ext>
            </a:extLst>
          </p:cNvPr>
          <p:cNvGrpSpPr/>
          <p:nvPr/>
        </p:nvGrpSpPr>
        <p:grpSpPr>
          <a:xfrm>
            <a:off x="2657438" y="564076"/>
            <a:ext cx="366364" cy="367290"/>
            <a:chOff x="-61783350" y="3743950"/>
            <a:chExt cx="316650" cy="317450"/>
          </a:xfrm>
        </p:grpSpPr>
        <p:sp>
          <p:nvSpPr>
            <p:cNvPr id="123" name="Google Shape;153;p16">
              <a:extLst>
                <a:ext uri="{FF2B5EF4-FFF2-40B4-BE49-F238E27FC236}">
                  <a16:creationId xmlns:a16="http://schemas.microsoft.com/office/drawing/2014/main" id="{555412BE-AD07-E09B-D632-5B95410510C1}"/>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4;p16">
              <a:extLst>
                <a:ext uri="{FF2B5EF4-FFF2-40B4-BE49-F238E27FC236}">
                  <a16:creationId xmlns:a16="http://schemas.microsoft.com/office/drawing/2014/main" id="{716BF617-9760-18CD-0E88-E85AA5AC8E06}"/>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371;p21">
            <a:extLst>
              <a:ext uri="{FF2B5EF4-FFF2-40B4-BE49-F238E27FC236}">
                <a16:creationId xmlns:a16="http://schemas.microsoft.com/office/drawing/2014/main" id="{0B681183-2708-1C11-08DC-41BA064AB81D}"/>
              </a:ext>
            </a:extLst>
          </p:cNvPr>
          <p:cNvGrpSpPr/>
          <p:nvPr/>
        </p:nvGrpSpPr>
        <p:grpSpPr>
          <a:xfrm>
            <a:off x="4855527" y="667975"/>
            <a:ext cx="365775" cy="195073"/>
            <a:chOff x="2084325" y="363300"/>
            <a:chExt cx="484150" cy="254100"/>
          </a:xfrm>
        </p:grpSpPr>
        <p:sp>
          <p:nvSpPr>
            <p:cNvPr id="126" name="Google Shape;372;p21">
              <a:extLst>
                <a:ext uri="{FF2B5EF4-FFF2-40B4-BE49-F238E27FC236}">
                  <a16:creationId xmlns:a16="http://schemas.microsoft.com/office/drawing/2014/main" id="{1A27345F-C0EB-E084-C8E1-FFFB0305401E}"/>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7" name="Google Shape;373;p21">
              <a:extLst>
                <a:ext uri="{FF2B5EF4-FFF2-40B4-BE49-F238E27FC236}">
                  <a16:creationId xmlns:a16="http://schemas.microsoft.com/office/drawing/2014/main" id="{556E16EC-FB6C-EC63-E225-2AC2F8AE1BE4}"/>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0" name="Google Shape;218;p18">
            <a:extLst>
              <a:ext uri="{FF2B5EF4-FFF2-40B4-BE49-F238E27FC236}">
                <a16:creationId xmlns:a16="http://schemas.microsoft.com/office/drawing/2014/main" id="{DDFB8DD4-5AB8-6436-ED72-F4C135B809B9}"/>
              </a:ext>
            </a:extLst>
          </p:cNvPr>
          <p:cNvSpPr/>
          <p:nvPr/>
        </p:nvSpPr>
        <p:spPr>
          <a:xfrm>
            <a:off x="7138086" y="2459165"/>
            <a:ext cx="594300" cy="594300"/>
          </a:xfrm>
          <a:prstGeom prst="ellipse">
            <a:avLst/>
          </a:prstGeom>
          <a:solidFill>
            <a:srgbClr val="FF8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51" name="Google Shape;263;p18">
            <a:extLst>
              <a:ext uri="{FF2B5EF4-FFF2-40B4-BE49-F238E27FC236}">
                <a16:creationId xmlns:a16="http://schemas.microsoft.com/office/drawing/2014/main" id="{26CFD141-7AE7-BDB6-3EEC-97C9E9779F2E}"/>
              </a:ext>
            </a:extLst>
          </p:cNvPr>
          <p:cNvGrpSpPr/>
          <p:nvPr/>
        </p:nvGrpSpPr>
        <p:grpSpPr>
          <a:xfrm>
            <a:off x="7257833" y="2586680"/>
            <a:ext cx="354778" cy="339271"/>
            <a:chOff x="5045500" y="842250"/>
            <a:chExt cx="503875" cy="481850"/>
          </a:xfrm>
        </p:grpSpPr>
        <p:sp>
          <p:nvSpPr>
            <p:cNvPr id="152" name="Google Shape;264;p18">
              <a:extLst>
                <a:ext uri="{FF2B5EF4-FFF2-40B4-BE49-F238E27FC236}">
                  <a16:creationId xmlns:a16="http://schemas.microsoft.com/office/drawing/2014/main" id="{CC7580C5-8EB6-40BE-A7E2-8F6C35BA1303}"/>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53" name="Google Shape;265;p18">
              <a:extLst>
                <a:ext uri="{FF2B5EF4-FFF2-40B4-BE49-F238E27FC236}">
                  <a16:creationId xmlns:a16="http://schemas.microsoft.com/office/drawing/2014/main" id="{94164FFC-B4F0-D7C4-D793-9DAF7F54EB65}"/>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160" name="Google Shape;216;p18">
            <a:extLst>
              <a:ext uri="{FF2B5EF4-FFF2-40B4-BE49-F238E27FC236}">
                <a16:creationId xmlns:a16="http://schemas.microsoft.com/office/drawing/2014/main" id="{8F393D1D-3641-39B6-B5DE-48FF9DDE4CB8}"/>
              </a:ext>
            </a:extLst>
          </p:cNvPr>
          <p:cNvSpPr/>
          <p:nvPr/>
        </p:nvSpPr>
        <p:spPr>
          <a:xfrm>
            <a:off x="4743861" y="3772640"/>
            <a:ext cx="594300" cy="594300"/>
          </a:xfrm>
          <a:prstGeom prst="ellipse">
            <a:avLst/>
          </a:prstGeom>
          <a:solidFill>
            <a:srgbClr val="FFC64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1" name="Google Shape;259;p18">
            <a:extLst>
              <a:ext uri="{FF2B5EF4-FFF2-40B4-BE49-F238E27FC236}">
                <a16:creationId xmlns:a16="http://schemas.microsoft.com/office/drawing/2014/main" id="{263BF2E5-0EF9-B5F5-A7FB-5DB122C74693}"/>
              </a:ext>
            </a:extLst>
          </p:cNvPr>
          <p:cNvGrpSpPr/>
          <p:nvPr/>
        </p:nvGrpSpPr>
        <p:grpSpPr>
          <a:xfrm>
            <a:off x="4865797" y="3899847"/>
            <a:ext cx="350431" cy="339887"/>
            <a:chOff x="3270675" y="841800"/>
            <a:chExt cx="497700" cy="482725"/>
          </a:xfrm>
        </p:grpSpPr>
        <p:sp>
          <p:nvSpPr>
            <p:cNvPr id="162" name="Google Shape;260;p18">
              <a:extLst>
                <a:ext uri="{FF2B5EF4-FFF2-40B4-BE49-F238E27FC236}">
                  <a16:creationId xmlns:a16="http://schemas.microsoft.com/office/drawing/2014/main" id="{72D20AC8-B35B-B7A8-4FD1-6BD577E83E3F}"/>
                </a:ext>
              </a:extLst>
            </p:cNvPr>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63" name="Google Shape;261;p18">
              <a:extLst>
                <a:ext uri="{FF2B5EF4-FFF2-40B4-BE49-F238E27FC236}">
                  <a16:creationId xmlns:a16="http://schemas.microsoft.com/office/drawing/2014/main" id="{B715D84C-3322-87AF-1BA5-8910E8B8F39A}"/>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64" name="Google Shape;262;p18">
              <a:extLst>
                <a:ext uri="{FF2B5EF4-FFF2-40B4-BE49-F238E27FC236}">
                  <a16:creationId xmlns:a16="http://schemas.microsoft.com/office/drawing/2014/main" id="{CE287929-43EC-2F57-F670-BFF3B75E94CF}"/>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171" name="Google Shape;132;p16">
            <a:extLst>
              <a:ext uri="{FF2B5EF4-FFF2-40B4-BE49-F238E27FC236}">
                <a16:creationId xmlns:a16="http://schemas.microsoft.com/office/drawing/2014/main" id="{B6819988-9C1E-7E72-BEC5-108EBC368939}"/>
              </a:ext>
            </a:extLst>
          </p:cNvPr>
          <p:cNvSpPr/>
          <p:nvPr/>
        </p:nvSpPr>
        <p:spPr>
          <a:xfrm>
            <a:off x="3495773" y="2459165"/>
            <a:ext cx="753000" cy="753000"/>
          </a:xfrm>
          <a:prstGeom prst="ellipse">
            <a:avLst/>
          </a:prstGeom>
          <a:solidFill>
            <a:srgbClr val="FFC64E"/>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72" name="Google Shape;139;p16">
            <a:extLst>
              <a:ext uri="{FF2B5EF4-FFF2-40B4-BE49-F238E27FC236}">
                <a16:creationId xmlns:a16="http://schemas.microsoft.com/office/drawing/2014/main" id="{CCB8ACDE-4FE6-98F4-2037-501E0D024C56}"/>
              </a:ext>
            </a:extLst>
          </p:cNvPr>
          <p:cNvGrpSpPr/>
          <p:nvPr/>
        </p:nvGrpSpPr>
        <p:grpSpPr>
          <a:xfrm>
            <a:off x="3688179" y="2652489"/>
            <a:ext cx="368186" cy="366364"/>
            <a:chOff x="-62151950" y="4111775"/>
            <a:chExt cx="318225" cy="316650"/>
          </a:xfrm>
        </p:grpSpPr>
        <p:sp>
          <p:nvSpPr>
            <p:cNvPr id="173" name="Google Shape;140;p16">
              <a:extLst>
                <a:ext uri="{FF2B5EF4-FFF2-40B4-BE49-F238E27FC236}">
                  <a16:creationId xmlns:a16="http://schemas.microsoft.com/office/drawing/2014/main" id="{3C6EE724-1A0E-B50F-A18F-173FE590E0E6}"/>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141;p16">
              <a:extLst>
                <a:ext uri="{FF2B5EF4-FFF2-40B4-BE49-F238E27FC236}">
                  <a16:creationId xmlns:a16="http://schemas.microsoft.com/office/drawing/2014/main" id="{1A010F34-6B4D-61D4-18EC-EEE2C823BA2D}"/>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142;p16">
              <a:extLst>
                <a:ext uri="{FF2B5EF4-FFF2-40B4-BE49-F238E27FC236}">
                  <a16:creationId xmlns:a16="http://schemas.microsoft.com/office/drawing/2014/main" id="{99D6799E-0399-A873-AFCC-70A3D7C900F5}"/>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143;p16">
              <a:extLst>
                <a:ext uri="{FF2B5EF4-FFF2-40B4-BE49-F238E27FC236}">
                  <a16:creationId xmlns:a16="http://schemas.microsoft.com/office/drawing/2014/main" id="{23EC27B1-9D47-6C0A-4882-0CA0F91DB0B6}"/>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86" name="Google Shape;98;p16">
            <a:extLst>
              <a:ext uri="{FF2B5EF4-FFF2-40B4-BE49-F238E27FC236}">
                <a16:creationId xmlns:a16="http://schemas.microsoft.com/office/drawing/2014/main" id="{E710185C-C404-B575-B9F4-0F3536D901F7}"/>
              </a:ext>
            </a:extLst>
          </p:cNvPr>
          <p:cNvSpPr/>
          <p:nvPr/>
        </p:nvSpPr>
        <p:spPr>
          <a:xfrm>
            <a:off x="638645" y="3581002"/>
            <a:ext cx="754500" cy="754500"/>
          </a:xfrm>
          <a:prstGeom prst="ellipse">
            <a:avLst/>
          </a:prstGeom>
          <a:solidFill>
            <a:srgbClr val="FF800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87" name="Google Shape;144;p16">
            <a:extLst>
              <a:ext uri="{FF2B5EF4-FFF2-40B4-BE49-F238E27FC236}">
                <a16:creationId xmlns:a16="http://schemas.microsoft.com/office/drawing/2014/main" id="{54ABF4D9-5FD4-2397-3F8F-C5E3A7A251CB}"/>
              </a:ext>
            </a:extLst>
          </p:cNvPr>
          <p:cNvGrpSpPr/>
          <p:nvPr/>
        </p:nvGrpSpPr>
        <p:grpSpPr>
          <a:xfrm>
            <a:off x="832713" y="3774607"/>
            <a:ext cx="366364" cy="367290"/>
            <a:chOff x="-61784125" y="3377700"/>
            <a:chExt cx="316650" cy="317450"/>
          </a:xfrm>
        </p:grpSpPr>
        <p:sp>
          <p:nvSpPr>
            <p:cNvPr id="188" name="Google Shape;145;p16">
              <a:extLst>
                <a:ext uri="{FF2B5EF4-FFF2-40B4-BE49-F238E27FC236}">
                  <a16:creationId xmlns:a16="http://schemas.microsoft.com/office/drawing/2014/main" id="{7EAD6A29-E99E-8FB9-17AF-17BEB59EC6E4}"/>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146;p16">
              <a:extLst>
                <a:ext uri="{FF2B5EF4-FFF2-40B4-BE49-F238E27FC236}">
                  <a16:creationId xmlns:a16="http://schemas.microsoft.com/office/drawing/2014/main" id="{74A25279-69D3-28E1-B1B8-D3AEB0285DCA}"/>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0" name="Google Shape;147;p16">
              <a:extLst>
                <a:ext uri="{FF2B5EF4-FFF2-40B4-BE49-F238E27FC236}">
                  <a16:creationId xmlns:a16="http://schemas.microsoft.com/office/drawing/2014/main" id="{018CA29A-4738-EDEE-7DC0-14F78B470F22}"/>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148;p16">
              <a:extLst>
                <a:ext uri="{FF2B5EF4-FFF2-40B4-BE49-F238E27FC236}">
                  <a16:creationId xmlns:a16="http://schemas.microsoft.com/office/drawing/2014/main" id="{07224182-A83E-2A98-08AE-F8E0639551A3}"/>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149;p16">
              <a:extLst>
                <a:ext uri="{FF2B5EF4-FFF2-40B4-BE49-F238E27FC236}">
                  <a16:creationId xmlns:a16="http://schemas.microsoft.com/office/drawing/2014/main" id="{5CA549BE-5E79-EBEE-8177-309A7165EC8D}"/>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150;p16">
              <a:extLst>
                <a:ext uri="{FF2B5EF4-FFF2-40B4-BE49-F238E27FC236}">
                  <a16:creationId xmlns:a16="http://schemas.microsoft.com/office/drawing/2014/main" id="{DBFC702F-CF3E-7517-0AF4-935135F06226}"/>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151;p16">
              <a:extLst>
                <a:ext uri="{FF2B5EF4-FFF2-40B4-BE49-F238E27FC236}">
                  <a16:creationId xmlns:a16="http://schemas.microsoft.com/office/drawing/2014/main" id="{08B2AD63-5C3C-2B17-4A15-52FB0778F18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 name="TextBox 6">
            <a:extLst>
              <a:ext uri="{FF2B5EF4-FFF2-40B4-BE49-F238E27FC236}">
                <a16:creationId xmlns:a16="http://schemas.microsoft.com/office/drawing/2014/main" id="{C3618364-CEDA-7949-7C17-35D15FEAE7BD}"/>
              </a:ext>
            </a:extLst>
          </p:cNvPr>
          <p:cNvSpPr txBox="1"/>
          <p:nvPr/>
        </p:nvSpPr>
        <p:spPr>
          <a:xfrm>
            <a:off x="6820986" y="326657"/>
            <a:ext cx="2164375" cy="400110"/>
          </a:xfrm>
          <a:prstGeom prst="rect">
            <a:avLst/>
          </a:prstGeom>
          <a:noFill/>
        </p:spPr>
        <p:txBody>
          <a:bodyPr wrap="none" rtlCol="0">
            <a:spAutoFit/>
          </a:bodyPr>
          <a:lstStyle/>
          <a:p>
            <a:r>
              <a:rPr lang="en-US" sz="2000" b="1" dirty="0">
                <a:solidFill>
                  <a:schemeClr val="tx2"/>
                </a:solidFill>
                <a:latin typeface=""/>
              </a:rPr>
              <a:t>LOGICAL FLOW</a:t>
            </a:r>
          </a:p>
        </p:txBody>
      </p:sp>
      <p:sp>
        <p:nvSpPr>
          <p:cNvPr id="8" name="Google Shape;194;p35">
            <a:extLst>
              <a:ext uri="{FF2B5EF4-FFF2-40B4-BE49-F238E27FC236}">
                <a16:creationId xmlns:a16="http://schemas.microsoft.com/office/drawing/2014/main" id="{1DD2A8FC-2E44-F8CE-B94A-395A754DA76D}"/>
              </a:ext>
            </a:extLst>
          </p:cNvPr>
          <p:cNvSpPr/>
          <p:nvPr/>
        </p:nvSpPr>
        <p:spPr>
          <a:xfrm rot="5400000">
            <a:off x="7852071" y="-326464"/>
            <a:ext cx="24114" cy="205444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81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60794" y="286274"/>
            <a:ext cx="2055992" cy="281061"/>
          </a:xfrm>
          <a:prstGeom prst="rect">
            <a:avLst/>
          </a:prstGeom>
        </p:spPr>
        <p:txBody>
          <a:bodyPr spcFirstLastPara="1" vert="horz" wrap="square" lIns="0" tIns="8404" rIns="0" bIns="0" rtlCol="0" anchor="t" anchorCtr="0">
            <a:spAutoFit/>
          </a:bodyPr>
          <a:lstStyle/>
          <a:p>
            <a:pPr marL="8405">
              <a:spcBef>
                <a:spcPts val="66"/>
              </a:spcBef>
            </a:pPr>
            <a:r>
              <a:rPr spc="-278" dirty="0"/>
              <a:t>P</a:t>
            </a:r>
            <a:r>
              <a:rPr lang="en-US" spc="-278" dirty="0"/>
              <a:t> </a:t>
            </a:r>
            <a:r>
              <a:rPr spc="-278" dirty="0"/>
              <a:t>R</a:t>
            </a:r>
            <a:r>
              <a:rPr lang="en-US" spc="-278" dirty="0"/>
              <a:t> </a:t>
            </a:r>
            <a:r>
              <a:rPr spc="-278" dirty="0"/>
              <a:t>O</a:t>
            </a:r>
            <a:r>
              <a:rPr lang="en-US" spc="-278" dirty="0"/>
              <a:t> </a:t>
            </a:r>
            <a:r>
              <a:rPr spc="-278" dirty="0"/>
              <a:t>J</a:t>
            </a:r>
            <a:r>
              <a:rPr lang="en-US" spc="-278" dirty="0"/>
              <a:t> </a:t>
            </a:r>
            <a:r>
              <a:rPr spc="-278" dirty="0"/>
              <a:t>E</a:t>
            </a:r>
            <a:r>
              <a:rPr lang="en-US" spc="-278" dirty="0"/>
              <a:t> </a:t>
            </a:r>
            <a:r>
              <a:rPr spc="-278" dirty="0"/>
              <a:t>C</a:t>
            </a:r>
            <a:r>
              <a:rPr lang="en-US" spc="-278" dirty="0"/>
              <a:t> </a:t>
            </a:r>
            <a:r>
              <a:rPr spc="-278" dirty="0"/>
              <a:t>T</a:t>
            </a:r>
            <a:r>
              <a:rPr spc="-40" dirty="0"/>
              <a:t> </a:t>
            </a:r>
            <a:r>
              <a:rPr spc="-132" dirty="0"/>
              <a:t>TIMELINE</a:t>
            </a:r>
          </a:p>
        </p:txBody>
      </p:sp>
      <p:sp>
        <p:nvSpPr>
          <p:cNvPr id="129" name="object 129"/>
          <p:cNvSpPr txBox="1"/>
          <p:nvPr/>
        </p:nvSpPr>
        <p:spPr>
          <a:xfrm>
            <a:off x="3634647" y="2299026"/>
            <a:ext cx="353406" cy="112071"/>
          </a:xfrm>
          <a:prstGeom prst="rect">
            <a:avLst/>
          </a:prstGeom>
        </p:spPr>
        <p:txBody>
          <a:bodyPr vert="horz" wrap="square" lIns="0" tIns="10085" rIns="0" bIns="0" rtlCol="0">
            <a:spAutoFit/>
          </a:bodyPr>
          <a:lstStyle/>
          <a:p>
            <a:pPr marL="8405">
              <a:spcBef>
                <a:spcPts val="79"/>
              </a:spcBef>
            </a:pPr>
            <a:r>
              <a:rPr sz="662" dirty="0"/>
              <a:t>Mar</a:t>
            </a:r>
            <a:r>
              <a:rPr sz="662" spc="-46" dirty="0"/>
              <a:t> </a:t>
            </a:r>
            <a:r>
              <a:rPr sz="662" spc="-23" dirty="0"/>
              <a:t>2023</a:t>
            </a:r>
            <a:endParaRPr sz="662"/>
          </a:p>
        </p:txBody>
      </p:sp>
      <p:grpSp>
        <p:nvGrpSpPr>
          <p:cNvPr id="145" name="object 5">
            <a:extLst>
              <a:ext uri="{FF2B5EF4-FFF2-40B4-BE49-F238E27FC236}">
                <a16:creationId xmlns:a16="http://schemas.microsoft.com/office/drawing/2014/main" id="{FD19491F-5E53-6D4A-2D1F-2E6BE76E74F3}"/>
              </a:ext>
            </a:extLst>
          </p:cNvPr>
          <p:cNvGrpSpPr/>
          <p:nvPr/>
        </p:nvGrpSpPr>
        <p:grpSpPr>
          <a:xfrm>
            <a:off x="1261461" y="847285"/>
            <a:ext cx="6641931" cy="1959269"/>
            <a:chOff x="248284" y="788034"/>
            <a:chExt cx="9283700" cy="2893537"/>
          </a:xfrm>
        </p:grpSpPr>
        <p:sp>
          <p:nvSpPr>
            <p:cNvPr id="146" name="object 6">
              <a:extLst>
                <a:ext uri="{FF2B5EF4-FFF2-40B4-BE49-F238E27FC236}">
                  <a16:creationId xmlns:a16="http://schemas.microsoft.com/office/drawing/2014/main" id="{380BB04C-3B7B-65D3-17AD-D583A7C3AC8C}"/>
                </a:ext>
              </a:extLst>
            </p:cNvPr>
            <p:cNvSpPr/>
            <p:nvPr/>
          </p:nvSpPr>
          <p:spPr>
            <a:xfrm>
              <a:off x="248284" y="788034"/>
              <a:ext cx="9283700" cy="32384"/>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147" name="object 7">
              <a:extLst>
                <a:ext uri="{FF2B5EF4-FFF2-40B4-BE49-F238E27FC236}">
                  <a16:creationId xmlns:a16="http://schemas.microsoft.com/office/drawing/2014/main" id="{9EF3739E-FEE1-6C96-A2A4-606B6C718B30}"/>
                </a:ext>
              </a:extLst>
            </p:cNvPr>
            <p:cNvSpPr/>
            <p:nvPr/>
          </p:nvSpPr>
          <p:spPr>
            <a:xfrm>
              <a:off x="507364" y="871696"/>
              <a:ext cx="8787130" cy="2809875"/>
            </a:xfrm>
            <a:custGeom>
              <a:avLst/>
              <a:gdLst/>
              <a:ahLst/>
              <a:cxnLst/>
              <a:rect l="l" t="t" r="r" b="b"/>
              <a:pathLst>
                <a:path w="8787130" h="2809875">
                  <a:moveTo>
                    <a:pt x="0" y="0"/>
                  </a:moveTo>
                  <a:lnTo>
                    <a:pt x="8787130" y="0"/>
                  </a:lnTo>
                  <a:lnTo>
                    <a:pt x="8787130" y="2809398"/>
                  </a:lnTo>
                  <a:lnTo>
                    <a:pt x="0" y="2809398"/>
                  </a:lnTo>
                  <a:lnTo>
                    <a:pt x="0" y="0"/>
                  </a:lnTo>
                  <a:close/>
                </a:path>
              </a:pathLst>
            </a:custGeom>
            <a:solidFill>
              <a:srgbClr val="FFFFFF"/>
            </a:solidFill>
          </p:spPr>
          <p:txBody>
            <a:bodyPr wrap="square" lIns="0" tIns="0" rIns="0" bIns="0" rtlCol="0"/>
            <a:lstStyle/>
            <a:p>
              <a:endParaRPr sz="927"/>
            </a:p>
          </p:txBody>
        </p:sp>
        <p:sp>
          <p:nvSpPr>
            <p:cNvPr id="148" name="object 8">
              <a:extLst>
                <a:ext uri="{FF2B5EF4-FFF2-40B4-BE49-F238E27FC236}">
                  <a16:creationId xmlns:a16="http://schemas.microsoft.com/office/drawing/2014/main" id="{47D75E72-E9B1-76EC-AAB1-9A25E2EEB9CE}"/>
                </a:ext>
              </a:extLst>
            </p:cNvPr>
            <p:cNvSpPr/>
            <p:nvPr/>
          </p:nvSpPr>
          <p:spPr>
            <a:xfrm>
              <a:off x="507364" y="871696"/>
              <a:ext cx="0" cy="2809875"/>
            </a:xfrm>
            <a:custGeom>
              <a:avLst/>
              <a:gdLst/>
              <a:ahLst/>
              <a:cxnLst/>
              <a:rect l="l" t="t" r="r" b="b"/>
              <a:pathLst>
                <a:path h="2809875">
                  <a:moveTo>
                    <a:pt x="0" y="0"/>
                  </a:moveTo>
                  <a:lnTo>
                    <a:pt x="0" y="2809398"/>
                  </a:lnTo>
                </a:path>
              </a:pathLst>
            </a:custGeom>
            <a:ln w="10794">
              <a:solidFill>
                <a:srgbClr val="D3DBDF"/>
              </a:solidFill>
            </a:ln>
          </p:spPr>
          <p:txBody>
            <a:bodyPr wrap="square" lIns="0" tIns="0" rIns="0" bIns="0" rtlCol="0"/>
            <a:lstStyle/>
            <a:p>
              <a:endParaRPr sz="927"/>
            </a:p>
          </p:txBody>
        </p:sp>
        <p:sp>
          <p:nvSpPr>
            <p:cNvPr id="149" name="object 9">
              <a:extLst>
                <a:ext uri="{FF2B5EF4-FFF2-40B4-BE49-F238E27FC236}">
                  <a16:creationId xmlns:a16="http://schemas.microsoft.com/office/drawing/2014/main" id="{E6F63B87-4CE9-2D06-2F15-D24B34903257}"/>
                </a:ext>
              </a:extLst>
            </p:cNvPr>
            <p:cNvSpPr/>
            <p:nvPr/>
          </p:nvSpPr>
          <p:spPr>
            <a:xfrm>
              <a:off x="793432" y="871696"/>
              <a:ext cx="895985" cy="2808605"/>
            </a:xfrm>
            <a:custGeom>
              <a:avLst/>
              <a:gdLst/>
              <a:ahLst/>
              <a:cxnLst/>
              <a:rect l="l" t="t" r="r" b="b"/>
              <a:pathLst>
                <a:path w="895985" h="2808604">
                  <a:moveTo>
                    <a:pt x="0" y="2808027"/>
                  </a:moveTo>
                  <a:lnTo>
                    <a:pt x="10794" y="2808027"/>
                  </a:lnTo>
                </a:path>
                <a:path w="895985" h="2808604">
                  <a:moveTo>
                    <a:pt x="5397" y="201366"/>
                  </a:moveTo>
                  <a:lnTo>
                    <a:pt x="5397" y="2612346"/>
                  </a:lnTo>
                </a:path>
                <a:path w="895985" h="2808604">
                  <a:moveTo>
                    <a:pt x="5397" y="0"/>
                  </a:moveTo>
                  <a:lnTo>
                    <a:pt x="5397" y="7056"/>
                  </a:lnTo>
                </a:path>
                <a:path w="895985" h="2808604">
                  <a:moveTo>
                    <a:pt x="291464" y="2808027"/>
                  </a:moveTo>
                  <a:lnTo>
                    <a:pt x="302259" y="2808027"/>
                  </a:lnTo>
                </a:path>
                <a:path w="895985" h="2808604">
                  <a:moveTo>
                    <a:pt x="296862" y="201366"/>
                  </a:moveTo>
                  <a:lnTo>
                    <a:pt x="296862" y="2612346"/>
                  </a:lnTo>
                </a:path>
                <a:path w="895985" h="2808604">
                  <a:moveTo>
                    <a:pt x="296862" y="0"/>
                  </a:moveTo>
                  <a:lnTo>
                    <a:pt x="296862" y="7056"/>
                  </a:lnTo>
                </a:path>
                <a:path w="895985" h="2808604">
                  <a:moveTo>
                    <a:pt x="582929" y="2808027"/>
                  </a:moveTo>
                  <a:lnTo>
                    <a:pt x="593724" y="2808027"/>
                  </a:lnTo>
                </a:path>
                <a:path w="895985" h="2808604">
                  <a:moveTo>
                    <a:pt x="588327" y="201366"/>
                  </a:moveTo>
                  <a:lnTo>
                    <a:pt x="588327" y="2612346"/>
                  </a:lnTo>
                </a:path>
                <a:path w="895985" h="2808604">
                  <a:moveTo>
                    <a:pt x="588327" y="0"/>
                  </a:moveTo>
                  <a:lnTo>
                    <a:pt x="588327" y="7056"/>
                  </a:lnTo>
                </a:path>
                <a:path w="895985" h="2808604">
                  <a:moveTo>
                    <a:pt x="885189" y="2808027"/>
                  </a:moveTo>
                  <a:lnTo>
                    <a:pt x="895984" y="2808027"/>
                  </a:lnTo>
                </a:path>
                <a:path w="895985" h="2808604">
                  <a:moveTo>
                    <a:pt x="890587" y="747916"/>
                  </a:moveTo>
                  <a:lnTo>
                    <a:pt x="890587" y="2612346"/>
                  </a:lnTo>
                </a:path>
              </a:pathLst>
            </a:custGeom>
            <a:ln w="3175">
              <a:solidFill>
                <a:srgbClr val="D3DBDF"/>
              </a:solidFill>
            </a:ln>
          </p:spPr>
          <p:txBody>
            <a:bodyPr wrap="square" lIns="0" tIns="0" rIns="0" bIns="0" rtlCol="0"/>
            <a:lstStyle/>
            <a:p>
              <a:endParaRPr sz="927" dirty="0"/>
            </a:p>
          </p:txBody>
        </p:sp>
        <p:sp>
          <p:nvSpPr>
            <p:cNvPr id="150" name="object 10">
              <a:extLst>
                <a:ext uri="{FF2B5EF4-FFF2-40B4-BE49-F238E27FC236}">
                  <a16:creationId xmlns:a16="http://schemas.microsoft.com/office/drawing/2014/main" id="{76CB9A93-4B1A-5919-8CB9-97D6482A2118}"/>
                </a:ext>
              </a:extLst>
            </p:cNvPr>
            <p:cNvSpPr/>
            <p:nvPr/>
          </p:nvSpPr>
          <p:spPr>
            <a:xfrm>
              <a:off x="167862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1" name="object 11">
              <a:extLst>
                <a:ext uri="{FF2B5EF4-FFF2-40B4-BE49-F238E27FC236}">
                  <a16:creationId xmlns:a16="http://schemas.microsoft.com/office/drawing/2014/main" id="{3B8FDDCA-F5F0-1104-D576-27DD475C9853}"/>
                </a:ext>
              </a:extLst>
            </p:cNvPr>
            <p:cNvSpPr/>
            <p:nvPr/>
          </p:nvSpPr>
          <p:spPr>
            <a:xfrm>
              <a:off x="1901946" y="1437299"/>
              <a:ext cx="89423" cy="2233263"/>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2" name="object 12">
              <a:extLst>
                <a:ext uri="{FF2B5EF4-FFF2-40B4-BE49-F238E27FC236}">
                  <a16:creationId xmlns:a16="http://schemas.microsoft.com/office/drawing/2014/main" id="{4B1FE61E-F21F-B639-5CCD-A0D4A30BDE71}"/>
                </a:ext>
              </a:extLst>
            </p:cNvPr>
            <p:cNvSpPr/>
            <p:nvPr/>
          </p:nvSpPr>
          <p:spPr>
            <a:xfrm flipH="1">
              <a:off x="1927798" y="875225"/>
              <a:ext cx="42289" cy="563603"/>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3" name="object 13">
              <a:extLst>
                <a:ext uri="{FF2B5EF4-FFF2-40B4-BE49-F238E27FC236}">
                  <a16:creationId xmlns:a16="http://schemas.microsoft.com/office/drawing/2014/main" id="{06451B3B-CBEE-B882-E908-0D0048246585}"/>
                </a:ext>
              </a:extLst>
            </p:cNvPr>
            <p:cNvSpPr/>
            <p:nvPr/>
          </p:nvSpPr>
          <p:spPr>
            <a:xfrm>
              <a:off x="2224186" y="1457325"/>
              <a:ext cx="84283" cy="2222864"/>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4" name="object 14">
              <a:extLst>
                <a:ext uri="{FF2B5EF4-FFF2-40B4-BE49-F238E27FC236}">
                  <a16:creationId xmlns:a16="http://schemas.microsoft.com/office/drawing/2014/main" id="{1A8B8053-0D9A-F3C6-FB48-83DF13365013}"/>
                </a:ext>
              </a:extLst>
            </p:cNvPr>
            <p:cNvSpPr/>
            <p:nvPr/>
          </p:nvSpPr>
          <p:spPr>
            <a:xfrm>
              <a:off x="226155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5" name="object 15">
              <a:extLst>
                <a:ext uri="{FF2B5EF4-FFF2-40B4-BE49-F238E27FC236}">
                  <a16:creationId xmlns:a16="http://schemas.microsoft.com/office/drawing/2014/main" id="{C8ADE749-81D2-6BD1-EC86-4C5EEE8CC1B7}"/>
                </a:ext>
              </a:extLst>
            </p:cNvPr>
            <p:cNvSpPr/>
            <p:nvPr/>
          </p:nvSpPr>
          <p:spPr>
            <a:xfrm>
              <a:off x="2506613" y="1460791"/>
              <a:ext cx="96265" cy="2214583"/>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6" name="object 16">
              <a:extLst>
                <a:ext uri="{FF2B5EF4-FFF2-40B4-BE49-F238E27FC236}">
                  <a16:creationId xmlns:a16="http://schemas.microsoft.com/office/drawing/2014/main" id="{2C7230A7-764F-7631-BD25-D44C37E664B4}"/>
                </a:ext>
              </a:extLst>
            </p:cNvPr>
            <p:cNvSpPr/>
            <p:nvPr/>
          </p:nvSpPr>
          <p:spPr>
            <a:xfrm>
              <a:off x="2553017"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7" name="object 17">
              <a:extLst>
                <a:ext uri="{FF2B5EF4-FFF2-40B4-BE49-F238E27FC236}">
                  <a16:creationId xmlns:a16="http://schemas.microsoft.com/office/drawing/2014/main" id="{3A51566F-7A68-4823-6E4B-0EE6A934F240}"/>
                </a:ext>
              </a:extLst>
            </p:cNvPr>
            <p:cNvSpPr/>
            <p:nvPr/>
          </p:nvSpPr>
          <p:spPr>
            <a:xfrm>
              <a:off x="2844482"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8" name="object 18">
              <a:extLst>
                <a:ext uri="{FF2B5EF4-FFF2-40B4-BE49-F238E27FC236}">
                  <a16:creationId xmlns:a16="http://schemas.microsoft.com/office/drawing/2014/main" id="{794C77DE-FECA-B20E-2563-E573A28CBD4B}"/>
                </a:ext>
              </a:extLst>
            </p:cNvPr>
            <p:cNvSpPr/>
            <p:nvPr/>
          </p:nvSpPr>
          <p:spPr>
            <a:xfrm>
              <a:off x="284448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9" name="object 19">
              <a:extLst>
                <a:ext uri="{FF2B5EF4-FFF2-40B4-BE49-F238E27FC236}">
                  <a16:creationId xmlns:a16="http://schemas.microsoft.com/office/drawing/2014/main" id="{E2EAD018-54B0-5B5C-BEEF-1E531191C7DC}"/>
                </a:ext>
              </a:extLst>
            </p:cNvPr>
            <p:cNvSpPr/>
            <p:nvPr/>
          </p:nvSpPr>
          <p:spPr>
            <a:xfrm>
              <a:off x="3135947" y="871696"/>
              <a:ext cx="10795" cy="2808605"/>
            </a:xfrm>
            <a:custGeom>
              <a:avLst/>
              <a:gdLst/>
              <a:ahLst/>
              <a:cxnLst/>
              <a:rect l="l" t="t" r="r" b="b"/>
              <a:pathLst>
                <a:path w="10794" h="2808604">
                  <a:moveTo>
                    <a:pt x="0" y="2808027"/>
                  </a:moveTo>
                  <a:lnTo>
                    <a:pt x="10794" y="2808027"/>
                  </a:lnTo>
                </a:path>
                <a:path w="10794" h="2808604">
                  <a:moveTo>
                    <a:pt x="5397" y="201366"/>
                  </a:moveTo>
                  <a:lnTo>
                    <a:pt x="5397" y="2612346"/>
                  </a:lnTo>
                </a:path>
                <a:path w="10794" h="2808604">
                  <a:moveTo>
                    <a:pt x="5397" y="0"/>
                  </a:moveTo>
                  <a:lnTo>
                    <a:pt x="5397" y="7056"/>
                  </a:lnTo>
                </a:path>
              </a:pathLst>
            </a:custGeom>
            <a:ln w="3175">
              <a:solidFill>
                <a:srgbClr val="D3DBDF"/>
              </a:solidFill>
            </a:ln>
          </p:spPr>
          <p:txBody>
            <a:bodyPr wrap="square" lIns="0" tIns="0" rIns="0" bIns="0" rtlCol="0"/>
            <a:lstStyle/>
            <a:p>
              <a:endParaRPr sz="927"/>
            </a:p>
          </p:txBody>
        </p:sp>
        <p:sp>
          <p:nvSpPr>
            <p:cNvPr id="160" name="object 20">
              <a:extLst>
                <a:ext uri="{FF2B5EF4-FFF2-40B4-BE49-F238E27FC236}">
                  <a16:creationId xmlns:a16="http://schemas.microsoft.com/office/drawing/2014/main" id="{00471B32-13F2-B2D9-3295-C4F2693247AD}"/>
                </a:ext>
              </a:extLst>
            </p:cNvPr>
            <p:cNvSpPr/>
            <p:nvPr/>
          </p:nvSpPr>
          <p:spPr>
            <a:xfrm>
              <a:off x="3443604" y="871696"/>
              <a:ext cx="0" cy="2809875"/>
            </a:xfrm>
            <a:custGeom>
              <a:avLst/>
              <a:gdLst/>
              <a:ahLst/>
              <a:cxnLst/>
              <a:rect l="l" t="t" r="r" b="b"/>
              <a:pathLst>
                <a:path h="2809875">
                  <a:moveTo>
                    <a:pt x="0" y="956340"/>
                  </a:moveTo>
                  <a:lnTo>
                    <a:pt x="0" y="2809398"/>
                  </a:lnTo>
                </a:path>
                <a:path h="2809875">
                  <a:moveTo>
                    <a:pt x="0" y="0"/>
                  </a:moveTo>
                  <a:lnTo>
                    <a:pt x="0" y="794415"/>
                  </a:lnTo>
                </a:path>
              </a:pathLst>
            </a:custGeom>
            <a:ln w="10794">
              <a:solidFill>
                <a:srgbClr val="D3DBDF"/>
              </a:solidFill>
            </a:ln>
          </p:spPr>
          <p:txBody>
            <a:bodyPr wrap="square" lIns="0" tIns="0" rIns="0" bIns="0" rtlCol="0"/>
            <a:lstStyle/>
            <a:p>
              <a:endParaRPr sz="927"/>
            </a:p>
          </p:txBody>
        </p:sp>
        <p:sp>
          <p:nvSpPr>
            <p:cNvPr id="161" name="object 21">
              <a:extLst>
                <a:ext uri="{FF2B5EF4-FFF2-40B4-BE49-F238E27FC236}">
                  <a16:creationId xmlns:a16="http://schemas.microsoft.com/office/drawing/2014/main" id="{F129EDB3-2F5D-BEF6-DED7-8B61B96F3390}"/>
                </a:ext>
              </a:extLst>
            </p:cNvPr>
            <p:cNvSpPr/>
            <p:nvPr/>
          </p:nvSpPr>
          <p:spPr>
            <a:xfrm>
              <a:off x="3729672"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162" name="object 22">
              <a:extLst>
                <a:ext uri="{FF2B5EF4-FFF2-40B4-BE49-F238E27FC236}">
                  <a16:creationId xmlns:a16="http://schemas.microsoft.com/office/drawing/2014/main" id="{18EBF86D-CEDB-A1D5-78AA-9DC125D1DB46}"/>
                </a:ext>
              </a:extLst>
            </p:cNvPr>
            <p:cNvSpPr/>
            <p:nvPr/>
          </p:nvSpPr>
          <p:spPr>
            <a:xfrm>
              <a:off x="3729672"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163" name="object 23">
              <a:extLst>
                <a:ext uri="{FF2B5EF4-FFF2-40B4-BE49-F238E27FC236}">
                  <a16:creationId xmlns:a16="http://schemas.microsoft.com/office/drawing/2014/main" id="{137C8C6C-19DE-0CBA-B4E4-A46AF019CC03}"/>
                </a:ext>
              </a:extLst>
            </p:cNvPr>
            <p:cNvSpPr/>
            <p:nvPr/>
          </p:nvSpPr>
          <p:spPr>
            <a:xfrm>
              <a:off x="4021137"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164" name="object 24">
              <a:extLst>
                <a:ext uri="{FF2B5EF4-FFF2-40B4-BE49-F238E27FC236}">
                  <a16:creationId xmlns:a16="http://schemas.microsoft.com/office/drawing/2014/main" id="{A012281C-7DA2-5BD3-5FF5-0BC90AD10135}"/>
                </a:ext>
              </a:extLst>
            </p:cNvPr>
            <p:cNvSpPr/>
            <p:nvPr/>
          </p:nvSpPr>
          <p:spPr>
            <a:xfrm>
              <a:off x="4021137"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165" name="object 25">
              <a:extLst>
                <a:ext uri="{FF2B5EF4-FFF2-40B4-BE49-F238E27FC236}">
                  <a16:creationId xmlns:a16="http://schemas.microsoft.com/office/drawing/2014/main" id="{0C9C9894-D60D-ED9B-61B7-CC87C3BFB210}"/>
                </a:ext>
              </a:extLst>
            </p:cNvPr>
            <p:cNvSpPr/>
            <p:nvPr/>
          </p:nvSpPr>
          <p:spPr>
            <a:xfrm>
              <a:off x="431260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373186"/>
                  </a:moveTo>
                  <a:lnTo>
                    <a:pt x="588327" y="2612346"/>
                  </a:lnTo>
                </a:path>
              </a:pathLst>
            </a:custGeom>
            <a:ln w="3175">
              <a:solidFill>
                <a:srgbClr val="D3DBDF"/>
              </a:solidFill>
            </a:ln>
          </p:spPr>
          <p:txBody>
            <a:bodyPr wrap="square" lIns="0" tIns="0" rIns="0" bIns="0" rtlCol="0"/>
            <a:lstStyle/>
            <a:p>
              <a:endParaRPr sz="927"/>
            </a:p>
          </p:txBody>
        </p:sp>
        <p:sp>
          <p:nvSpPr>
            <p:cNvPr id="166" name="object 26">
              <a:extLst>
                <a:ext uri="{FF2B5EF4-FFF2-40B4-BE49-F238E27FC236}">
                  <a16:creationId xmlns:a16="http://schemas.microsoft.com/office/drawing/2014/main" id="{7A6859A3-4936-C114-65A9-929C364DA60A}"/>
                </a:ext>
              </a:extLst>
            </p:cNvPr>
            <p:cNvSpPr/>
            <p:nvPr/>
          </p:nvSpPr>
          <p:spPr>
            <a:xfrm>
              <a:off x="4895532" y="875224"/>
              <a:ext cx="10795" cy="1207770"/>
            </a:xfrm>
            <a:custGeom>
              <a:avLst/>
              <a:gdLst/>
              <a:ahLst/>
              <a:cxnLst/>
              <a:rect l="l" t="t" r="r" b="b"/>
              <a:pathLst>
                <a:path w="10795" h="1207770">
                  <a:moveTo>
                    <a:pt x="5397" y="197838"/>
                  </a:moveTo>
                  <a:lnTo>
                    <a:pt x="5397" y="1207733"/>
                  </a:lnTo>
                </a:path>
                <a:path w="10795" h="1207770">
                  <a:moveTo>
                    <a:pt x="0" y="0"/>
                  </a:moveTo>
                  <a:lnTo>
                    <a:pt x="10794" y="0"/>
                  </a:lnTo>
                </a:path>
              </a:pathLst>
            </a:custGeom>
            <a:ln w="10794">
              <a:solidFill>
                <a:srgbClr val="D3DBDF"/>
              </a:solidFill>
            </a:ln>
          </p:spPr>
          <p:txBody>
            <a:bodyPr wrap="square" lIns="0" tIns="0" rIns="0" bIns="0" rtlCol="0"/>
            <a:lstStyle/>
            <a:p>
              <a:endParaRPr sz="927"/>
            </a:p>
          </p:txBody>
        </p:sp>
        <p:sp>
          <p:nvSpPr>
            <p:cNvPr id="167" name="object 27">
              <a:extLst>
                <a:ext uri="{FF2B5EF4-FFF2-40B4-BE49-F238E27FC236}">
                  <a16:creationId xmlns:a16="http://schemas.microsoft.com/office/drawing/2014/main" id="{27EA949E-C964-FA85-21A9-D4B5B3579103}"/>
                </a:ext>
              </a:extLst>
            </p:cNvPr>
            <p:cNvSpPr/>
            <p:nvPr/>
          </p:nvSpPr>
          <p:spPr>
            <a:xfrm>
              <a:off x="519779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581609"/>
                  </a:moveTo>
                  <a:lnTo>
                    <a:pt x="588327" y="2612346"/>
                  </a:lnTo>
                </a:path>
              </a:pathLst>
            </a:custGeom>
            <a:ln w="3175">
              <a:solidFill>
                <a:srgbClr val="D3DBDF"/>
              </a:solidFill>
            </a:ln>
          </p:spPr>
          <p:txBody>
            <a:bodyPr wrap="square" lIns="0" tIns="0" rIns="0" bIns="0" rtlCol="0"/>
            <a:lstStyle/>
            <a:p>
              <a:endParaRPr sz="927"/>
            </a:p>
          </p:txBody>
        </p:sp>
        <p:sp>
          <p:nvSpPr>
            <p:cNvPr id="168" name="object 28">
              <a:extLst>
                <a:ext uri="{FF2B5EF4-FFF2-40B4-BE49-F238E27FC236}">
                  <a16:creationId xmlns:a16="http://schemas.microsoft.com/office/drawing/2014/main" id="{3EA4C828-44E0-28CD-C56C-F22091F82F6C}"/>
                </a:ext>
              </a:extLst>
            </p:cNvPr>
            <p:cNvSpPr/>
            <p:nvPr/>
          </p:nvSpPr>
          <p:spPr>
            <a:xfrm>
              <a:off x="578072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69" name="object 29">
              <a:extLst>
                <a:ext uri="{FF2B5EF4-FFF2-40B4-BE49-F238E27FC236}">
                  <a16:creationId xmlns:a16="http://schemas.microsoft.com/office/drawing/2014/main" id="{74566435-886C-D3D6-4969-35801CF1BE8B}"/>
                </a:ext>
              </a:extLst>
            </p:cNvPr>
            <p:cNvSpPr/>
            <p:nvPr/>
          </p:nvSpPr>
          <p:spPr>
            <a:xfrm>
              <a:off x="607218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170" name="object 30">
              <a:extLst>
                <a:ext uri="{FF2B5EF4-FFF2-40B4-BE49-F238E27FC236}">
                  <a16:creationId xmlns:a16="http://schemas.microsoft.com/office/drawing/2014/main" id="{835595D1-4706-E1D1-CCB6-5BBFF07302A7}"/>
                </a:ext>
              </a:extLst>
            </p:cNvPr>
            <p:cNvSpPr/>
            <p:nvPr/>
          </p:nvSpPr>
          <p:spPr>
            <a:xfrm>
              <a:off x="607218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71" name="object 31">
              <a:extLst>
                <a:ext uri="{FF2B5EF4-FFF2-40B4-BE49-F238E27FC236}">
                  <a16:creationId xmlns:a16="http://schemas.microsoft.com/office/drawing/2014/main" id="{74797852-5139-3DDC-022B-B519BD36EC85}"/>
                </a:ext>
              </a:extLst>
            </p:cNvPr>
            <p:cNvSpPr/>
            <p:nvPr/>
          </p:nvSpPr>
          <p:spPr>
            <a:xfrm>
              <a:off x="6363652"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172" name="object 32">
              <a:extLst>
                <a:ext uri="{FF2B5EF4-FFF2-40B4-BE49-F238E27FC236}">
                  <a16:creationId xmlns:a16="http://schemas.microsoft.com/office/drawing/2014/main" id="{F4684C5D-BB3F-6E55-6162-4EBE778C9C0A}"/>
                </a:ext>
              </a:extLst>
            </p:cNvPr>
            <p:cNvSpPr/>
            <p:nvPr/>
          </p:nvSpPr>
          <p:spPr>
            <a:xfrm>
              <a:off x="636365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73" name="object 33">
              <a:extLst>
                <a:ext uri="{FF2B5EF4-FFF2-40B4-BE49-F238E27FC236}">
                  <a16:creationId xmlns:a16="http://schemas.microsoft.com/office/drawing/2014/main" id="{6929BA39-EE69-2D24-6E4E-18BABAEA754A}"/>
                </a:ext>
              </a:extLst>
            </p:cNvPr>
            <p:cNvSpPr/>
            <p:nvPr/>
          </p:nvSpPr>
          <p:spPr>
            <a:xfrm>
              <a:off x="665511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174" name="object 34">
              <a:extLst>
                <a:ext uri="{FF2B5EF4-FFF2-40B4-BE49-F238E27FC236}">
                  <a16:creationId xmlns:a16="http://schemas.microsoft.com/office/drawing/2014/main" id="{F728794D-1FE9-BCB6-44FE-23C8BF8B1D1C}"/>
                </a:ext>
              </a:extLst>
            </p:cNvPr>
            <p:cNvSpPr/>
            <p:nvPr/>
          </p:nvSpPr>
          <p:spPr>
            <a:xfrm>
              <a:off x="665511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75" name="object 35">
              <a:extLst>
                <a:ext uri="{FF2B5EF4-FFF2-40B4-BE49-F238E27FC236}">
                  <a16:creationId xmlns:a16="http://schemas.microsoft.com/office/drawing/2014/main" id="{978C201D-6AAF-0A84-7FEF-D30A81CACDAE}"/>
                </a:ext>
              </a:extLst>
            </p:cNvPr>
            <p:cNvSpPr/>
            <p:nvPr/>
          </p:nvSpPr>
          <p:spPr>
            <a:xfrm>
              <a:off x="694658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76" name="object 36">
              <a:extLst>
                <a:ext uri="{FF2B5EF4-FFF2-40B4-BE49-F238E27FC236}">
                  <a16:creationId xmlns:a16="http://schemas.microsoft.com/office/drawing/2014/main" id="{2CD74D41-DFB3-D831-D5B6-E45A00F1670F}"/>
                </a:ext>
              </a:extLst>
            </p:cNvPr>
            <p:cNvSpPr/>
            <p:nvPr/>
          </p:nvSpPr>
          <p:spPr>
            <a:xfrm>
              <a:off x="695197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77" name="object 37">
              <a:extLst>
                <a:ext uri="{FF2B5EF4-FFF2-40B4-BE49-F238E27FC236}">
                  <a16:creationId xmlns:a16="http://schemas.microsoft.com/office/drawing/2014/main" id="{4F910D24-F18F-D238-418B-185D7DC77356}"/>
                </a:ext>
              </a:extLst>
            </p:cNvPr>
            <p:cNvSpPr/>
            <p:nvPr/>
          </p:nvSpPr>
          <p:spPr>
            <a:xfrm>
              <a:off x="724884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78" name="object 38">
              <a:extLst>
                <a:ext uri="{FF2B5EF4-FFF2-40B4-BE49-F238E27FC236}">
                  <a16:creationId xmlns:a16="http://schemas.microsoft.com/office/drawing/2014/main" id="{B7D6B21B-24CA-46D1-8458-13F2F1764CA6}"/>
                </a:ext>
              </a:extLst>
            </p:cNvPr>
            <p:cNvSpPr/>
            <p:nvPr/>
          </p:nvSpPr>
          <p:spPr>
            <a:xfrm>
              <a:off x="725423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79" name="object 39">
              <a:extLst>
                <a:ext uri="{FF2B5EF4-FFF2-40B4-BE49-F238E27FC236}">
                  <a16:creationId xmlns:a16="http://schemas.microsoft.com/office/drawing/2014/main" id="{839B9116-B9A7-C634-F179-1C84E78B70CF}"/>
                </a:ext>
              </a:extLst>
            </p:cNvPr>
            <p:cNvSpPr/>
            <p:nvPr/>
          </p:nvSpPr>
          <p:spPr>
            <a:xfrm>
              <a:off x="7540307" y="2661729"/>
              <a:ext cx="10795" cy="1018540"/>
            </a:xfrm>
            <a:custGeom>
              <a:avLst/>
              <a:gdLst/>
              <a:ahLst/>
              <a:cxnLst/>
              <a:rect l="l" t="t" r="r" b="b"/>
              <a:pathLst>
                <a:path w="10795" h="1018539">
                  <a:moveTo>
                    <a:pt x="0" y="1017994"/>
                  </a:moveTo>
                  <a:lnTo>
                    <a:pt x="10794" y="1017994"/>
                  </a:lnTo>
                </a:path>
                <a:path w="10795" h="1018539">
                  <a:moveTo>
                    <a:pt x="5397" y="0"/>
                  </a:moveTo>
                  <a:lnTo>
                    <a:pt x="5397" y="822313"/>
                  </a:lnTo>
                </a:path>
              </a:pathLst>
            </a:custGeom>
            <a:ln w="3175">
              <a:solidFill>
                <a:srgbClr val="D3DBDF"/>
              </a:solidFill>
            </a:ln>
          </p:spPr>
          <p:txBody>
            <a:bodyPr wrap="square" lIns="0" tIns="0" rIns="0" bIns="0" rtlCol="0"/>
            <a:lstStyle/>
            <a:p>
              <a:endParaRPr sz="927"/>
            </a:p>
          </p:txBody>
        </p:sp>
        <p:sp>
          <p:nvSpPr>
            <p:cNvPr id="180" name="object 40">
              <a:extLst>
                <a:ext uri="{FF2B5EF4-FFF2-40B4-BE49-F238E27FC236}">
                  <a16:creationId xmlns:a16="http://schemas.microsoft.com/office/drawing/2014/main" id="{1F7156AA-542A-7516-0EEB-9E9D3B23DE1E}"/>
                </a:ext>
              </a:extLst>
            </p:cNvPr>
            <p:cNvSpPr/>
            <p:nvPr/>
          </p:nvSpPr>
          <p:spPr>
            <a:xfrm>
              <a:off x="7540307" y="875224"/>
              <a:ext cx="10795" cy="1624965"/>
            </a:xfrm>
            <a:custGeom>
              <a:avLst/>
              <a:gdLst/>
              <a:ahLst/>
              <a:cxnLst/>
              <a:rect l="l" t="t" r="r" b="b"/>
              <a:pathLst>
                <a:path w="10795" h="1624964">
                  <a:moveTo>
                    <a:pt x="5397" y="197838"/>
                  </a:moveTo>
                  <a:lnTo>
                    <a:pt x="5397" y="1624580"/>
                  </a:lnTo>
                </a:path>
                <a:path w="10795" h="1624964">
                  <a:moveTo>
                    <a:pt x="0" y="0"/>
                  </a:moveTo>
                  <a:lnTo>
                    <a:pt x="10794" y="0"/>
                  </a:lnTo>
                </a:path>
              </a:pathLst>
            </a:custGeom>
            <a:ln w="10794">
              <a:solidFill>
                <a:srgbClr val="D3DBDF"/>
              </a:solidFill>
            </a:ln>
          </p:spPr>
          <p:txBody>
            <a:bodyPr wrap="square" lIns="0" tIns="0" rIns="0" bIns="0" rtlCol="0"/>
            <a:lstStyle/>
            <a:p>
              <a:endParaRPr sz="927"/>
            </a:p>
          </p:txBody>
        </p:sp>
        <p:sp>
          <p:nvSpPr>
            <p:cNvPr id="181" name="object 41">
              <a:extLst>
                <a:ext uri="{FF2B5EF4-FFF2-40B4-BE49-F238E27FC236}">
                  <a16:creationId xmlns:a16="http://schemas.microsoft.com/office/drawing/2014/main" id="{00F3B94D-B7D2-E28C-BFB5-380A9DD56C98}"/>
                </a:ext>
              </a:extLst>
            </p:cNvPr>
            <p:cNvSpPr/>
            <p:nvPr/>
          </p:nvSpPr>
          <p:spPr>
            <a:xfrm>
              <a:off x="783177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82" name="object 42">
              <a:extLst>
                <a:ext uri="{FF2B5EF4-FFF2-40B4-BE49-F238E27FC236}">
                  <a16:creationId xmlns:a16="http://schemas.microsoft.com/office/drawing/2014/main" id="{DD7FF2B8-BAF3-F9B3-B439-3A46CAA9E3D9}"/>
                </a:ext>
              </a:extLst>
            </p:cNvPr>
            <p:cNvSpPr/>
            <p:nvPr/>
          </p:nvSpPr>
          <p:spPr>
            <a:xfrm>
              <a:off x="783716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83" name="object 43">
              <a:extLst>
                <a:ext uri="{FF2B5EF4-FFF2-40B4-BE49-F238E27FC236}">
                  <a16:creationId xmlns:a16="http://schemas.microsoft.com/office/drawing/2014/main" id="{57B1D36E-86F7-A613-04BA-9A95D23B3987}"/>
                </a:ext>
              </a:extLst>
            </p:cNvPr>
            <p:cNvSpPr/>
            <p:nvPr/>
          </p:nvSpPr>
          <p:spPr>
            <a:xfrm>
              <a:off x="812323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84" name="object 44">
              <a:extLst>
                <a:ext uri="{FF2B5EF4-FFF2-40B4-BE49-F238E27FC236}">
                  <a16:creationId xmlns:a16="http://schemas.microsoft.com/office/drawing/2014/main" id="{7584065D-3AB7-29AB-8D58-803B15498455}"/>
                </a:ext>
              </a:extLst>
            </p:cNvPr>
            <p:cNvSpPr/>
            <p:nvPr/>
          </p:nvSpPr>
          <p:spPr>
            <a:xfrm>
              <a:off x="812863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85" name="object 45">
              <a:extLst>
                <a:ext uri="{FF2B5EF4-FFF2-40B4-BE49-F238E27FC236}">
                  <a16:creationId xmlns:a16="http://schemas.microsoft.com/office/drawing/2014/main" id="{998660F1-BB63-DCC5-5E15-B919939BDE23}"/>
                </a:ext>
              </a:extLst>
            </p:cNvPr>
            <p:cNvSpPr/>
            <p:nvPr/>
          </p:nvSpPr>
          <p:spPr>
            <a:xfrm>
              <a:off x="8414702" y="3078576"/>
              <a:ext cx="10795" cy="601345"/>
            </a:xfrm>
            <a:custGeom>
              <a:avLst/>
              <a:gdLst/>
              <a:ahLst/>
              <a:cxnLst/>
              <a:rect l="l" t="t" r="r" b="b"/>
              <a:pathLst>
                <a:path w="10795" h="601345">
                  <a:moveTo>
                    <a:pt x="0" y="601147"/>
                  </a:moveTo>
                  <a:lnTo>
                    <a:pt x="10794" y="601147"/>
                  </a:lnTo>
                </a:path>
                <a:path w="10795" h="601345">
                  <a:moveTo>
                    <a:pt x="5397" y="0"/>
                  </a:moveTo>
                  <a:lnTo>
                    <a:pt x="5397" y="405466"/>
                  </a:lnTo>
                </a:path>
              </a:pathLst>
            </a:custGeom>
            <a:ln w="3175">
              <a:solidFill>
                <a:srgbClr val="D3DBDF"/>
              </a:solidFill>
            </a:ln>
          </p:spPr>
          <p:txBody>
            <a:bodyPr wrap="square" lIns="0" tIns="0" rIns="0" bIns="0" rtlCol="0"/>
            <a:lstStyle/>
            <a:p>
              <a:endParaRPr sz="927"/>
            </a:p>
          </p:txBody>
        </p:sp>
        <p:sp>
          <p:nvSpPr>
            <p:cNvPr id="186" name="object 46">
              <a:extLst>
                <a:ext uri="{FF2B5EF4-FFF2-40B4-BE49-F238E27FC236}">
                  <a16:creationId xmlns:a16="http://schemas.microsoft.com/office/drawing/2014/main" id="{6794ADAE-067C-89B4-4C6C-A15BAB01811A}"/>
                </a:ext>
              </a:extLst>
            </p:cNvPr>
            <p:cNvSpPr/>
            <p:nvPr/>
          </p:nvSpPr>
          <p:spPr>
            <a:xfrm>
              <a:off x="8414702" y="875224"/>
              <a:ext cx="10795" cy="2041525"/>
            </a:xfrm>
            <a:custGeom>
              <a:avLst/>
              <a:gdLst/>
              <a:ahLst/>
              <a:cxnLst/>
              <a:rect l="l" t="t" r="r" b="b"/>
              <a:pathLst>
                <a:path w="10795" h="2041525">
                  <a:moveTo>
                    <a:pt x="5397" y="197838"/>
                  </a:moveTo>
                  <a:lnTo>
                    <a:pt x="5397" y="2041427"/>
                  </a:lnTo>
                </a:path>
                <a:path w="10795" h="2041525">
                  <a:moveTo>
                    <a:pt x="0" y="0"/>
                  </a:moveTo>
                  <a:lnTo>
                    <a:pt x="10794" y="0"/>
                  </a:lnTo>
                </a:path>
              </a:pathLst>
            </a:custGeom>
            <a:ln w="10794">
              <a:solidFill>
                <a:srgbClr val="D3DBDF"/>
              </a:solidFill>
            </a:ln>
          </p:spPr>
          <p:txBody>
            <a:bodyPr wrap="square" lIns="0" tIns="0" rIns="0" bIns="0" rtlCol="0"/>
            <a:lstStyle/>
            <a:p>
              <a:endParaRPr sz="927"/>
            </a:p>
          </p:txBody>
        </p:sp>
        <p:sp>
          <p:nvSpPr>
            <p:cNvPr id="187" name="object 47">
              <a:extLst>
                <a:ext uri="{FF2B5EF4-FFF2-40B4-BE49-F238E27FC236}">
                  <a16:creationId xmlns:a16="http://schemas.microsoft.com/office/drawing/2014/main" id="{A25FC69F-4DF5-3C47-BB68-D5E0318758E3}"/>
                </a:ext>
              </a:extLst>
            </p:cNvPr>
            <p:cNvSpPr/>
            <p:nvPr/>
          </p:nvSpPr>
          <p:spPr>
            <a:xfrm>
              <a:off x="870616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88" name="object 48">
              <a:extLst>
                <a:ext uri="{FF2B5EF4-FFF2-40B4-BE49-F238E27FC236}">
                  <a16:creationId xmlns:a16="http://schemas.microsoft.com/office/drawing/2014/main" id="{2EFAE30E-0CAD-819C-9F2C-0B066BA81627}"/>
                </a:ext>
              </a:extLst>
            </p:cNvPr>
            <p:cNvSpPr/>
            <p:nvPr/>
          </p:nvSpPr>
          <p:spPr>
            <a:xfrm>
              <a:off x="871156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89" name="object 49">
              <a:extLst>
                <a:ext uri="{FF2B5EF4-FFF2-40B4-BE49-F238E27FC236}">
                  <a16:creationId xmlns:a16="http://schemas.microsoft.com/office/drawing/2014/main" id="{41255571-1C27-E0F8-A54C-6CCB86F335E2}"/>
                </a:ext>
              </a:extLst>
            </p:cNvPr>
            <p:cNvSpPr/>
            <p:nvPr/>
          </p:nvSpPr>
          <p:spPr>
            <a:xfrm>
              <a:off x="900842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90" name="object 50">
              <a:extLst>
                <a:ext uri="{FF2B5EF4-FFF2-40B4-BE49-F238E27FC236}">
                  <a16:creationId xmlns:a16="http://schemas.microsoft.com/office/drawing/2014/main" id="{2293F636-84FC-A078-18F6-9CB656CB8F6D}"/>
                </a:ext>
              </a:extLst>
            </p:cNvPr>
            <p:cNvSpPr/>
            <p:nvPr/>
          </p:nvSpPr>
          <p:spPr>
            <a:xfrm>
              <a:off x="9013825"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91" name="object 51">
              <a:extLst>
                <a:ext uri="{FF2B5EF4-FFF2-40B4-BE49-F238E27FC236}">
                  <a16:creationId xmlns:a16="http://schemas.microsoft.com/office/drawing/2014/main" id="{70AF2AE4-CF8D-86AF-2799-BF868B80FC48}"/>
                </a:ext>
              </a:extLst>
            </p:cNvPr>
            <p:cNvSpPr/>
            <p:nvPr/>
          </p:nvSpPr>
          <p:spPr>
            <a:xfrm>
              <a:off x="545147" y="863599"/>
              <a:ext cx="226695" cy="2817495"/>
            </a:xfrm>
            <a:custGeom>
              <a:avLst/>
              <a:gdLst/>
              <a:ahLst/>
              <a:cxnLst/>
              <a:rect l="l" t="t" r="r" b="b"/>
              <a:pathLst>
                <a:path w="226695" h="2817495">
                  <a:moveTo>
                    <a:pt x="226695" y="0"/>
                  </a:moveTo>
                  <a:lnTo>
                    <a:pt x="0" y="0"/>
                  </a:lnTo>
                  <a:lnTo>
                    <a:pt x="0" y="1781187"/>
                  </a:lnTo>
                  <a:lnTo>
                    <a:pt x="0" y="2817495"/>
                  </a:lnTo>
                  <a:lnTo>
                    <a:pt x="226695" y="2817495"/>
                  </a:lnTo>
                  <a:lnTo>
                    <a:pt x="226695" y="1781187"/>
                  </a:lnTo>
                  <a:lnTo>
                    <a:pt x="226695" y="0"/>
                  </a:lnTo>
                  <a:close/>
                </a:path>
              </a:pathLst>
            </a:custGeom>
            <a:solidFill>
              <a:srgbClr val="F2F2F2"/>
            </a:solidFill>
          </p:spPr>
          <p:txBody>
            <a:bodyPr wrap="square" lIns="0" tIns="0" rIns="0" bIns="0" rtlCol="0"/>
            <a:lstStyle/>
            <a:p>
              <a:endParaRPr sz="927"/>
            </a:p>
          </p:txBody>
        </p:sp>
        <p:pic>
          <p:nvPicPr>
            <p:cNvPr id="192" name="object 52">
              <a:extLst>
                <a:ext uri="{FF2B5EF4-FFF2-40B4-BE49-F238E27FC236}">
                  <a16:creationId xmlns:a16="http://schemas.microsoft.com/office/drawing/2014/main" id="{47059B06-A0AD-AD9E-2D35-0CA9730700B9}"/>
                </a:ext>
              </a:extLst>
            </p:cNvPr>
            <p:cNvPicPr/>
            <p:nvPr/>
          </p:nvPicPr>
          <p:blipFill>
            <a:blip r:embed="rId3" cstate="print"/>
            <a:stretch>
              <a:fillRect/>
            </a:stretch>
          </p:blipFill>
          <p:spPr>
            <a:xfrm>
              <a:off x="922436" y="1111284"/>
              <a:ext cx="172719" cy="172720"/>
            </a:xfrm>
            <a:prstGeom prst="rect">
              <a:avLst/>
            </a:prstGeom>
          </p:spPr>
        </p:pic>
        <p:pic>
          <p:nvPicPr>
            <p:cNvPr id="193" name="object 53">
              <a:extLst>
                <a:ext uri="{FF2B5EF4-FFF2-40B4-BE49-F238E27FC236}">
                  <a16:creationId xmlns:a16="http://schemas.microsoft.com/office/drawing/2014/main" id="{A45F3096-B189-7070-12F6-3324E21A4C7E}"/>
                </a:ext>
              </a:extLst>
            </p:cNvPr>
            <p:cNvPicPr/>
            <p:nvPr/>
          </p:nvPicPr>
          <p:blipFill>
            <a:blip r:embed="rId4" cstate="print"/>
            <a:stretch>
              <a:fillRect/>
            </a:stretch>
          </p:blipFill>
          <p:spPr>
            <a:xfrm>
              <a:off x="944561" y="1132573"/>
              <a:ext cx="118744" cy="118744"/>
            </a:xfrm>
            <a:prstGeom prst="rect">
              <a:avLst/>
            </a:prstGeom>
          </p:spPr>
        </p:pic>
        <p:sp>
          <p:nvSpPr>
            <p:cNvPr id="194" name="object 54">
              <a:extLst>
                <a:ext uri="{FF2B5EF4-FFF2-40B4-BE49-F238E27FC236}">
                  <a16:creationId xmlns:a16="http://schemas.microsoft.com/office/drawing/2014/main" id="{DF40D873-CEDF-C4D7-ABFB-E7B7FCD6B7F8}"/>
                </a:ext>
              </a:extLst>
            </p:cNvPr>
            <p:cNvSpPr/>
            <p:nvPr/>
          </p:nvSpPr>
          <p:spPr>
            <a:xfrm flipV="1">
              <a:off x="1085848" y="1508344"/>
              <a:ext cx="603570" cy="44682"/>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195" name="object 55">
              <a:extLst>
                <a:ext uri="{FF2B5EF4-FFF2-40B4-BE49-F238E27FC236}">
                  <a16:creationId xmlns:a16="http://schemas.microsoft.com/office/drawing/2014/main" id="{C01525C2-CF6A-C86A-0824-DD5B54A10093}"/>
                </a:ext>
              </a:extLst>
            </p:cNvPr>
            <p:cNvPicPr/>
            <p:nvPr/>
          </p:nvPicPr>
          <p:blipFill>
            <a:blip r:embed="rId3" cstate="print"/>
            <a:stretch>
              <a:fillRect/>
            </a:stretch>
          </p:blipFill>
          <p:spPr>
            <a:xfrm>
              <a:off x="1115376" y="1465606"/>
              <a:ext cx="172719" cy="172720"/>
            </a:xfrm>
            <a:prstGeom prst="rect">
              <a:avLst/>
            </a:prstGeom>
          </p:spPr>
        </p:pic>
        <p:pic>
          <p:nvPicPr>
            <p:cNvPr id="196" name="object 56">
              <a:extLst>
                <a:ext uri="{FF2B5EF4-FFF2-40B4-BE49-F238E27FC236}">
                  <a16:creationId xmlns:a16="http://schemas.microsoft.com/office/drawing/2014/main" id="{7027DDF7-8A92-DA8A-7D89-F972E08DA72F}"/>
                </a:ext>
              </a:extLst>
            </p:cNvPr>
            <p:cNvPicPr/>
            <p:nvPr/>
          </p:nvPicPr>
          <p:blipFill>
            <a:blip r:embed="rId3" cstate="print"/>
            <a:stretch>
              <a:fillRect/>
            </a:stretch>
          </p:blipFill>
          <p:spPr>
            <a:xfrm>
              <a:off x="1592263" y="1472476"/>
              <a:ext cx="172719" cy="172720"/>
            </a:xfrm>
            <a:prstGeom prst="rect">
              <a:avLst/>
            </a:prstGeom>
          </p:spPr>
        </p:pic>
        <p:pic>
          <p:nvPicPr>
            <p:cNvPr id="201" name="object 61">
              <a:extLst>
                <a:ext uri="{FF2B5EF4-FFF2-40B4-BE49-F238E27FC236}">
                  <a16:creationId xmlns:a16="http://schemas.microsoft.com/office/drawing/2014/main" id="{2CD4D12A-FC2D-76FF-15FF-BA6443BCA0DA}"/>
                </a:ext>
              </a:extLst>
            </p:cNvPr>
            <p:cNvPicPr/>
            <p:nvPr/>
          </p:nvPicPr>
          <p:blipFill>
            <a:blip r:embed="rId4" cstate="print"/>
            <a:stretch>
              <a:fillRect/>
            </a:stretch>
          </p:blipFill>
          <p:spPr>
            <a:xfrm>
              <a:off x="1624729" y="1499462"/>
              <a:ext cx="118744" cy="118745"/>
            </a:xfrm>
            <a:prstGeom prst="rect">
              <a:avLst/>
            </a:prstGeom>
          </p:spPr>
        </p:pic>
        <p:sp>
          <p:nvSpPr>
            <p:cNvPr id="231" name="object 91">
              <a:extLst>
                <a:ext uri="{FF2B5EF4-FFF2-40B4-BE49-F238E27FC236}">
                  <a16:creationId xmlns:a16="http://schemas.microsoft.com/office/drawing/2014/main" id="{EE4941EA-D40C-E550-2C08-3DE989B4276A}"/>
                </a:ext>
              </a:extLst>
            </p:cNvPr>
            <p:cNvSpPr/>
            <p:nvPr/>
          </p:nvSpPr>
          <p:spPr>
            <a:xfrm>
              <a:off x="653950" y="3581198"/>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a:p>
          </p:txBody>
        </p:sp>
        <p:sp>
          <p:nvSpPr>
            <p:cNvPr id="232" name="object 92">
              <a:extLst>
                <a:ext uri="{FF2B5EF4-FFF2-40B4-BE49-F238E27FC236}">
                  <a16:creationId xmlns:a16="http://schemas.microsoft.com/office/drawing/2014/main" id="{1138BD04-CF84-9C83-6B7D-88A2380040A8}"/>
                </a:ext>
              </a:extLst>
            </p:cNvPr>
            <p:cNvSpPr/>
            <p:nvPr/>
          </p:nvSpPr>
          <p:spPr>
            <a:xfrm>
              <a:off x="3585693" y="3581198"/>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sp>
          <p:nvSpPr>
            <p:cNvPr id="233" name="object 93">
              <a:extLst>
                <a:ext uri="{FF2B5EF4-FFF2-40B4-BE49-F238E27FC236}">
                  <a16:creationId xmlns:a16="http://schemas.microsoft.com/office/drawing/2014/main" id="{15899A74-ED1D-5CC6-370A-0A221D2488B6}"/>
                </a:ext>
              </a:extLst>
            </p:cNvPr>
            <p:cNvSpPr/>
            <p:nvPr/>
          </p:nvSpPr>
          <p:spPr>
            <a:xfrm>
              <a:off x="653950" y="3414459"/>
              <a:ext cx="8502650" cy="0"/>
            </a:xfrm>
            <a:custGeom>
              <a:avLst/>
              <a:gdLst/>
              <a:ahLst/>
              <a:cxnLst/>
              <a:rect l="l" t="t" r="r" b="b"/>
              <a:pathLst>
                <a:path w="8502650">
                  <a:moveTo>
                    <a:pt x="0" y="0"/>
                  </a:moveTo>
                  <a:lnTo>
                    <a:pt x="0" y="0"/>
                  </a:lnTo>
                  <a:lnTo>
                    <a:pt x="8208743" y="0"/>
                  </a:lnTo>
                  <a:lnTo>
                    <a:pt x="8502053" y="0"/>
                  </a:lnTo>
                </a:path>
              </a:pathLst>
            </a:custGeom>
            <a:ln w="10794">
              <a:solidFill>
                <a:srgbClr val="37464D"/>
              </a:solidFill>
            </a:ln>
          </p:spPr>
          <p:txBody>
            <a:bodyPr wrap="square" lIns="0" tIns="0" rIns="0" bIns="0" rtlCol="0"/>
            <a:lstStyle/>
            <a:p>
              <a:endParaRPr sz="927"/>
            </a:p>
          </p:txBody>
        </p:sp>
        <p:pic>
          <p:nvPicPr>
            <p:cNvPr id="234" name="object 94">
              <a:extLst>
                <a:ext uri="{FF2B5EF4-FFF2-40B4-BE49-F238E27FC236}">
                  <a16:creationId xmlns:a16="http://schemas.microsoft.com/office/drawing/2014/main" id="{96E1B451-299B-A130-0A79-3C93DF0D301C}"/>
                </a:ext>
              </a:extLst>
            </p:cNvPr>
            <p:cNvPicPr/>
            <p:nvPr/>
          </p:nvPicPr>
          <p:blipFill>
            <a:blip r:embed="rId5" cstate="print"/>
            <a:stretch>
              <a:fillRect/>
            </a:stretch>
          </p:blipFill>
          <p:spPr>
            <a:xfrm>
              <a:off x="615314" y="3368039"/>
              <a:ext cx="75565" cy="75564"/>
            </a:xfrm>
            <a:prstGeom prst="rect">
              <a:avLst/>
            </a:prstGeom>
          </p:spPr>
        </p:pic>
        <p:pic>
          <p:nvPicPr>
            <p:cNvPr id="235" name="object 95">
              <a:extLst>
                <a:ext uri="{FF2B5EF4-FFF2-40B4-BE49-F238E27FC236}">
                  <a16:creationId xmlns:a16="http://schemas.microsoft.com/office/drawing/2014/main" id="{7DD75DE3-E270-333C-427E-7E3F2ED6B8CC}"/>
                </a:ext>
              </a:extLst>
            </p:cNvPr>
            <p:cNvPicPr/>
            <p:nvPr/>
          </p:nvPicPr>
          <p:blipFill>
            <a:blip r:embed="rId5" cstate="print"/>
            <a:stretch>
              <a:fillRect/>
            </a:stretch>
          </p:blipFill>
          <p:spPr>
            <a:xfrm>
              <a:off x="906779" y="3368039"/>
              <a:ext cx="75565" cy="75564"/>
            </a:xfrm>
            <a:prstGeom prst="rect">
              <a:avLst/>
            </a:prstGeom>
          </p:spPr>
        </p:pic>
        <p:pic>
          <p:nvPicPr>
            <p:cNvPr id="236" name="object 96">
              <a:extLst>
                <a:ext uri="{FF2B5EF4-FFF2-40B4-BE49-F238E27FC236}">
                  <a16:creationId xmlns:a16="http://schemas.microsoft.com/office/drawing/2014/main" id="{FDD6C665-D884-00D7-48BA-A35EBC2D4F56}"/>
                </a:ext>
              </a:extLst>
            </p:cNvPr>
            <p:cNvPicPr/>
            <p:nvPr/>
          </p:nvPicPr>
          <p:blipFill>
            <a:blip r:embed="rId5" cstate="print"/>
            <a:stretch>
              <a:fillRect/>
            </a:stretch>
          </p:blipFill>
          <p:spPr>
            <a:xfrm>
              <a:off x="1198245" y="3368039"/>
              <a:ext cx="75565" cy="75564"/>
            </a:xfrm>
            <a:prstGeom prst="rect">
              <a:avLst/>
            </a:prstGeom>
          </p:spPr>
        </p:pic>
        <p:pic>
          <p:nvPicPr>
            <p:cNvPr id="237" name="object 97">
              <a:extLst>
                <a:ext uri="{FF2B5EF4-FFF2-40B4-BE49-F238E27FC236}">
                  <a16:creationId xmlns:a16="http://schemas.microsoft.com/office/drawing/2014/main" id="{FC0801AD-125B-CA9C-9ADA-5BFBB2C825F8}"/>
                </a:ext>
              </a:extLst>
            </p:cNvPr>
            <p:cNvPicPr/>
            <p:nvPr/>
          </p:nvPicPr>
          <p:blipFill>
            <a:blip r:embed="rId5" cstate="print"/>
            <a:stretch>
              <a:fillRect/>
            </a:stretch>
          </p:blipFill>
          <p:spPr>
            <a:xfrm>
              <a:off x="1489709" y="3368039"/>
              <a:ext cx="75565" cy="75564"/>
            </a:xfrm>
            <a:prstGeom prst="rect">
              <a:avLst/>
            </a:prstGeom>
          </p:spPr>
        </p:pic>
        <p:pic>
          <p:nvPicPr>
            <p:cNvPr id="238" name="object 98">
              <a:extLst>
                <a:ext uri="{FF2B5EF4-FFF2-40B4-BE49-F238E27FC236}">
                  <a16:creationId xmlns:a16="http://schemas.microsoft.com/office/drawing/2014/main" id="{8863A099-24E3-B9ED-56DF-FB69C72546EC}"/>
                </a:ext>
              </a:extLst>
            </p:cNvPr>
            <p:cNvPicPr/>
            <p:nvPr/>
          </p:nvPicPr>
          <p:blipFill>
            <a:blip r:embed="rId5" cstate="print"/>
            <a:stretch>
              <a:fillRect/>
            </a:stretch>
          </p:blipFill>
          <p:spPr>
            <a:xfrm>
              <a:off x="1781174" y="3368039"/>
              <a:ext cx="75564" cy="75564"/>
            </a:xfrm>
            <a:prstGeom prst="rect">
              <a:avLst/>
            </a:prstGeom>
          </p:spPr>
        </p:pic>
        <p:pic>
          <p:nvPicPr>
            <p:cNvPr id="239" name="object 99">
              <a:extLst>
                <a:ext uri="{FF2B5EF4-FFF2-40B4-BE49-F238E27FC236}">
                  <a16:creationId xmlns:a16="http://schemas.microsoft.com/office/drawing/2014/main" id="{092862A0-9F3E-B1F2-0D89-B0EA08A49269}"/>
                </a:ext>
              </a:extLst>
            </p:cNvPr>
            <p:cNvPicPr/>
            <p:nvPr/>
          </p:nvPicPr>
          <p:blipFill>
            <a:blip r:embed="rId5" cstate="print"/>
            <a:stretch>
              <a:fillRect/>
            </a:stretch>
          </p:blipFill>
          <p:spPr>
            <a:xfrm>
              <a:off x="2072639" y="3368039"/>
              <a:ext cx="75564" cy="75564"/>
            </a:xfrm>
            <a:prstGeom prst="rect">
              <a:avLst/>
            </a:prstGeom>
          </p:spPr>
        </p:pic>
        <p:pic>
          <p:nvPicPr>
            <p:cNvPr id="240" name="object 100">
              <a:extLst>
                <a:ext uri="{FF2B5EF4-FFF2-40B4-BE49-F238E27FC236}">
                  <a16:creationId xmlns:a16="http://schemas.microsoft.com/office/drawing/2014/main" id="{D94009AE-D146-DC7E-F632-369C94809F90}"/>
                </a:ext>
              </a:extLst>
            </p:cNvPr>
            <p:cNvPicPr/>
            <p:nvPr/>
          </p:nvPicPr>
          <p:blipFill>
            <a:blip r:embed="rId5" cstate="print"/>
            <a:stretch>
              <a:fillRect/>
            </a:stretch>
          </p:blipFill>
          <p:spPr>
            <a:xfrm>
              <a:off x="2374899" y="3368039"/>
              <a:ext cx="75564" cy="75564"/>
            </a:xfrm>
            <a:prstGeom prst="rect">
              <a:avLst/>
            </a:prstGeom>
          </p:spPr>
        </p:pic>
        <p:pic>
          <p:nvPicPr>
            <p:cNvPr id="241" name="object 101">
              <a:extLst>
                <a:ext uri="{FF2B5EF4-FFF2-40B4-BE49-F238E27FC236}">
                  <a16:creationId xmlns:a16="http://schemas.microsoft.com/office/drawing/2014/main" id="{CCCADF3C-CC35-4A91-6C5B-E349B9A0D2D2}"/>
                </a:ext>
              </a:extLst>
            </p:cNvPr>
            <p:cNvPicPr/>
            <p:nvPr/>
          </p:nvPicPr>
          <p:blipFill>
            <a:blip r:embed="rId5" cstate="print"/>
            <a:stretch>
              <a:fillRect/>
            </a:stretch>
          </p:blipFill>
          <p:spPr>
            <a:xfrm>
              <a:off x="2666364" y="3368039"/>
              <a:ext cx="75564" cy="75564"/>
            </a:xfrm>
            <a:prstGeom prst="rect">
              <a:avLst/>
            </a:prstGeom>
          </p:spPr>
        </p:pic>
        <p:pic>
          <p:nvPicPr>
            <p:cNvPr id="242" name="object 102">
              <a:extLst>
                <a:ext uri="{FF2B5EF4-FFF2-40B4-BE49-F238E27FC236}">
                  <a16:creationId xmlns:a16="http://schemas.microsoft.com/office/drawing/2014/main" id="{62B61193-2A23-90D0-6A87-7ECC9AAAC44A}"/>
                </a:ext>
              </a:extLst>
            </p:cNvPr>
            <p:cNvPicPr/>
            <p:nvPr/>
          </p:nvPicPr>
          <p:blipFill>
            <a:blip r:embed="rId5" cstate="print"/>
            <a:stretch>
              <a:fillRect/>
            </a:stretch>
          </p:blipFill>
          <p:spPr>
            <a:xfrm>
              <a:off x="2957830" y="3368039"/>
              <a:ext cx="75564" cy="75564"/>
            </a:xfrm>
            <a:prstGeom prst="rect">
              <a:avLst/>
            </a:prstGeom>
          </p:spPr>
        </p:pic>
        <p:pic>
          <p:nvPicPr>
            <p:cNvPr id="243" name="object 103">
              <a:extLst>
                <a:ext uri="{FF2B5EF4-FFF2-40B4-BE49-F238E27FC236}">
                  <a16:creationId xmlns:a16="http://schemas.microsoft.com/office/drawing/2014/main" id="{B94E5D44-6CD8-A70A-587C-F566948EAE97}"/>
                </a:ext>
              </a:extLst>
            </p:cNvPr>
            <p:cNvPicPr/>
            <p:nvPr/>
          </p:nvPicPr>
          <p:blipFill>
            <a:blip r:embed="rId5" cstate="print"/>
            <a:stretch>
              <a:fillRect/>
            </a:stretch>
          </p:blipFill>
          <p:spPr>
            <a:xfrm>
              <a:off x="3249295" y="3368039"/>
              <a:ext cx="75565" cy="75564"/>
            </a:xfrm>
            <a:prstGeom prst="rect">
              <a:avLst/>
            </a:prstGeom>
          </p:spPr>
        </p:pic>
        <p:pic>
          <p:nvPicPr>
            <p:cNvPr id="244" name="object 104">
              <a:extLst>
                <a:ext uri="{FF2B5EF4-FFF2-40B4-BE49-F238E27FC236}">
                  <a16:creationId xmlns:a16="http://schemas.microsoft.com/office/drawing/2014/main" id="{77935A70-559E-4E2F-851F-17D28CABA41D}"/>
                </a:ext>
              </a:extLst>
            </p:cNvPr>
            <p:cNvPicPr/>
            <p:nvPr/>
          </p:nvPicPr>
          <p:blipFill>
            <a:blip r:embed="rId5" cstate="print"/>
            <a:stretch>
              <a:fillRect/>
            </a:stretch>
          </p:blipFill>
          <p:spPr>
            <a:xfrm>
              <a:off x="3540759" y="3368039"/>
              <a:ext cx="75564" cy="75564"/>
            </a:xfrm>
            <a:prstGeom prst="rect">
              <a:avLst/>
            </a:prstGeom>
          </p:spPr>
        </p:pic>
        <p:pic>
          <p:nvPicPr>
            <p:cNvPr id="245" name="object 105">
              <a:extLst>
                <a:ext uri="{FF2B5EF4-FFF2-40B4-BE49-F238E27FC236}">
                  <a16:creationId xmlns:a16="http://schemas.microsoft.com/office/drawing/2014/main" id="{AC2FEE9B-0DA2-C462-19EF-5CD4419FA6C1}"/>
                </a:ext>
              </a:extLst>
            </p:cNvPr>
            <p:cNvPicPr/>
            <p:nvPr/>
          </p:nvPicPr>
          <p:blipFill>
            <a:blip r:embed="rId5" cstate="print"/>
            <a:stretch>
              <a:fillRect/>
            </a:stretch>
          </p:blipFill>
          <p:spPr>
            <a:xfrm>
              <a:off x="3832225" y="3368039"/>
              <a:ext cx="75564" cy="75564"/>
            </a:xfrm>
            <a:prstGeom prst="rect">
              <a:avLst/>
            </a:prstGeom>
          </p:spPr>
        </p:pic>
        <p:pic>
          <p:nvPicPr>
            <p:cNvPr id="246" name="object 106">
              <a:extLst>
                <a:ext uri="{FF2B5EF4-FFF2-40B4-BE49-F238E27FC236}">
                  <a16:creationId xmlns:a16="http://schemas.microsoft.com/office/drawing/2014/main" id="{3F4DB508-EDF8-A8D6-843A-37B7D6CC0C5C}"/>
                </a:ext>
              </a:extLst>
            </p:cNvPr>
            <p:cNvPicPr/>
            <p:nvPr/>
          </p:nvPicPr>
          <p:blipFill>
            <a:blip r:embed="rId5" cstate="print"/>
            <a:stretch>
              <a:fillRect/>
            </a:stretch>
          </p:blipFill>
          <p:spPr>
            <a:xfrm>
              <a:off x="4123689" y="3368039"/>
              <a:ext cx="75564" cy="75564"/>
            </a:xfrm>
            <a:prstGeom prst="rect">
              <a:avLst/>
            </a:prstGeom>
          </p:spPr>
        </p:pic>
        <p:pic>
          <p:nvPicPr>
            <p:cNvPr id="247" name="object 107">
              <a:extLst>
                <a:ext uri="{FF2B5EF4-FFF2-40B4-BE49-F238E27FC236}">
                  <a16:creationId xmlns:a16="http://schemas.microsoft.com/office/drawing/2014/main" id="{7BBDC6B4-4952-E1CA-B7D6-05733107076E}"/>
                </a:ext>
              </a:extLst>
            </p:cNvPr>
            <p:cNvPicPr/>
            <p:nvPr/>
          </p:nvPicPr>
          <p:blipFill>
            <a:blip r:embed="rId5" cstate="print"/>
            <a:stretch>
              <a:fillRect/>
            </a:stretch>
          </p:blipFill>
          <p:spPr>
            <a:xfrm>
              <a:off x="4425950" y="3368039"/>
              <a:ext cx="75564" cy="75564"/>
            </a:xfrm>
            <a:prstGeom prst="rect">
              <a:avLst/>
            </a:prstGeom>
          </p:spPr>
        </p:pic>
        <p:pic>
          <p:nvPicPr>
            <p:cNvPr id="248" name="object 108">
              <a:extLst>
                <a:ext uri="{FF2B5EF4-FFF2-40B4-BE49-F238E27FC236}">
                  <a16:creationId xmlns:a16="http://schemas.microsoft.com/office/drawing/2014/main" id="{AB8217A8-E049-7B5F-1F30-7F25140813D2}"/>
                </a:ext>
              </a:extLst>
            </p:cNvPr>
            <p:cNvPicPr/>
            <p:nvPr/>
          </p:nvPicPr>
          <p:blipFill>
            <a:blip r:embed="rId5" cstate="print"/>
            <a:stretch>
              <a:fillRect/>
            </a:stretch>
          </p:blipFill>
          <p:spPr>
            <a:xfrm>
              <a:off x="4717414" y="3368039"/>
              <a:ext cx="75564" cy="75564"/>
            </a:xfrm>
            <a:prstGeom prst="rect">
              <a:avLst/>
            </a:prstGeom>
          </p:spPr>
        </p:pic>
        <p:pic>
          <p:nvPicPr>
            <p:cNvPr id="249" name="object 109">
              <a:extLst>
                <a:ext uri="{FF2B5EF4-FFF2-40B4-BE49-F238E27FC236}">
                  <a16:creationId xmlns:a16="http://schemas.microsoft.com/office/drawing/2014/main" id="{5256997F-6722-8091-1940-DD2C028372C8}"/>
                </a:ext>
              </a:extLst>
            </p:cNvPr>
            <p:cNvPicPr/>
            <p:nvPr/>
          </p:nvPicPr>
          <p:blipFill>
            <a:blip r:embed="rId5" cstate="print"/>
            <a:stretch>
              <a:fillRect/>
            </a:stretch>
          </p:blipFill>
          <p:spPr>
            <a:xfrm>
              <a:off x="5008880" y="3368039"/>
              <a:ext cx="75564" cy="75564"/>
            </a:xfrm>
            <a:prstGeom prst="rect">
              <a:avLst/>
            </a:prstGeom>
          </p:spPr>
        </p:pic>
        <p:pic>
          <p:nvPicPr>
            <p:cNvPr id="250" name="object 110">
              <a:extLst>
                <a:ext uri="{FF2B5EF4-FFF2-40B4-BE49-F238E27FC236}">
                  <a16:creationId xmlns:a16="http://schemas.microsoft.com/office/drawing/2014/main" id="{EF1CD88E-4ECE-A9E1-6823-DB5F7B8F8CCE}"/>
                </a:ext>
              </a:extLst>
            </p:cNvPr>
            <p:cNvPicPr/>
            <p:nvPr/>
          </p:nvPicPr>
          <p:blipFill>
            <a:blip r:embed="rId5" cstate="print"/>
            <a:stretch>
              <a:fillRect/>
            </a:stretch>
          </p:blipFill>
          <p:spPr>
            <a:xfrm>
              <a:off x="5300344" y="3368039"/>
              <a:ext cx="75564" cy="75564"/>
            </a:xfrm>
            <a:prstGeom prst="rect">
              <a:avLst/>
            </a:prstGeom>
          </p:spPr>
        </p:pic>
        <p:pic>
          <p:nvPicPr>
            <p:cNvPr id="251" name="object 111">
              <a:extLst>
                <a:ext uri="{FF2B5EF4-FFF2-40B4-BE49-F238E27FC236}">
                  <a16:creationId xmlns:a16="http://schemas.microsoft.com/office/drawing/2014/main" id="{8B0E95F6-659F-516D-7360-B62C1AFB34D2}"/>
                </a:ext>
              </a:extLst>
            </p:cNvPr>
            <p:cNvPicPr/>
            <p:nvPr/>
          </p:nvPicPr>
          <p:blipFill>
            <a:blip r:embed="rId5" cstate="print"/>
            <a:stretch>
              <a:fillRect/>
            </a:stretch>
          </p:blipFill>
          <p:spPr>
            <a:xfrm>
              <a:off x="5591809" y="3368039"/>
              <a:ext cx="75564" cy="75564"/>
            </a:xfrm>
            <a:prstGeom prst="rect">
              <a:avLst/>
            </a:prstGeom>
          </p:spPr>
        </p:pic>
        <p:pic>
          <p:nvPicPr>
            <p:cNvPr id="252" name="object 112">
              <a:extLst>
                <a:ext uri="{FF2B5EF4-FFF2-40B4-BE49-F238E27FC236}">
                  <a16:creationId xmlns:a16="http://schemas.microsoft.com/office/drawing/2014/main" id="{BC8D4E20-B235-657B-FCC3-21BAF14CB3A6}"/>
                </a:ext>
              </a:extLst>
            </p:cNvPr>
            <p:cNvPicPr/>
            <p:nvPr/>
          </p:nvPicPr>
          <p:blipFill>
            <a:blip r:embed="rId5" cstate="print"/>
            <a:stretch>
              <a:fillRect/>
            </a:stretch>
          </p:blipFill>
          <p:spPr>
            <a:xfrm>
              <a:off x="5883275" y="3368039"/>
              <a:ext cx="75564" cy="75564"/>
            </a:xfrm>
            <a:prstGeom prst="rect">
              <a:avLst/>
            </a:prstGeom>
          </p:spPr>
        </p:pic>
        <p:pic>
          <p:nvPicPr>
            <p:cNvPr id="253" name="object 113">
              <a:extLst>
                <a:ext uri="{FF2B5EF4-FFF2-40B4-BE49-F238E27FC236}">
                  <a16:creationId xmlns:a16="http://schemas.microsoft.com/office/drawing/2014/main" id="{582A85AE-A9A6-528F-59CD-381FFB9E0476}"/>
                </a:ext>
              </a:extLst>
            </p:cNvPr>
            <p:cNvPicPr/>
            <p:nvPr/>
          </p:nvPicPr>
          <p:blipFill>
            <a:blip r:embed="rId5" cstate="print"/>
            <a:stretch>
              <a:fillRect/>
            </a:stretch>
          </p:blipFill>
          <p:spPr>
            <a:xfrm>
              <a:off x="6185534" y="3368039"/>
              <a:ext cx="75564" cy="75564"/>
            </a:xfrm>
            <a:prstGeom prst="rect">
              <a:avLst/>
            </a:prstGeom>
          </p:spPr>
        </p:pic>
        <p:pic>
          <p:nvPicPr>
            <p:cNvPr id="254" name="object 114">
              <a:extLst>
                <a:ext uri="{FF2B5EF4-FFF2-40B4-BE49-F238E27FC236}">
                  <a16:creationId xmlns:a16="http://schemas.microsoft.com/office/drawing/2014/main" id="{8F0870D9-2AAF-7503-8D2F-5F68E72F55E8}"/>
                </a:ext>
              </a:extLst>
            </p:cNvPr>
            <p:cNvPicPr/>
            <p:nvPr/>
          </p:nvPicPr>
          <p:blipFill>
            <a:blip r:embed="rId5" cstate="print"/>
            <a:stretch>
              <a:fillRect/>
            </a:stretch>
          </p:blipFill>
          <p:spPr>
            <a:xfrm>
              <a:off x="6477000" y="3368039"/>
              <a:ext cx="75565" cy="75564"/>
            </a:xfrm>
            <a:prstGeom prst="rect">
              <a:avLst/>
            </a:prstGeom>
          </p:spPr>
        </p:pic>
        <p:pic>
          <p:nvPicPr>
            <p:cNvPr id="255" name="object 115">
              <a:extLst>
                <a:ext uri="{FF2B5EF4-FFF2-40B4-BE49-F238E27FC236}">
                  <a16:creationId xmlns:a16="http://schemas.microsoft.com/office/drawing/2014/main" id="{3045E3F6-621D-A438-BCFC-3CDFA845D06D}"/>
                </a:ext>
              </a:extLst>
            </p:cNvPr>
            <p:cNvPicPr/>
            <p:nvPr/>
          </p:nvPicPr>
          <p:blipFill>
            <a:blip r:embed="rId5" cstate="print"/>
            <a:stretch>
              <a:fillRect/>
            </a:stretch>
          </p:blipFill>
          <p:spPr>
            <a:xfrm>
              <a:off x="6768465" y="3368039"/>
              <a:ext cx="75565" cy="75564"/>
            </a:xfrm>
            <a:prstGeom prst="rect">
              <a:avLst/>
            </a:prstGeom>
          </p:spPr>
        </p:pic>
        <p:pic>
          <p:nvPicPr>
            <p:cNvPr id="256" name="object 116">
              <a:extLst>
                <a:ext uri="{FF2B5EF4-FFF2-40B4-BE49-F238E27FC236}">
                  <a16:creationId xmlns:a16="http://schemas.microsoft.com/office/drawing/2014/main" id="{D528521D-CEDC-82E4-3AC6-3CEA876675D5}"/>
                </a:ext>
              </a:extLst>
            </p:cNvPr>
            <p:cNvPicPr/>
            <p:nvPr/>
          </p:nvPicPr>
          <p:blipFill>
            <a:blip r:embed="rId5" cstate="print"/>
            <a:stretch>
              <a:fillRect/>
            </a:stretch>
          </p:blipFill>
          <p:spPr>
            <a:xfrm>
              <a:off x="7059929" y="3368039"/>
              <a:ext cx="75565" cy="75564"/>
            </a:xfrm>
            <a:prstGeom prst="rect">
              <a:avLst/>
            </a:prstGeom>
          </p:spPr>
        </p:pic>
        <p:pic>
          <p:nvPicPr>
            <p:cNvPr id="257" name="object 117">
              <a:extLst>
                <a:ext uri="{FF2B5EF4-FFF2-40B4-BE49-F238E27FC236}">
                  <a16:creationId xmlns:a16="http://schemas.microsoft.com/office/drawing/2014/main" id="{08AC83D0-97C6-4568-2D2B-BEE23CE7AF1D}"/>
                </a:ext>
              </a:extLst>
            </p:cNvPr>
            <p:cNvPicPr/>
            <p:nvPr/>
          </p:nvPicPr>
          <p:blipFill>
            <a:blip r:embed="rId5" cstate="print"/>
            <a:stretch>
              <a:fillRect/>
            </a:stretch>
          </p:blipFill>
          <p:spPr>
            <a:xfrm>
              <a:off x="7351394" y="3368039"/>
              <a:ext cx="75565" cy="75564"/>
            </a:xfrm>
            <a:prstGeom prst="rect">
              <a:avLst/>
            </a:prstGeom>
          </p:spPr>
        </p:pic>
        <p:pic>
          <p:nvPicPr>
            <p:cNvPr id="258" name="object 118">
              <a:extLst>
                <a:ext uri="{FF2B5EF4-FFF2-40B4-BE49-F238E27FC236}">
                  <a16:creationId xmlns:a16="http://schemas.microsoft.com/office/drawing/2014/main" id="{A03D77F3-B014-5490-3269-E6C81D7016D8}"/>
                </a:ext>
              </a:extLst>
            </p:cNvPr>
            <p:cNvPicPr/>
            <p:nvPr/>
          </p:nvPicPr>
          <p:blipFill>
            <a:blip r:embed="rId5" cstate="print"/>
            <a:stretch>
              <a:fillRect/>
            </a:stretch>
          </p:blipFill>
          <p:spPr>
            <a:xfrm>
              <a:off x="7642859" y="3368039"/>
              <a:ext cx="75565" cy="75564"/>
            </a:xfrm>
            <a:prstGeom prst="rect">
              <a:avLst/>
            </a:prstGeom>
          </p:spPr>
        </p:pic>
        <p:pic>
          <p:nvPicPr>
            <p:cNvPr id="259" name="object 119">
              <a:extLst>
                <a:ext uri="{FF2B5EF4-FFF2-40B4-BE49-F238E27FC236}">
                  <a16:creationId xmlns:a16="http://schemas.microsoft.com/office/drawing/2014/main" id="{7ABE6E41-DF92-B530-1A1E-8D45EED7C10F}"/>
                </a:ext>
              </a:extLst>
            </p:cNvPr>
            <p:cNvPicPr/>
            <p:nvPr/>
          </p:nvPicPr>
          <p:blipFill>
            <a:blip r:embed="rId5" cstate="print"/>
            <a:stretch>
              <a:fillRect/>
            </a:stretch>
          </p:blipFill>
          <p:spPr>
            <a:xfrm>
              <a:off x="7945119" y="3368039"/>
              <a:ext cx="75565" cy="75564"/>
            </a:xfrm>
            <a:prstGeom prst="rect">
              <a:avLst/>
            </a:prstGeom>
          </p:spPr>
        </p:pic>
        <p:pic>
          <p:nvPicPr>
            <p:cNvPr id="260" name="object 120">
              <a:extLst>
                <a:ext uri="{FF2B5EF4-FFF2-40B4-BE49-F238E27FC236}">
                  <a16:creationId xmlns:a16="http://schemas.microsoft.com/office/drawing/2014/main" id="{7586F68C-94A4-98E7-E56B-F8A75016B91A}"/>
                </a:ext>
              </a:extLst>
            </p:cNvPr>
            <p:cNvPicPr/>
            <p:nvPr/>
          </p:nvPicPr>
          <p:blipFill>
            <a:blip r:embed="rId5" cstate="print"/>
            <a:stretch>
              <a:fillRect/>
            </a:stretch>
          </p:blipFill>
          <p:spPr>
            <a:xfrm>
              <a:off x="8236584" y="3368039"/>
              <a:ext cx="75565" cy="75564"/>
            </a:xfrm>
            <a:prstGeom prst="rect">
              <a:avLst/>
            </a:prstGeom>
          </p:spPr>
        </p:pic>
        <p:pic>
          <p:nvPicPr>
            <p:cNvPr id="261" name="object 121">
              <a:extLst>
                <a:ext uri="{FF2B5EF4-FFF2-40B4-BE49-F238E27FC236}">
                  <a16:creationId xmlns:a16="http://schemas.microsoft.com/office/drawing/2014/main" id="{A8979FAD-4853-24B3-DAB3-BD3380D9BDFF}"/>
                </a:ext>
              </a:extLst>
            </p:cNvPr>
            <p:cNvPicPr/>
            <p:nvPr/>
          </p:nvPicPr>
          <p:blipFill>
            <a:blip r:embed="rId5" cstate="print"/>
            <a:stretch>
              <a:fillRect/>
            </a:stretch>
          </p:blipFill>
          <p:spPr>
            <a:xfrm>
              <a:off x="8528050" y="3368039"/>
              <a:ext cx="75565" cy="75564"/>
            </a:xfrm>
            <a:prstGeom prst="rect">
              <a:avLst/>
            </a:prstGeom>
          </p:spPr>
        </p:pic>
        <p:pic>
          <p:nvPicPr>
            <p:cNvPr id="262" name="object 122">
              <a:extLst>
                <a:ext uri="{FF2B5EF4-FFF2-40B4-BE49-F238E27FC236}">
                  <a16:creationId xmlns:a16="http://schemas.microsoft.com/office/drawing/2014/main" id="{D89DF19C-2E02-C939-8541-7D8F6D7C7C27}"/>
                </a:ext>
              </a:extLst>
            </p:cNvPr>
            <p:cNvPicPr/>
            <p:nvPr/>
          </p:nvPicPr>
          <p:blipFill>
            <a:blip r:embed="rId5" cstate="print"/>
            <a:stretch>
              <a:fillRect/>
            </a:stretch>
          </p:blipFill>
          <p:spPr>
            <a:xfrm>
              <a:off x="8819515" y="3368039"/>
              <a:ext cx="75565" cy="75564"/>
            </a:xfrm>
            <a:prstGeom prst="rect">
              <a:avLst/>
            </a:prstGeom>
          </p:spPr>
        </p:pic>
        <p:pic>
          <p:nvPicPr>
            <p:cNvPr id="263" name="object 123">
              <a:extLst>
                <a:ext uri="{FF2B5EF4-FFF2-40B4-BE49-F238E27FC236}">
                  <a16:creationId xmlns:a16="http://schemas.microsoft.com/office/drawing/2014/main" id="{4141D872-6308-654D-4806-D330ACA48A29}"/>
                </a:ext>
              </a:extLst>
            </p:cNvPr>
            <p:cNvPicPr/>
            <p:nvPr/>
          </p:nvPicPr>
          <p:blipFill>
            <a:blip r:embed="rId5" cstate="print"/>
            <a:stretch>
              <a:fillRect/>
            </a:stretch>
          </p:blipFill>
          <p:spPr>
            <a:xfrm>
              <a:off x="9110979" y="3368039"/>
              <a:ext cx="75565" cy="75564"/>
            </a:xfrm>
            <a:prstGeom prst="rect">
              <a:avLst/>
            </a:prstGeom>
          </p:spPr>
        </p:pic>
        <p:sp>
          <p:nvSpPr>
            <p:cNvPr id="264" name="object 124">
              <a:extLst>
                <a:ext uri="{FF2B5EF4-FFF2-40B4-BE49-F238E27FC236}">
                  <a16:creationId xmlns:a16="http://schemas.microsoft.com/office/drawing/2014/main" id="{898BF7F5-B8B8-D830-63B0-0364FE81462F}"/>
                </a:ext>
              </a:extLst>
            </p:cNvPr>
            <p:cNvSpPr/>
            <p:nvPr/>
          </p:nvSpPr>
          <p:spPr>
            <a:xfrm>
              <a:off x="653950" y="975907"/>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dirty="0"/>
            </a:p>
          </p:txBody>
        </p:sp>
        <p:sp>
          <p:nvSpPr>
            <p:cNvPr id="265" name="object 125">
              <a:extLst>
                <a:ext uri="{FF2B5EF4-FFF2-40B4-BE49-F238E27FC236}">
                  <a16:creationId xmlns:a16="http://schemas.microsoft.com/office/drawing/2014/main" id="{8C50EB8F-AE33-DF0A-ED0B-78AEC55E255F}"/>
                </a:ext>
              </a:extLst>
            </p:cNvPr>
            <p:cNvSpPr/>
            <p:nvPr/>
          </p:nvSpPr>
          <p:spPr>
            <a:xfrm>
              <a:off x="3585693" y="975907"/>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grpSp>
      <p:grpSp>
        <p:nvGrpSpPr>
          <p:cNvPr id="388" name="object 5">
            <a:extLst>
              <a:ext uri="{FF2B5EF4-FFF2-40B4-BE49-F238E27FC236}">
                <a16:creationId xmlns:a16="http://schemas.microsoft.com/office/drawing/2014/main" id="{997599F2-C2F0-74E8-7EA8-972099A271DF}"/>
              </a:ext>
            </a:extLst>
          </p:cNvPr>
          <p:cNvGrpSpPr/>
          <p:nvPr/>
        </p:nvGrpSpPr>
        <p:grpSpPr>
          <a:xfrm>
            <a:off x="1238499" y="2844796"/>
            <a:ext cx="6641931" cy="1967824"/>
            <a:chOff x="211859" y="774584"/>
            <a:chExt cx="9283700" cy="2906987"/>
          </a:xfrm>
        </p:grpSpPr>
        <p:sp>
          <p:nvSpPr>
            <p:cNvPr id="389" name="object 6">
              <a:extLst>
                <a:ext uri="{FF2B5EF4-FFF2-40B4-BE49-F238E27FC236}">
                  <a16:creationId xmlns:a16="http://schemas.microsoft.com/office/drawing/2014/main" id="{E4CEB177-52C1-453E-8566-AE448143F6FB}"/>
                </a:ext>
              </a:extLst>
            </p:cNvPr>
            <p:cNvSpPr/>
            <p:nvPr/>
          </p:nvSpPr>
          <p:spPr>
            <a:xfrm>
              <a:off x="211859" y="774584"/>
              <a:ext cx="9283700" cy="32384"/>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390" name="object 7">
              <a:extLst>
                <a:ext uri="{FF2B5EF4-FFF2-40B4-BE49-F238E27FC236}">
                  <a16:creationId xmlns:a16="http://schemas.microsoft.com/office/drawing/2014/main" id="{464154FD-AF40-6229-A664-2FEFA0FEC11E}"/>
                </a:ext>
              </a:extLst>
            </p:cNvPr>
            <p:cNvSpPr/>
            <p:nvPr/>
          </p:nvSpPr>
          <p:spPr>
            <a:xfrm>
              <a:off x="507364" y="871696"/>
              <a:ext cx="8787130" cy="2809875"/>
            </a:xfrm>
            <a:custGeom>
              <a:avLst/>
              <a:gdLst/>
              <a:ahLst/>
              <a:cxnLst/>
              <a:rect l="l" t="t" r="r" b="b"/>
              <a:pathLst>
                <a:path w="8787130" h="2809875">
                  <a:moveTo>
                    <a:pt x="0" y="0"/>
                  </a:moveTo>
                  <a:lnTo>
                    <a:pt x="8787130" y="0"/>
                  </a:lnTo>
                  <a:lnTo>
                    <a:pt x="8787130" y="2809398"/>
                  </a:lnTo>
                  <a:lnTo>
                    <a:pt x="0" y="2809398"/>
                  </a:lnTo>
                  <a:lnTo>
                    <a:pt x="0" y="0"/>
                  </a:lnTo>
                  <a:close/>
                </a:path>
              </a:pathLst>
            </a:custGeom>
            <a:solidFill>
              <a:srgbClr val="FFFFFF"/>
            </a:solidFill>
          </p:spPr>
          <p:txBody>
            <a:bodyPr wrap="square" lIns="0" tIns="0" rIns="0" bIns="0" rtlCol="0"/>
            <a:lstStyle/>
            <a:p>
              <a:endParaRPr sz="927"/>
            </a:p>
          </p:txBody>
        </p:sp>
        <p:sp>
          <p:nvSpPr>
            <p:cNvPr id="391" name="object 8">
              <a:extLst>
                <a:ext uri="{FF2B5EF4-FFF2-40B4-BE49-F238E27FC236}">
                  <a16:creationId xmlns:a16="http://schemas.microsoft.com/office/drawing/2014/main" id="{589671C3-7236-789E-E0A0-57B7E84A1EB7}"/>
                </a:ext>
              </a:extLst>
            </p:cNvPr>
            <p:cNvSpPr/>
            <p:nvPr/>
          </p:nvSpPr>
          <p:spPr>
            <a:xfrm>
              <a:off x="507364" y="871696"/>
              <a:ext cx="0" cy="2809875"/>
            </a:xfrm>
            <a:custGeom>
              <a:avLst/>
              <a:gdLst/>
              <a:ahLst/>
              <a:cxnLst/>
              <a:rect l="l" t="t" r="r" b="b"/>
              <a:pathLst>
                <a:path h="2809875">
                  <a:moveTo>
                    <a:pt x="0" y="0"/>
                  </a:moveTo>
                  <a:lnTo>
                    <a:pt x="0" y="2809398"/>
                  </a:lnTo>
                </a:path>
              </a:pathLst>
            </a:custGeom>
            <a:ln w="10794">
              <a:solidFill>
                <a:srgbClr val="D3DBDF"/>
              </a:solidFill>
            </a:ln>
          </p:spPr>
          <p:txBody>
            <a:bodyPr wrap="square" lIns="0" tIns="0" rIns="0" bIns="0" rtlCol="0"/>
            <a:lstStyle/>
            <a:p>
              <a:endParaRPr sz="927"/>
            </a:p>
          </p:txBody>
        </p:sp>
        <p:sp>
          <p:nvSpPr>
            <p:cNvPr id="392" name="object 9">
              <a:extLst>
                <a:ext uri="{FF2B5EF4-FFF2-40B4-BE49-F238E27FC236}">
                  <a16:creationId xmlns:a16="http://schemas.microsoft.com/office/drawing/2014/main" id="{773A60C7-E455-9A1A-B281-97E8E26A22D0}"/>
                </a:ext>
              </a:extLst>
            </p:cNvPr>
            <p:cNvSpPr/>
            <p:nvPr/>
          </p:nvSpPr>
          <p:spPr>
            <a:xfrm>
              <a:off x="793432" y="871696"/>
              <a:ext cx="895985" cy="2808605"/>
            </a:xfrm>
            <a:custGeom>
              <a:avLst/>
              <a:gdLst/>
              <a:ahLst/>
              <a:cxnLst/>
              <a:rect l="l" t="t" r="r" b="b"/>
              <a:pathLst>
                <a:path w="895985" h="2808604">
                  <a:moveTo>
                    <a:pt x="0" y="2808027"/>
                  </a:moveTo>
                  <a:lnTo>
                    <a:pt x="10794" y="2808027"/>
                  </a:lnTo>
                </a:path>
                <a:path w="895985" h="2808604">
                  <a:moveTo>
                    <a:pt x="5397" y="201366"/>
                  </a:moveTo>
                  <a:lnTo>
                    <a:pt x="5397" y="2612346"/>
                  </a:lnTo>
                </a:path>
                <a:path w="895985" h="2808604">
                  <a:moveTo>
                    <a:pt x="5397" y="0"/>
                  </a:moveTo>
                  <a:lnTo>
                    <a:pt x="5397" y="7056"/>
                  </a:lnTo>
                </a:path>
                <a:path w="895985" h="2808604">
                  <a:moveTo>
                    <a:pt x="291464" y="2808027"/>
                  </a:moveTo>
                  <a:lnTo>
                    <a:pt x="302259" y="2808027"/>
                  </a:lnTo>
                </a:path>
                <a:path w="895985" h="2808604">
                  <a:moveTo>
                    <a:pt x="296862" y="201366"/>
                  </a:moveTo>
                  <a:lnTo>
                    <a:pt x="296862" y="2612346"/>
                  </a:lnTo>
                </a:path>
                <a:path w="895985" h="2808604">
                  <a:moveTo>
                    <a:pt x="296862" y="0"/>
                  </a:moveTo>
                  <a:lnTo>
                    <a:pt x="296862" y="7056"/>
                  </a:lnTo>
                </a:path>
                <a:path w="895985" h="2808604">
                  <a:moveTo>
                    <a:pt x="582929" y="2808027"/>
                  </a:moveTo>
                  <a:lnTo>
                    <a:pt x="593724" y="2808027"/>
                  </a:lnTo>
                </a:path>
                <a:path w="895985" h="2808604">
                  <a:moveTo>
                    <a:pt x="588327" y="201366"/>
                  </a:moveTo>
                  <a:lnTo>
                    <a:pt x="588327" y="2612346"/>
                  </a:lnTo>
                </a:path>
                <a:path w="895985" h="2808604">
                  <a:moveTo>
                    <a:pt x="588327" y="0"/>
                  </a:moveTo>
                  <a:lnTo>
                    <a:pt x="588327" y="7056"/>
                  </a:lnTo>
                </a:path>
                <a:path w="895985" h="2808604">
                  <a:moveTo>
                    <a:pt x="885189" y="2808027"/>
                  </a:moveTo>
                  <a:lnTo>
                    <a:pt x="895984" y="2808027"/>
                  </a:lnTo>
                </a:path>
                <a:path w="895985" h="2808604">
                  <a:moveTo>
                    <a:pt x="890587" y="747916"/>
                  </a:moveTo>
                  <a:lnTo>
                    <a:pt x="890587" y="2612346"/>
                  </a:lnTo>
                </a:path>
              </a:pathLst>
            </a:custGeom>
            <a:ln w="3175">
              <a:solidFill>
                <a:srgbClr val="D3DBDF"/>
              </a:solidFill>
            </a:ln>
          </p:spPr>
          <p:txBody>
            <a:bodyPr wrap="square" lIns="0" tIns="0" rIns="0" bIns="0" rtlCol="0"/>
            <a:lstStyle/>
            <a:p>
              <a:endParaRPr sz="927" dirty="0"/>
            </a:p>
          </p:txBody>
        </p:sp>
        <p:sp>
          <p:nvSpPr>
            <p:cNvPr id="393" name="object 10">
              <a:extLst>
                <a:ext uri="{FF2B5EF4-FFF2-40B4-BE49-F238E27FC236}">
                  <a16:creationId xmlns:a16="http://schemas.microsoft.com/office/drawing/2014/main" id="{D6A90604-E033-F75D-DE43-5C58C3289637}"/>
                </a:ext>
              </a:extLst>
            </p:cNvPr>
            <p:cNvSpPr/>
            <p:nvPr/>
          </p:nvSpPr>
          <p:spPr>
            <a:xfrm>
              <a:off x="167862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394" name="object 11">
              <a:extLst>
                <a:ext uri="{FF2B5EF4-FFF2-40B4-BE49-F238E27FC236}">
                  <a16:creationId xmlns:a16="http://schemas.microsoft.com/office/drawing/2014/main" id="{0C543DF2-77E1-FF8F-BD18-23C131352C58}"/>
                </a:ext>
              </a:extLst>
            </p:cNvPr>
            <p:cNvSpPr/>
            <p:nvPr/>
          </p:nvSpPr>
          <p:spPr>
            <a:xfrm>
              <a:off x="1970087"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395" name="object 12">
              <a:extLst>
                <a:ext uri="{FF2B5EF4-FFF2-40B4-BE49-F238E27FC236}">
                  <a16:creationId xmlns:a16="http://schemas.microsoft.com/office/drawing/2014/main" id="{912A8D2E-0B7A-484E-BE13-54000701DB9E}"/>
                </a:ext>
              </a:extLst>
            </p:cNvPr>
            <p:cNvSpPr/>
            <p:nvPr/>
          </p:nvSpPr>
          <p:spPr>
            <a:xfrm>
              <a:off x="1970087"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396" name="object 13">
              <a:extLst>
                <a:ext uri="{FF2B5EF4-FFF2-40B4-BE49-F238E27FC236}">
                  <a16:creationId xmlns:a16="http://schemas.microsoft.com/office/drawing/2014/main" id="{CB45CC48-2DCA-3C53-229B-48022792B678}"/>
                </a:ext>
              </a:extLst>
            </p:cNvPr>
            <p:cNvSpPr/>
            <p:nvPr/>
          </p:nvSpPr>
          <p:spPr>
            <a:xfrm>
              <a:off x="2261552"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397" name="object 14">
              <a:extLst>
                <a:ext uri="{FF2B5EF4-FFF2-40B4-BE49-F238E27FC236}">
                  <a16:creationId xmlns:a16="http://schemas.microsoft.com/office/drawing/2014/main" id="{A4F9A883-8D3A-1F6F-16C5-59A9E5FD5B5C}"/>
                </a:ext>
              </a:extLst>
            </p:cNvPr>
            <p:cNvSpPr/>
            <p:nvPr/>
          </p:nvSpPr>
          <p:spPr>
            <a:xfrm>
              <a:off x="226155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398" name="object 15">
              <a:extLst>
                <a:ext uri="{FF2B5EF4-FFF2-40B4-BE49-F238E27FC236}">
                  <a16:creationId xmlns:a16="http://schemas.microsoft.com/office/drawing/2014/main" id="{C5A6EB8B-3D20-F77A-0B3D-8F03B21A836E}"/>
                </a:ext>
              </a:extLst>
            </p:cNvPr>
            <p:cNvSpPr/>
            <p:nvPr/>
          </p:nvSpPr>
          <p:spPr>
            <a:xfrm>
              <a:off x="2553017"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399" name="object 16">
              <a:extLst>
                <a:ext uri="{FF2B5EF4-FFF2-40B4-BE49-F238E27FC236}">
                  <a16:creationId xmlns:a16="http://schemas.microsoft.com/office/drawing/2014/main" id="{BAF542B3-B7D9-36BD-C02D-0D3DEA1B9C22}"/>
                </a:ext>
              </a:extLst>
            </p:cNvPr>
            <p:cNvSpPr/>
            <p:nvPr/>
          </p:nvSpPr>
          <p:spPr>
            <a:xfrm>
              <a:off x="2553017"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400" name="object 17">
              <a:extLst>
                <a:ext uri="{FF2B5EF4-FFF2-40B4-BE49-F238E27FC236}">
                  <a16:creationId xmlns:a16="http://schemas.microsoft.com/office/drawing/2014/main" id="{F416F1CF-3463-9285-166D-45B82C21F6D2}"/>
                </a:ext>
              </a:extLst>
            </p:cNvPr>
            <p:cNvSpPr/>
            <p:nvPr/>
          </p:nvSpPr>
          <p:spPr>
            <a:xfrm>
              <a:off x="2844482"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401" name="object 18">
              <a:extLst>
                <a:ext uri="{FF2B5EF4-FFF2-40B4-BE49-F238E27FC236}">
                  <a16:creationId xmlns:a16="http://schemas.microsoft.com/office/drawing/2014/main" id="{8161CAAB-5F55-5661-37EC-9519FC453F1B}"/>
                </a:ext>
              </a:extLst>
            </p:cNvPr>
            <p:cNvSpPr/>
            <p:nvPr/>
          </p:nvSpPr>
          <p:spPr>
            <a:xfrm>
              <a:off x="284448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402" name="object 19">
              <a:extLst>
                <a:ext uri="{FF2B5EF4-FFF2-40B4-BE49-F238E27FC236}">
                  <a16:creationId xmlns:a16="http://schemas.microsoft.com/office/drawing/2014/main" id="{4F827682-87C9-A770-EBEA-E3FBAD30DE56}"/>
                </a:ext>
              </a:extLst>
            </p:cNvPr>
            <p:cNvSpPr/>
            <p:nvPr/>
          </p:nvSpPr>
          <p:spPr>
            <a:xfrm>
              <a:off x="3135947" y="871696"/>
              <a:ext cx="10795" cy="2808605"/>
            </a:xfrm>
            <a:custGeom>
              <a:avLst/>
              <a:gdLst/>
              <a:ahLst/>
              <a:cxnLst/>
              <a:rect l="l" t="t" r="r" b="b"/>
              <a:pathLst>
                <a:path w="10794" h="2808604">
                  <a:moveTo>
                    <a:pt x="0" y="2808027"/>
                  </a:moveTo>
                  <a:lnTo>
                    <a:pt x="10794" y="2808027"/>
                  </a:lnTo>
                </a:path>
                <a:path w="10794" h="2808604">
                  <a:moveTo>
                    <a:pt x="5397" y="201366"/>
                  </a:moveTo>
                  <a:lnTo>
                    <a:pt x="5397" y="2612346"/>
                  </a:lnTo>
                </a:path>
                <a:path w="10794" h="2808604">
                  <a:moveTo>
                    <a:pt x="5397" y="0"/>
                  </a:moveTo>
                  <a:lnTo>
                    <a:pt x="5397" y="7056"/>
                  </a:lnTo>
                </a:path>
              </a:pathLst>
            </a:custGeom>
            <a:ln w="3175">
              <a:solidFill>
                <a:srgbClr val="D3DBDF"/>
              </a:solidFill>
            </a:ln>
          </p:spPr>
          <p:txBody>
            <a:bodyPr wrap="square" lIns="0" tIns="0" rIns="0" bIns="0" rtlCol="0"/>
            <a:lstStyle/>
            <a:p>
              <a:endParaRPr sz="927"/>
            </a:p>
          </p:txBody>
        </p:sp>
        <p:sp>
          <p:nvSpPr>
            <p:cNvPr id="403" name="object 20">
              <a:extLst>
                <a:ext uri="{FF2B5EF4-FFF2-40B4-BE49-F238E27FC236}">
                  <a16:creationId xmlns:a16="http://schemas.microsoft.com/office/drawing/2014/main" id="{3E5AFE5C-E4A0-E825-A78A-02474CC91AF3}"/>
                </a:ext>
              </a:extLst>
            </p:cNvPr>
            <p:cNvSpPr/>
            <p:nvPr/>
          </p:nvSpPr>
          <p:spPr>
            <a:xfrm>
              <a:off x="3443604" y="871696"/>
              <a:ext cx="0" cy="2809875"/>
            </a:xfrm>
            <a:custGeom>
              <a:avLst/>
              <a:gdLst/>
              <a:ahLst/>
              <a:cxnLst/>
              <a:rect l="l" t="t" r="r" b="b"/>
              <a:pathLst>
                <a:path h="2809875">
                  <a:moveTo>
                    <a:pt x="0" y="956340"/>
                  </a:moveTo>
                  <a:lnTo>
                    <a:pt x="0" y="2809398"/>
                  </a:lnTo>
                </a:path>
                <a:path h="2809875">
                  <a:moveTo>
                    <a:pt x="0" y="0"/>
                  </a:moveTo>
                  <a:lnTo>
                    <a:pt x="0" y="794415"/>
                  </a:lnTo>
                </a:path>
              </a:pathLst>
            </a:custGeom>
            <a:ln w="10794">
              <a:solidFill>
                <a:srgbClr val="D3DBDF"/>
              </a:solidFill>
            </a:ln>
          </p:spPr>
          <p:txBody>
            <a:bodyPr wrap="square" lIns="0" tIns="0" rIns="0" bIns="0" rtlCol="0"/>
            <a:lstStyle/>
            <a:p>
              <a:endParaRPr sz="927"/>
            </a:p>
          </p:txBody>
        </p:sp>
        <p:sp>
          <p:nvSpPr>
            <p:cNvPr id="404" name="object 21">
              <a:extLst>
                <a:ext uri="{FF2B5EF4-FFF2-40B4-BE49-F238E27FC236}">
                  <a16:creationId xmlns:a16="http://schemas.microsoft.com/office/drawing/2014/main" id="{E23FC62B-218C-5BED-1E81-B88144B9EACE}"/>
                </a:ext>
              </a:extLst>
            </p:cNvPr>
            <p:cNvSpPr/>
            <p:nvPr/>
          </p:nvSpPr>
          <p:spPr>
            <a:xfrm>
              <a:off x="3729672"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405" name="object 22">
              <a:extLst>
                <a:ext uri="{FF2B5EF4-FFF2-40B4-BE49-F238E27FC236}">
                  <a16:creationId xmlns:a16="http://schemas.microsoft.com/office/drawing/2014/main" id="{089EB485-F203-A6B3-5E3F-E8544AF7740C}"/>
                </a:ext>
              </a:extLst>
            </p:cNvPr>
            <p:cNvSpPr/>
            <p:nvPr/>
          </p:nvSpPr>
          <p:spPr>
            <a:xfrm>
              <a:off x="3729672"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406" name="object 23">
              <a:extLst>
                <a:ext uri="{FF2B5EF4-FFF2-40B4-BE49-F238E27FC236}">
                  <a16:creationId xmlns:a16="http://schemas.microsoft.com/office/drawing/2014/main" id="{7414E08E-A9E7-1155-B2EA-5D4A7A24A9B8}"/>
                </a:ext>
              </a:extLst>
            </p:cNvPr>
            <p:cNvSpPr/>
            <p:nvPr/>
          </p:nvSpPr>
          <p:spPr>
            <a:xfrm>
              <a:off x="4021137"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407" name="object 24">
              <a:extLst>
                <a:ext uri="{FF2B5EF4-FFF2-40B4-BE49-F238E27FC236}">
                  <a16:creationId xmlns:a16="http://schemas.microsoft.com/office/drawing/2014/main" id="{88ED1EB9-5A91-23BD-41D4-8EEF8A684C7E}"/>
                </a:ext>
              </a:extLst>
            </p:cNvPr>
            <p:cNvSpPr/>
            <p:nvPr/>
          </p:nvSpPr>
          <p:spPr>
            <a:xfrm>
              <a:off x="4021137"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408" name="object 25">
              <a:extLst>
                <a:ext uri="{FF2B5EF4-FFF2-40B4-BE49-F238E27FC236}">
                  <a16:creationId xmlns:a16="http://schemas.microsoft.com/office/drawing/2014/main" id="{6DB1F7CE-1795-87FB-679E-86D0508EE22C}"/>
                </a:ext>
              </a:extLst>
            </p:cNvPr>
            <p:cNvSpPr/>
            <p:nvPr/>
          </p:nvSpPr>
          <p:spPr>
            <a:xfrm>
              <a:off x="431260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373186"/>
                  </a:moveTo>
                  <a:lnTo>
                    <a:pt x="588327" y="2612346"/>
                  </a:lnTo>
                </a:path>
              </a:pathLst>
            </a:custGeom>
            <a:ln w="3175">
              <a:solidFill>
                <a:srgbClr val="D3DBDF"/>
              </a:solidFill>
            </a:ln>
          </p:spPr>
          <p:txBody>
            <a:bodyPr wrap="square" lIns="0" tIns="0" rIns="0" bIns="0" rtlCol="0"/>
            <a:lstStyle/>
            <a:p>
              <a:endParaRPr sz="927"/>
            </a:p>
          </p:txBody>
        </p:sp>
        <p:sp>
          <p:nvSpPr>
            <p:cNvPr id="409" name="object 26">
              <a:extLst>
                <a:ext uri="{FF2B5EF4-FFF2-40B4-BE49-F238E27FC236}">
                  <a16:creationId xmlns:a16="http://schemas.microsoft.com/office/drawing/2014/main" id="{426AA8D6-7C35-7E1F-1E75-38571CE73D85}"/>
                </a:ext>
              </a:extLst>
            </p:cNvPr>
            <p:cNvSpPr/>
            <p:nvPr/>
          </p:nvSpPr>
          <p:spPr>
            <a:xfrm>
              <a:off x="4895532" y="875224"/>
              <a:ext cx="10795" cy="1207770"/>
            </a:xfrm>
            <a:custGeom>
              <a:avLst/>
              <a:gdLst/>
              <a:ahLst/>
              <a:cxnLst/>
              <a:rect l="l" t="t" r="r" b="b"/>
              <a:pathLst>
                <a:path w="10795" h="1207770">
                  <a:moveTo>
                    <a:pt x="5397" y="197838"/>
                  </a:moveTo>
                  <a:lnTo>
                    <a:pt x="5397" y="1207733"/>
                  </a:lnTo>
                </a:path>
                <a:path w="10795" h="1207770">
                  <a:moveTo>
                    <a:pt x="0" y="0"/>
                  </a:moveTo>
                  <a:lnTo>
                    <a:pt x="10794" y="0"/>
                  </a:lnTo>
                </a:path>
              </a:pathLst>
            </a:custGeom>
            <a:ln w="10794">
              <a:solidFill>
                <a:srgbClr val="D3DBDF"/>
              </a:solidFill>
            </a:ln>
          </p:spPr>
          <p:txBody>
            <a:bodyPr wrap="square" lIns="0" tIns="0" rIns="0" bIns="0" rtlCol="0"/>
            <a:lstStyle/>
            <a:p>
              <a:endParaRPr sz="927"/>
            </a:p>
          </p:txBody>
        </p:sp>
        <p:sp>
          <p:nvSpPr>
            <p:cNvPr id="410" name="object 27">
              <a:extLst>
                <a:ext uri="{FF2B5EF4-FFF2-40B4-BE49-F238E27FC236}">
                  <a16:creationId xmlns:a16="http://schemas.microsoft.com/office/drawing/2014/main" id="{86E003E5-D1A2-CCCD-7365-9B1E3D6C45C6}"/>
                </a:ext>
              </a:extLst>
            </p:cNvPr>
            <p:cNvSpPr/>
            <p:nvPr/>
          </p:nvSpPr>
          <p:spPr>
            <a:xfrm>
              <a:off x="519779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581609"/>
                  </a:moveTo>
                  <a:lnTo>
                    <a:pt x="588327" y="2612346"/>
                  </a:lnTo>
                </a:path>
              </a:pathLst>
            </a:custGeom>
            <a:ln w="3175">
              <a:solidFill>
                <a:srgbClr val="D3DBDF"/>
              </a:solidFill>
            </a:ln>
          </p:spPr>
          <p:txBody>
            <a:bodyPr wrap="square" lIns="0" tIns="0" rIns="0" bIns="0" rtlCol="0"/>
            <a:lstStyle/>
            <a:p>
              <a:endParaRPr sz="927"/>
            </a:p>
          </p:txBody>
        </p:sp>
        <p:sp>
          <p:nvSpPr>
            <p:cNvPr id="411" name="object 28">
              <a:extLst>
                <a:ext uri="{FF2B5EF4-FFF2-40B4-BE49-F238E27FC236}">
                  <a16:creationId xmlns:a16="http://schemas.microsoft.com/office/drawing/2014/main" id="{673CD5D5-3A08-4983-29C8-3AD33C5B46AF}"/>
                </a:ext>
              </a:extLst>
            </p:cNvPr>
            <p:cNvSpPr/>
            <p:nvPr/>
          </p:nvSpPr>
          <p:spPr>
            <a:xfrm>
              <a:off x="578072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2" name="object 29">
              <a:extLst>
                <a:ext uri="{FF2B5EF4-FFF2-40B4-BE49-F238E27FC236}">
                  <a16:creationId xmlns:a16="http://schemas.microsoft.com/office/drawing/2014/main" id="{C7D4AB0A-1C82-9858-D6F9-F01C8B303FF8}"/>
                </a:ext>
              </a:extLst>
            </p:cNvPr>
            <p:cNvSpPr/>
            <p:nvPr/>
          </p:nvSpPr>
          <p:spPr>
            <a:xfrm>
              <a:off x="607218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413" name="object 30">
              <a:extLst>
                <a:ext uri="{FF2B5EF4-FFF2-40B4-BE49-F238E27FC236}">
                  <a16:creationId xmlns:a16="http://schemas.microsoft.com/office/drawing/2014/main" id="{54ACD740-D257-5014-F320-F3E807614222}"/>
                </a:ext>
              </a:extLst>
            </p:cNvPr>
            <p:cNvSpPr/>
            <p:nvPr/>
          </p:nvSpPr>
          <p:spPr>
            <a:xfrm>
              <a:off x="607218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4" name="object 31">
              <a:extLst>
                <a:ext uri="{FF2B5EF4-FFF2-40B4-BE49-F238E27FC236}">
                  <a16:creationId xmlns:a16="http://schemas.microsoft.com/office/drawing/2014/main" id="{D73BBF9E-1170-2638-97D6-ED72FE9292D1}"/>
                </a:ext>
              </a:extLst>
            </p:cNvPr>
            <p:cNvSpPr/>
            <p:nvPr/>
          </p:nvSpPr>
          <p:spPr>
            <a:xfrm>
              <a:off x="6363652"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415" name="object 32">
              <a:extLst>
                <a:ext uri="{FF2B5EF4-FFF2-40B4-BE49-F238E27FC236}">
                  <a16:creationId xmlns:a16="http://schemas.microsoft.com/office/drawing/2014/main" id="{ADFCA2A0-B1CE-91E2-3982-59AB305075D5}"/>
                </a:ext>
              </a:extLst>
            </p:cNvPr>
            <p:cNvSpPr/>
            <p:nvPr/>
          </p:nvSpPr>
          <p:spPr>
            <a:xfrm>
              <a:off x="636365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6" name="object 33">
              <a:extLst>
                <a:ext uri="{FF2B5EF4-FFF2-40B4-BE49-F238E27FC236}">
                  <a16:creationId xmlns:a16="http://schemas.microsoft.com/office/drawing/2014/main" id="{8099443A-7135-3F7F-D865-1E3437DF1E65}"/>
                </a:ext>
              </a:extLst>
            </p:cNvPr>
            <p:cNvSpPr/>
            <p:nvPr/>
          </p:nvSpPr>
          <p:spPr>
            <a:xfrm>
              <a:off x="665511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417" name="object 34">
              <a:extLst>
                <a:ext uri="{FF2B5EF4-FFF2-40B4-BE49-F238E27FC236}">
                  <a16:creationId xmlns:a16="http://schemas.microsoft.com/office/drawing/2014/main" id="{2AE87F78-D361-33A4-2442-086998A8889C}"/>
                </a:ext>
              </a:extLst>
            </p:cNvPr>
            <p:cNvSpPr/>
            <p:nvPr/>
          </p:nvSpPr>
          <p:spPr>
            <a:xfrm>
              <a:off x="665511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8" name="object 35">
              <a:extLst>
                <a:ext uri="{FF2B5EF4-FFF2-40B4-BE49-F238E27FC236}">
                  <a16:creationId xmlns:a16="http://schemas.microsoft.com/office/drawing/2014/main" id="{DE189A66-18F5-05D9-87A6-834A7F749461}"/>
                </a:ext>
              </a:extLst>
            </p:cNvPr>
            <p:cNvSpPr/>
            <p:nvPr/>
          </p:nvSpPr>
          <p:spPr>
            <a:xfrm>
              <a:off x="694658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19" name="object 36">
              <a:extLst>
                <a:ext uri="{FF2B5EF4-FFF2-40B4-BE49-F238E27FC236}">
                  <a16:creationId xmlns:a16="http://schemas.microsoft.com/office/drawing/2014/main" id="{4D46A49A-E3CE-18A9-5F93-18589DC4A700}"/>
                </a:ext>
              </a:extLst>
            </p:cNvPr>
            <p:cNvSpPr/>
            <p:nvPr/>
          </p:nvSpPr>
          <p:spPr>
            <a:xfrm>
              <a:off x="695197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0" name="object 37">
              <a:extLst>
                <a:ext uri="{FF2B5EF4-FFF2-40B4-BE49-F238E27FC236}">
                  <a16:creationId xmlns:a16="http://schemas.microsoft.com/office/drawing/2014/main" id="{77FF1DED-0D04-2D42-E3F0-FA4648532EEF}"/>
                </a:ext>
              </a:extLst>
            </p:cNvPr>
            <p:cNvSpPr/>
            <p:nvPr/>
          </p:nvSpPr>
          <p:spPr>
            <a:xfrm>
              <a:off x="724884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21" name="object 38">
              <a:extLst>
                <a:ext uri="{FF2B5EF4-FFF2-40B4-BE49-F238E27FC236}">
                  <a16:creationId xmlns:a16="http://schemas.microsoft.com/office/drawing/2014/main" id="{71EF80AC-CBB9-AC35-0EA8-9E9B86E3D1BC}"/>
                </a:ext>
              </a:extLst>
            </p:cNvPr>
            <p:cNvSpPr/>
            <p:nvPr/>
          </p:nvSpPr>
          <p:spPr>
            <a:xfrm>
              <a:off x="725423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2" name="object 39">
              <a:extLst>
                <a:ext uri="{FF2B5EF4-FFF2-40B4-BE49-F238E27FC236}">
                  <a16:creationId xmlns:a16="http://schemas.microsoft.com/office/drawing/2014/main" id="{953C2C10-3E67-2B90-C734-B94C667306EF}"/>
                </a:ext>
              </a:extLst>
            </p:cNvPr>
            <p:cNvSpPr/>
            <p:nvPr/>
          </p:nvSpPr>
          <p:spPr>
            <a:xfrm>
              <a:off x="7540307" y="2661729"/>
              <a:ext cx="10795" cy="1018540"/>
            </a:xfrm>
            <a:custGeom>
              <a:avLst/>
              <a:gdLst/>
              <a:ahLst/>
              <a:cxnLst/>
              <a:rect l="l" t="t" r="r" b="b"/>
              <a:pathLst>
                <a:path w="10795" h="1018539">
                  <a:moveTo>
                    <a:pt x="0" y="1017994"/>
                  </a:moveTo>
                  <a:lnTo>
                    <a:pt x="10794" y="1017994"/>
                  </a:lnTo>
                </a:path>
                <a:path w="10795" h="1018539">
                  <a:moveTo>
                    <a:pt x="5397" y="0"/>
                  </a:moveTo>
                  <a:lnTo>
                    <a:pt x="5397" y="822313"/>
                  </a:lnTo>
                </a:path>
              </a:pathLst>
            </a:custGeom>
            <a:ln w="3175">
              <a:solidFill>
                <a:srgbClr val="D3DBDF"/>
              </a:solidFill>
            </a:ln>
          </p:spPr>
          <p:txBody>
            <a:bodyPr wrap="square" lIns="0" tIns="0" rIns="0" bIns="0" rtlCol="0"/>
            <a:lstStyle/>
            <a:p>
              <a:endParaRPr sz="927"/>
            </a:p>
          </p:txBody>
        </p:sp>
        <p:sp>
          <p:nvSpPr>
            <p:cNvPr id="423" name="object 40">
              <a:extLst>
                <a:ext uri="{FF2B5EF4-FFF2-40B4-BE49-F238E27FC236}">
                  <a16:creationId xmlns:a16="http://schemas.microsoft.com/office/drawing/2014/main" id="{9A10BD43-C5AC-8361-CD52-EDED859E8BBB}"/>
                </a:ext>
              </a:extLst>
            </p:cNvPr>
            <p:cNvSpPr/>
            <p:nvPr/>
          </p:nvSpPr>
          <p:spPr>
            <a:xfrm>
              <a:off x="7540307" y="875224"/>
              <a:ext cx="10795" cy="1624965"/>
            </a:xfrm>
            <a:custGeom>
              <a:avLst/>
              <a:gdLst/>
              <a:ahLst/>
              <a:cxnLst/>
              <a:rect l="l" t="t" r="r" b="b"/>
              <a:pathLst>
                <a:path w="10795" h="1624964">
                  <a:moveTo>
                    <a:pt x="5397" y="197838"/>
                  </a:moveTo>
                  <a:lnTo>
                    <a:pt x="5397" y="1624580"/>
                  </a:lnTo>
                </a:path>
                <a:path w="10795" h="1624964">
                  <a:moveTo>
                    <a:pt x="0" y="0"/>
                  </a:moveTo>
                  <a:lnTo>
                    <a:pt x="10794" y="0"/>
                  </a:lnTo>
                </a:path>
              </a:pathLst>
            </a:custGeom>
            <a:ln w="10794">
              <a:solidFill>
                <a:srgbClr val="D3DBDF"/>
              </a:solidFill>
            </a:ln>
          </p:spPr>
          <p:txBody>
            <a:bodyPr wrap="square" lIns="0" tIns="0" rIns="0" bIns="0" rtlCol="0"/>
            <a:lstStyle/>
            <a:p>
              <a:endParaRPr sz="927"/>
            </a:p>
          </p:txBody>
        </p:sp>
        <p:sp>
          <p:nvSpPr>
            <p:cNvPr id="424" name="object 41">
              <a:extLst>
                <a:ext uri="{FF2B5EF4-FFF2-40B4-BE49-F238E27FC236}">
                  <a16:creationId xmlns:a16="http://schemas.microsoft.com/office/drawing/2014/main" id="{FEF99102-B2B8-660D-371C-C3F7201FCD3D}"/>
                </a:ext>
              </a:extLst>
            </p:cNvPr>
            <p:cNvSpPr/>
            <p:nvPr/>
          </p:nvSpPr>
          <p:spPr>
            <a:xfrm>
              <a:off x="783177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25" name="object 42">
              <a:extLst>
                <a:ext uri="{FF2B5EF4-FFF2-40B4-BE49-F238E27FC236}">
                  <a16:creationId xmlns:a16="http://schemas.microsoft.com/office/drawing/2014/main" id="{1D4BC0CE-74F4-5873-D1B3-CFA9D968A2B5}"/>
                </a:ext>
              </a:extLst>
            </p:cNvPr>
            <p:cNvSpPr/>
            <p:nvPr/>
          </p:nvSpPr>
          <p:spPr>
            <a:xfrm>
              <a:off x="783716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6" name="object 43">
              <a:extLst>
                <a:ext uri="{FF2B5EF4-FFF2-40B4-BE49-F238E27FC236}">
                  <a16:creationId xmlns:a16="http://schemas.microsoft.com/office/drawing/2014/main" id="{091078DA-430D-23BB-985D-83D44EBDE5E9}"/>
                </a:ext>
              </a:extLst>
            </p:cNvPr>
            <p:cNvSpPr/>
            <p:nvPr/>
          </p:nvSpPr>
          <p:spPr>
            <a:xfrm>
              <a:off x="812323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27" name="object 44">
              <a:extLst>
                <a:ext uri="{FF2B5EF4-FFF2-40B4-BE49-F238E27FC236}">
                  <a16:creationId xmlns:a16="http://schemas.microsoft.com/office/drawing/2014/main" id="{51EECBD7-0A9D-844F-8BBB-A1F82F4587A7}"/>
                </a:ext>
              </a:extLst>
            </p:cNvPr>
            <p:cNvSpPr/>
            <p:nvPr/>
          </p:nvSpPr>
          <p:spPr>
            <a:xfrm>
              <a:off x="812863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8" name="object 45">
              <a:extLst>
                <a:ext uri="{FF2B5EF4-FFF2-40B4-BE49-F238E27FC236}">
                  <a16:creationId xmlns:a16="http://schemas.microsoft.com/office/drawing/2014/main" id="{0CA056B0-FB0A-67EB-9B68-717AF1D26181}"/>
                </a:ext>
              </a:extLst>
            </p:cNvPr>
            <p:cNvSpPr/>
            <p:nvPr/>
          </p:nvSpPr>
          <p:spPr>
            <a:xfrm>
              <a:off x="8414702" y="3078576"/>
              <a:ext cx="10795" cy="601345"/>
            </a:xfrm>
            <a:custGeom>
              <a:avLst/>
              <a:gdLst/>
              <a:ahLst/>
              <a:cxnLst/>
              <a:rect l="l" t="t" r="r" b="b"/>
              <a:pathLst>
                <a:path w="10795" h="601345">
                  <a:moveTo>
                    <a:pt x="0" y="601147"/>
                  </a:moveTo>
                  <a:lnTo>
                    <a:pt x="10794" y="601147"/>
                  </a:lnTo>
                </a:path>
                <a:path w="10795" h="601345">
                  <a:moveTo>
                    <a:pt x="5397" y="0"/>
                  </a:moveTo>
                  <a:lnTo>
                    <a:pt x="5397" y="405466"/>
                  </a:lnTo>
                </a:path>
              </a:pathLst>
            </a:custGeom>
            <a:ln w="3175">
              <a:solidFill>
                <a:srgbClr val="D3DBDF"/>
              </a:solidFill>
            </a:ln>
          </p:spPr>
          <p:txBody>
            <a:bodyPr wrap="square" lIns="0" tIns="0" rIns="0" bIns="0" rtlCol="0"/>
            <a:lstStyle/>
            <a:p>
              <a:endParaRPr sz="927"/>
            </a:p>
          </p:txBody>
        </p:sp>
        <p:sp>
          <p:nvSpPr>
            <p:cNvPr id="429" name="object 46">
              <a:extLst>
                <a:ext uri="{FF2B5EF4-FFF2-40B4-BE49-F238E27FC236}">
                  <a16:creationId xmlns:a16="http://schemas.microsoft.com/office/drawing/2014/main" id="{9B3DFF1D-4040-36D1-6392-ACE1E674FC19}"/>
                </a:ext>
              </a:extLst>
            </p:cNvPr>
            <p:cNvSpPr/>
            <p:nvPr/>
          </p:nvSpPr>
          <p:spPr>
            <a:xfrm>
              <a:off x="8414702" y="875224"/>
              <a:ext cx="10795" cy="2041525"/>
            </a:xfrm>
            <a:custGeom>
              <a:avLst/>
              <a:gdLst/>
              <a:ahLst/>
              <a:cxnLst/>
              <a:rect l="l" t="t" r="r" b="b"/>
              <a:pathLst>
                <a:path w="10795" h="2041525">
                  <a:moveTo>
                    <a:pt x="5397" y="197838"/>
                  </a:moveTo>
                  <a:lnTo>
                    <a:pt x="5397" y="2041427"/>
                  </a:lnTo>
                </a:path>
                <a:path w="10795" h="2041525">
                  <a:moveTo>
                    <a:pt x="0" y="0"/>
                  </a:moveTo>
                  <a:lnTo>
                    <a:pt x="10794" y="0"/>
                  </a:lnTo>
                </a:path>
              </a:pathLst>
            </a:custGeom>
            <a:ln w="10794">
              <a:solidFill>
                <a:srgbClr val="D3DBDF"/>
              </a:solidFill>
            </a:ln>
          </p:spPr>
          <p:txBody>
            <a:bodyPr wrap="square" lIns="0" tIns="0" rIns="0" bIns="0" rtlCol="0"/>
            <a:lstStyle/>
            <a:p>
              <a:endParaRPr sz="927"/>
            </a:p>
          </p:txBody>
        </p:sp>
        <p:sp>
          <p:nvSpPr>
            <p:cNvPr id="430" name="object 47">
              <a:extLst>
                <a:ext uri="{FF2B5EF4-FFF2-40B4-BE49-F238E27FC236}">
                  <a16:creationId xmlns:a16="http://schemas.microsoft.com/office/drawing/2014/main" id="{0BA3A302-7023-0A9E-C90C-03DEF7AC5378}"/>
                </a:ext>
              </a:extLst>
            </p:cNvPr>
            <p:cNvSpPr/>
            <p:nvPr/>
          </p:nvSpPr>
          <p:spPr>
            <a:xfrm>
              <a:off x="870616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31" name="object 48">
              <a:extLst>
                <a:ext uri="{FF2B5EF4-FFF2-40B4-BE49-F238E27FC236}">
                  <a16:creationId xmlns:a16="http://schemas.microsoft.com/office/drawing/2014/main" id="{F81FAB5E-42E3-AD25-4B8F-613A2271D979}"/>
                </a:ext>
              </a:extLst>
            </p:cNvPr>
            <p:cNvSpPr/>
            <p:nvPr/>
          </p:nvSpPr>
          <p:spPr>
            <a:xfrm>
              <a:off x="871156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32" name="object 49">
              <a:extLst>
                <a:ext uri="{FF2B5EF4-FFF2-40B4-BE49-F238E27FC236}">
                  <a16:creationId xmlns:a16="http://schemas.microsoft.com/office/drawing/2014/main" id="{1BB13C83-8E11-9973-A8DC-8A13BE70B223}"/>
                </a:ext>
              </a:extLst>
            </p:cNvPr>
            <p:cNvSpPr/>
            <p:nvPr/>
          </p:nvSpPr>
          <p:spPr>
            <a:xfrm>
              <a:off x="900842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33" name="object 50">
              <a:extLst>
                <a:ext uri="{FF2B5EF4-FFF2-40B4-BE49-F238E27FC236}">
                  <a16:creationId xmlns:a16="http://schemas.microsoft.com/office/drawing/2014/main" id="{5DD10F12-9A38-FB7F-C156-40FC93583101}"/>
                </a:ext>
              </a:extLst>
            </p:cNvPr>
            <p:cNvSpPr/>
            <p:nvPr/>
          </p:nvSpPr>
          <p:spPr>
            <a:xfrm>
              <a:off x="9013825"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34" name="object 51">
              <a:extLst>
                <a:ext uri="{FF2B5EF4-FFF2-40B4-BE49-F238E27FC236}">
                  <a16:creationId xmlns:a16="http://schemas.microsoft.com/office/drawing/2014/main" id="{70E36763-F8CE-2002-471E-88782F7AD5D2}"/>
                </a:ext>
              </a:extLst>
            </p:cNvPr>
            <p:cNvSpPr/>
            <p:nvPr/>
          </p:nvSpPr>
          <p:spPr>
            <a:xfrm>
              <a:off x="545147" y="863599"/>
              <a:ext cx="226695" cy="2817495"/>
            </a:xfrm>
            <a:custGeom>
              <a:avLst/>
              <a:gdLst/>
              <a:ahLst/>
              <a:cxnLst/>
              <a:rect l="l" t="t" r="r" b="b"/>
              <a:pathLst>
                <a:path w="226695" h="2817495">
                  <a:moveTo>
                    <a:pt x="226695" y="0"/>
                  </a:moveTo>
                  <a:lnTo>
                    <a:pt x="0" y="0"/>
                  </a:lnTo>
                  <a:lnTo>
                    <a:pt x="0" y="1781187"/>
                  </a:lnTo>
                  <a:lnTo>
                    <a:pt x="0" y="2817495"/>
                  </a:lnTo>
                  <a:lnTo>
                    <a:pt x="226695" y="2817495"/>
                  </a:lnTo>
                  <a:lnTo>
                    <a:pt x="226695" y="1781187"/>
                  </a:lnTo>
                  <a:lnTo>
                    <a:pt x="226695" y="0"/>
                  </a:lnTo>
                  <a:close/>
                </a:path>
              </a:pathLst>
            </a:custGeom>
            <a:solidFill>
              <a:srgbClr val="F2F2F2"/>
            </a:solidFill>
          </p:spPr>
          <p:txBody>
            <a:bodyPr wrap="square" lIns="0" tIns="0" rIns="0" bIns="0" rtlCol="0"/>
            <a:lstStyle/>
            <a:p>
              <a:endParaRPr sz="927"/>
            </a:p>
          </p:txBody>
        </p:sp>
        <p:sp>
          <p:nvSpPr>
            <p:cNvPr id="474" name="object 91">
              <a:extLst>
                <a:ext uri="{FF2B5EF4-FFF2-40B4-BE49-F238E27FC236}">
                  <a16:creationId xmlns:a16="http://schemas.microsoft.com/office/drawing/2014/main" id="{A2342F51-6F19-62F2-DDC7-7F146361F9F1}"/>
                </a:ext>
              </a:extLst>
            </p:cNvPr>
            <p:cNvSpPr/>
            <p:nvPr/>
          </p:nvSpPr>
          <p:spPr>
            <a:xfrm>
              <a:off x="653950" y="3581198"/>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a:p>
          </p:txBody>
        </p:sp>
        <p:sp>
          <p:nvSpPr>
            <p:cNvPr id="475" name="object 92">
              <a:extLst>
                <a:ext uri="{FF2B5EF4-FFF2-40B4-BE49-F238E27FC236}">
                  <a16:creationId xmlns:a16="http://schemas.microsoft.com/office/drawing/2014/main" id="{87B90D97-6B8B-C4CD-48CA-08DD6F3BEF93}"/>
                </a:ext>
              </a:extLst>
            </p:cNvPr>
            <p:cNvSpPr/>
            <p:nvPr/>
          </p:nvSpPr>
          <p:spPr>
            <a:xfrm>
              <a:off x="3585693" y="3581198"/>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sp>
          <p:nvSpPr>
            <p:cNvPr id="476" name="object 93">
              <a:extLst>
                <a:ext uri="{FF2B5EF4-FFF2-40B4-BE49-F238E27FC236}">
                  <a16:creationId xmlns:a16="http://schemas.microsoft.com/office/drawing/2014/main" id="{EC132363-4D77-2E65-4AD3-9132A7EB8AE4}"/>
                </a:ext>
              </a:extLst>
            </p:cNvPr>
            <p:cNvSpPr/>
            <p:nvPr/>
          </p:nvSpPr>
          <p:spPr>
            <a:xfrm>
              <a:off x="653950" y="3414459"/>
              <a:ext cx="8502650" cy="0"/>
            </a:xfrm>
            <a:custGeom>
              <a:avLst/>
              <a:gdLst/>
              <a:ahLst/>
              <a:cxnLst/>
              <a:rect l="l" t="t" r="r" b="b"/>
              <a:pathLst>
                <a:path w="8502650">
                  <a:moveTo>
                    <a:pt x="0" y="0"/>
                  </a:moveTo>
                  <a:lnTo>
                    <a:pt x="0" y="0"/>
                  </a:lnTo>
                  <a:lnTo>
                    <a:pt x="8208743" y="0"/>
                  </a:lnTo>
                  <a:lnTo>
                    <a:pt x="8502053" y="0"/>
                  </a:lnTo>
                </a:path>
              </a:pathLst>
            </a:custGeom>
            <a:ln w="10794">
              <a:solidFill>
                <a:srgbClr val="37464D"/>
              </a:solidFill>
            </a:ln>
          </p:spPr>
          <p:txBody>
            <a:bodyPr wrap="square" lIns="0" tIns="0" rIns="0" bIns="0" rtlCol="0"/>
            <a:lstStyle/>
            <a:p>
              <a:endParaRPr sz="927"/>
            </a:p>
          </p:txBody>
        </p:sp>
        <p:pic>
          <p:nvPicPr>
            <p:cNvPr id="477" name="object 94">
              <a:extLst>
                <a:ext uri="{FF2B5EF4-FFF2-40B4-BE49-F238E27FC236}">
                  <a16:creationId xmlns:a16="http://schemas.microsoft.com/office/drawing/2014/main" id="{3A012E64-BB15-A017-CF96-A7CABB33DD7B}"/>
                </a:ext>
              </a:extLst>
            </p:cNvPr>
            <p:cNvPicPr/>
            <p:nvPr/>
          </p:nvPicPr>
          <p:blipFill>
            <a:blip r:embed="rId5" cstate="print"/>
            <a:stretch>
              <a:fillRect/>
            </a:stretch>
          </p:blipFill>
          <p:spPr>
            <a:xfrm>
              <a:off x="615314" y="3368039"/>
              <a:ext cx="75565" cy="75564"/>
            </a:xfrm>
            <a:prstGeom prst="rect">
              <a:avLst/>
            </a:prstGeom>
          </p:spPr>
        </p:pic>
        <p:pic>
          <p:nvPicPr>
            <p:cNvPr id="478" name="object 95">
              <a:extLst>
                <a:ext uri="{FF2B5EF4-FFF2-40B4-BE49-F238E27FC236}">
                  <a16:creationId xmlns:a16="http://schemas.microsoft.com/office/drawing/2014/main" id="{39F50230-20D6-3B9F-3965-EB107125793D}"/>
                </a:ext>
              </a:extLst>
            </p:cNvPr>
            <p:cNvPicPr/>
            <p:nvPr/>
          </p:nvPicPr>
          <p:blipFill>
            <a:blip r:embed="rId5" cstate="print"/>
            <a:stretch>
              <a:fillRect/>
            </a:stretch>
          </p:blipFill>
          <p:spPr>
            <a:xfrm>
              <a:off x="906779" y="3368039"/>
              <a:ext cx="75565" cy="75564"/>
            </a:xfrm>
            <a:prstGeom prst="rect">
              <a:avLst/>
            </a:prstGeom>
          </p:spPr>
        </p:pic>
        <p:pic>
          <p:nvPicPr>
            <p:cNvPr id="479" name="object 96">
              <a:extLst>
                <a:ext uri="{FF2B5EF4-FFF2-40B4-BE49-F238E27FC236}">
                  <a16:creationId xmlns:a16="http://schemas.microsoft.com/office/drawing/2014/main" id="{56C695CD-5C5C-08BB-D758-BC373C36F9A7}"/>
                </a:ext>
              </a:extLst>
            </p:cNvPr>
            <p:cNvPicPr/>
            <p:nvPr/>
          </p:nvPicPr>
          <p:blipFill>
            <a:blip r:embed="rId5" cstate="print"/>
            <a:stretch>
              <a:fillRect/>
            </a:stretch>
          </p:blipFill>
          <p:spPr>
            <a:xfrm>
              <a:off x="1198245" y="3368039"/>
              <a:ext cx="75565" cy="75564"/>
            </a:xfrm>
            <a:prstGeom prst="rect">
              <a:avLst/>
            </a:prstGeom>
          </p:spPr>
        </p:pic>
        <p:pic>
          <p:nvPicPr>
            <p:cNvPr id="480" name="object 97">
              <a:extLst>
                <a:ext uri="{FF2B5EF4-FFF2-40B4-BE49-F238E27FC236}">
                  <a16:creationId xmlns:a16="http://schemas.microsoft.com/office/drawing/2014/main" id="{289E8572-E149-9DF9-164A-0FECE874F5B4}"/>
                </a:ext>
              </a:extLst>
            </p:cNvPr>
            <p:cNvPicPr/>
            <p:nvPr/>
          </p:nvPicPr>
          <p:blipFill>
            <a:blip r:embed="rId5" cstate="print"/>
            <a:stretch>
              <a:fillRect/>
            </a:stretch>
          </p:blipFill>
          <p:spPr>
            <a:xfrm>
              <a:off x="1489709" y="3368039"/>
              <a:ext cx="75565" cy="75564"/>
            </a:xfrm>
            <a:prstGeom prst="rect">
              <a:avLst/>
            </a:prstGeom>
          </p:spPr>
        </p:pic>
        <p:pic>
          <p:nvPicPr>
            <p:cNvPr id="481" name="object 98">
              <a:extLst>
                <a:ext uri="{FF2B5EF4-FFF2-40B4-BE49-F238E27FC236}">
                  <a16:creationId xmlns:a16="http://schemas.microsoft.com/office/drawing/2014/main" id="{D3D3A1AC-DDA8-7189-5F2D-0860B8F059DF}"/>
                </a:ext>
              </a:extLst>
            </p:cNvPr>
            <p:cNvPicPr/>
            <p:nvPr/>
          </p:nvPicPr>
          <p:blipFill>
            <a:blip r:embed="rId5" cstate="print"/>
            <a:stretch>
              <a:fillRect/>
            </a:stretch>
          </p:blipFill>
          <p:spPr>
            <a:xfrm>
              <a:off x="1781174" y="3368039"/>
              <a:ext cx="75564" cy="75564"/>
            </a:xfrm>
            <a:prstGeom prst="rect">
              <a:avLst/>
            </a:prstGeom>
          </p:spPr>
        </p:pic>
        <p:pic>
          <p:nvPicPr>
            <p:cNvPr id="482" name="object 99">
              <a:extLst>
                <a:ext uri="{FF2B5EF4-FFF2-40B4-BE49-F238E27FC236}">
                  <a16:creationId xmlns:a16="http://schemas.microsoft.com/office/drawing/2014/main" id="{AD057CF5-8014-11EA-C6D2-8EDADB77B64D}"/>
                </a:ext>
              </a:extLst>
            </p:cNvPr>
            <p:cNvPicPr/>
            <p:nvPr/>
          </p:nvPicPr>
          <p:blipFill>
            <a:blip r:embed="rId5" cstate="print"/>
            <a:stretch>
              <a:fillRect/>
            </a:stretch>
          </p:blipFill>
          <p:spPr>
            <a:xfrm>
              <a:off x="2072639" y="3368039"/>
              <a:ext cx="75564" cy="75564"/>
            </a:xfrm>
            <a:prstGeom prst="rect">
              <a:avLst/>
            </a:prstGeom>
          </p:spPr>
        </p:pic>
        <p:pic>
          <p:nvPicPr>
            <p:cNvPr id="483" name="object 100">
              <a:extLst>
                <a:ext uri="{FF2B5EF4-FFF2-40B4-BE49-F238E27FC236}">
                  <a16:creationId xmlns:a16="http://schemas.microsoft.com/office/drawing/2014/main" id="{B07BED8D-24DA-FEDB-605B-A385C17E1C6E}"/>
                </a:ext>
              </a:extLst>
            </p:cNvPr>
            <p:cNvPicPr/>
            <p:nvPr/>
          </p:nvPicPr>
          <p:blipFill>
            <a:blip r:embed="rId5" cstate="print"/>
            <a:stretch>
              <a:fillRect/>
            </a:stretch>
          </p:blipFill>
          <p:spPr>
            <a:xfrm>
              <a:off x="2374899" y="3368039"/>
              <a:ext cx="75564" cy="75564"/>
            </a:xfrm>
            <a:prstGeom prst="rect">
              <a:avLst/>
            </a:prstGeom>
          </p:spPr>
        </p:pic>
        <p:pic>
          <p:nvPicPr>
            <p:cNvPr id="484" name="object 101">
              <a:extLst>
                <a:ext uri="{FF2B5EF4-FFF2-40B4-BE49-F238E27FC236}">
                  <a16:creationId xmlns:a16="http://schemas.microsoft.com/office/drawing/2014/main" id="{365D5373-D060-4EB0-6D35-4FF4A985BE74}"/>
                </a:ext>
              </a:extLst>
            </p:cNvPr>
            <p:cNvPicPr/>
            <p:nvPr/>
          </p:nvPicPr>
          <p:blipFill>
            <a:blip r:embed="rId5" cstate="print"/>
            <a:stretch>
              <a:fillRect/>
            </a:stretch>
          </p:blipFill>
          <p:spPr>
            <a:xfrm>
              <a:off x="2666364" y="3368039"/>
              <a:ext cx="75564" cy="75564"/>
            </a:xfrm>
            <a:prstGeom prst="rect">
              <a:avLst/>
            </a:prstGeom>
          </p:spPr>
        </p:pic>
        <p:pic>
          <p:nvPicPr>
            <p:cNvPr id="485" name="object 102">
              <a:extLst>
                <a:ext uri="{FF2B5EF4-FFF2-40B4-BE49-F238E27FC236}">
                  <a16:creationId xmlns:a16="http://schemas.microsoft.com/office/drawing/2014/main" id="{4084B23E-8E72-1E24-EE2F-91218B3C60A9}"/>
                </a:ext>
              </a:extLst>
            </p:cNvPr>
            <p:cNvPicPr/>
            <p:nvPr/>
          </p:nvPicPr>
          <p:blipFill>
            <a:blip r:embed="rId5" cstate="print"/>
            <a:stretch>
              <a:fillRect/>
            </a:stretch>
          </p:blipFill>
          <p:spPr>
            <a:xfrm>
              <a:off x="2957830" y="3368039"/>
              <a:ext cx="75564" cy="75564"/>
            </a:xfrm>
            <a:prstGeom prst="rect">
              <a:avLst/>
            </a:prstGeom>
          </p:spPr>
        </p:pic>
        <p:pic>
          <p:nvPicPr>
            <p:cNvPr id="486" name="object 103">
              <a:extLst>
                <a:ext uri="{FF2B5EF4-FFF2-40B4-BE49-F238E27FC236}">
                  <a16:creationId xmlns:a16="http://schemas.microsoft.com/office/drawing/2014/main" id="{D747742C-5282-8DBC-446E-611A181AAB57}"/>
                </a:ext>
              </a:extLst>
            </p:cNvPr>
            <p:cNvPicPr/>
            <p:nvPr/>
          </p:nvPicPr>
          <p:blipFill>
            <a:blip r:embed="rId5" cstate="print"/>
            <a:stretch>
              <a:fillRect/>
            </a:stretch>
          </p:blipFill>
          <p:spPr>
            <a:xfrm>
              <a:off x="3249295" y="3368039"/>
              <a:ext cx="75565" cy="75564"/>
            </a:xfrm>
            <a:prstGeom prst="rect">
              <a:avLst/>
            </a:prstGeom>
          </p:spPr>
        </p:pic>
        <p:pic>
          <p:nvPicPr>
            <p:cNvPr id="487" name="object 104">
              <a:extLst>
                <a:ext uri="{FF2B5EF4-FFF2-40B4-BE49-F238E27FC236}">
                  <a16:creationId xmlns:a16="http://schemas.microsoft.com/office/drawing/2014/main" id="{F19B4288-DD4C-6A3F-0086-8CF394CFE0B6}"/>
                </a:ext>
              </a:extLst>
            </p:cNvPr>
            <p:cNvPicPr/>
            <p:nvPr/>
          </p:nvPicPr>
          <p:blipFill>
            <a:blip r:embed="rId5" cstate="print"/>
            <a:stretch>
              <a:fillRect/>
            </a:stretch>
          </p:blipFill>
          <p:spPr>
            <a:xfrm>
              <a:off x="3540759" y="3368039"/>
              <a:ext cx="75564" cy="75564"/>
            </a:xfrm>
            <a:prstGeom prst="rect">
              <a:avLst/>
            </a:prstGeom>
          </p:spPr>
        </p:pic>
        <p:pic>
          <p:nvPicPr>
            <p:cNvPr id="488" name="object 105">
              <a:extLst>
                <a:ext uri="{FF2B5EF4-FFF2-40B4-BE49-F238E27FC236}">
                  <a16:creationId xmlns:a16="http://schemas.microsoft.com/office/drawing/2014/main" id="{A3348B29-C1C1-8F14-5E8E-892D5987A596}"/>
                </a:ext>
              </a:extLst>
            </p:cNvPr>
            <p:cNvPicPr/>
            <p:nvPr/>
          </p:nvPicPr>
          <p:blipFill>
            <a:blip r:embed="rId5" cstate="print"/>
            <a:stretch>
              <a:fillRect/>
            </a:stretch>
          </p:blipFill>
          <p:spPr>
            <a:xfrm>
              <a:off x="3832225" y="3368039"/>
              <a:ext cx="75564" cy="75564"/>
            </a:xfrm>
            <a:prstGeom prst="rect">
              <a:avLst/>
            </a:prstGeom>
          </p:spPr>
        </p:pic>
        <p:pic>
          <p:nvPicPr>
            <p:cNvPr id="489" name="object 106">
              <a:extLst>
                <a:ext uri="{FF2B5EF4-FFF2-40B4-BE49-F238E27FC236}">
                  <a16:creationId xmlns:a16="http://schemas.microsoft.com/office/drawing/2014/main" id="{6D1B52BA-BBB1-BF30-730B-4FD1BE05094D}"/>
                </a:ext>
              </a:extLst>
            </p:cNvPr>
            <p:cNvPicPr/>
            <p:nvPr/>
          </p:nvPicPr>
          <p:blipFill>
            <a:blip r:embed="rId5" cstate="print"/>
            <a:stretch>
              <a:fillRect/>
            </a:stretch>
          </p:blipFill>
          <p:spPr>
            <a:xfrm>
              <a:off x="4123689" y="3368039"/>
              <a:ext cx="75564" cy="75564"/>
            </a:xfrm>
            <a:prstGeom prst="rect">
              <a:avLst/>
            </a:prstGeom>
          </p:spPr>
        </p:pic>
        <p:pic>
          <p:nvPicPr>
            <p:cNvPr id="490" name="object 107">
              <a:extLst>
                <a:ext uri="{FF2B5EF4-FFF2-40B4-BE49-F238E27FC236}">
                  <a16:creationId xmlns:a16="http://schemas.microsoft.com/office/drawing/2014/main" id="{3872D818-FFA7-A7ED-590F-C435A53B08D4}"/>
                </a:ext>
              </a:extLst>
            </p:cNvPr>
            <p:cNvPicPr/>
            <p:nvPr/>
          </p:nvPicPr>
          <p:blipFill>
            <a:blip r:embed="rId5" cstate="print"/>
            <a:stretch>
              <a:fillRect/>
            </a:stretch>
          </p:blipFill>
          <p:spPr>
            <a:xfrm>
              <a:off x="4425950" y="3368039"/>
              <a:ext cx="75564" cy="75564"/>
            </a:xfrm>
            <a:prstGeom prst="rect">
              <a:avLst/>
            </a:prstGeom>
          </p:spPr>
        </p:pic>
        <p:pic>
          <p:nvPicPr>
            <p:cNvPr id="491" name="object 108">
              <a:extLst>
                <a:ext uri="{FF2B5EF4-FFF2-40B4-BE49-F238E27FC236}">
                  <a16:creationId xmlns:a16="http://schemas.microsoft.com/office/drawing/2014/main" id="{2A54939A-6A07-812D-645F-D4887D389C81}"/>
                </a:ext>
              </a:extLst>
            </p:cNvPr>
            <p:cNvPicPr/>
            <p:nvPr/>
          </p:nvPicPr>
          <p:blipFill>
            <a:blip r:embed="rId5" cstate="print"/>
            <a:stretch>
              <a:fillRect/>
            </a:stretch>
          </p:blipFill>
          <p:spPr>
            <a:xfrm>
              <a:off x="4717414" y="3368039"/>
              <a:ext cx="75564" cy="75564"/>
            </a:xfrm>
            <a:prstGeom prst="rect">
              <a:avLst/>
            </a:prstGeom>
          </p:spPr>
        </p:pic>
        <p:pic>
          <p:nvPicPr>
            <p:cNvPr id="492" name="object 109">
              <a:extLst>
                <a:ext uri="{FF2B5EF4-FFF2-40B4-BE49-F238E27FC236}">
                  <a16:creationId xmlns:a16="http://schemas.microsoft.com/office/drawing/2014/main" id="{DB2A4CFF-0BB8-326C-D81C-887A5CCACB7D}"/>
                </a:ext>
              </a:extLst>
            </p:cNvPr>
            <p:cNvPicPr/>
            <p:nvPr/>
          </p:nvPicPr>
          <p:blipFill>
            <a:blip r:embed="rId5" cstate="print"/>
            <a:stretch>
              <a:fillRect/>
            </a:stretch>
          </p:blipFill>
          <p:spPr>
            <a:xfrm>
              <a:off x="5008880" y="3368039"/>
              <a:ext cx="75564" cy="75564"/>
            </a:xfrm>
            <a:prstGeom prst="rect">
              <a:avLst/>
            </a:prstGeom>
          </p:spPr>
        </p:pic>
        <p:pic>
          <p:nvPicPr>
            <p:cNvPr id="493" name="object 110">
              <a:extLst>
                <a:ext uri="{FF2B5EF4-FFF2-40B4-BE49-F238E27FC236}">
                  <a16:creationId xmlns:a16="http://schemas.microsoft.com/office/drawing/2014/main" id="{C7CA5846-F077-01D2-BFAC-2BE0107A56DA}"/>
                </a:ext>
              </a:extLst>
            </p:cNvPr>
            <p:cNvPicPr/>
            <p:nvPr/>
          </p:nvPicPr>
          <p:blipFill>
            <a:blip r:embed="rId5" cstate="print"/>
            <a:stretch>
              <a:fillRect/>
            </a:stretch>
          </p:blipFill>
          <p:spPr>
            <a:xfrm>
              <a:off x="5300344" y="3368039"/>
              <a:ext cx="75564" cy="75564"/>
            </a:xfrm>
            <a:prstGeom prst="rect">
              <a:avLst/>
            </a:prstGeom>
          </p:spPr>
        </p:pic>
        <p:pic>
          <p:nvPicPr>
            <p:cNvPr id="494" name="object 111">
              <a:extLst>
                <a:ext uri="{FF2B5EF4-FFF2-40B4-BE49-F238E27FC236}">
                  <a16:creationId xmlns:a16="http://schemas.microsoft.com/office/drawing/2014/main" id="{CBE24BAB-33D3-E8B7-2270-7F7EE7A30EA7}"/>
                </a:ext>
              </a:extLst>
            </p:cNvPr>
            <p:cNvPicPr/>
            <p:nvPr/>
          </p:nvPicPr>
          <p:blipFill>
            <a:blip r:embed="rId5" cstate="print"/>
            <a:stretch>
              <a:fillRect/>
            </a:stretch>
          </p:blipFill>
          <p:spPr>
            <a:xfrm>
              <a:off x="5591809" y="3368039"/>
              <a:ext cx="75564" cy="75564"/>
            </a:xfrm>
            <a:prstGeom prst="rect">
              <a:avLst/>
            </a:prstGeom>
          </p:spPr>
        </p:pic>
        <p:pic>
          <p:nvPicPr>
            <p:cNvPr id="495" name="object 112">
              <a:extLst>
                <a:ext uri="{FF2B5EF4-FFF2-40B4-BE49-F238E27FC236}">
                  <a16:creationId xmlns:a16="http://schemas.microsoft.com/office/drawing/2014/main" id="{53B6D969-19F6-614A-E8FF-F67D0AE1E104}"/>
                </a:ext>
              </a:extLst>
            </p:cNvPr>
            <p:cNvPicPr/>
            <p:nvPr/>
          </p:nvPicPr>
          <p:blipFill>
            <a:blip r:embed="rId5" cstate="print"/>
            <a:stretch>
              <a:fillRect/>
            </a:stretch>
          </p:blipFill>
          <p:spPr>
            <a:xfrm>
              <a:off x="5883275" y="3368039"/>
              <a:ext cx="75564" cy="75564"/>
            </a:xfrm>
            <a:prstGeom prst="rect">
              <a:avLst/>
            </a:prstGeom>
          </p:spPr>
        </p:pic>
        <p:pic>
          <p:nvPicPr>
            <p:cNvPr id="496" name="object 113">
              <a:extLst>
                <a:ext uri="{FF2B5EF4-FFF2-40B4-BE49-F238E27FC236}">
                  <a16:creationId xmlns:a16="http://schemas.microsoft.com/office/drawing/2014/main" id="{E2976DBA-0E48-0EA3-7B70-4A9531B1FD5D}"/>
                </a:ext>
              </a:extLst>
            </p:cNvPr>
            <p:cNvPicPr/>
            <p:nvPr/>
          </p:nvPicPr>
          <p:blipFill>
            <a:blip r:embed="rId5" cstate="print"/>
            <a:stretch>
              <a:fillRect/>
            </a:stretch>
          </p:blipFill>
          <p:spPr>
            <a:xfrm>
              <a:off x="6185534" y="3368039"/>
              <a:ext cx="75564" cy="75564"/>
            </a:xfrm>
            <a:prstGeom prst="rect">
              <a:avLst/>
            </a:prstGeom>
          </p:spPr>
        </p:pic>
        <p:pic>
          <p:nvPicPr>
            <p:cNvPr id="497" name="object 114">
              <a:extLst>
                <a:ext uri="{FF2B5EF4-FFF2-40B4-BE49-F238E27FC236}">
                  <a16:creationId xmlns:a16="http://schemas.microsoft.com/office/drawing/2014/main" id="{5849A92B-8325-94C9-ACA8-2C769EDB21EF}"/>
                </a:ext>
              </a:extLst>
            </p:cNvPr>
            <p:cNvPicPr/>
            <p:nvPr/>
          </p:nvPicPr>
          <p:blipFill>
            <a:blip r:embed="rId5" cstate="print"/>
            <a:stretch>
              <a:fillRect/>
            </a:stretch>
          </p:blipFill>
          <p:spPr>
            <a:xfrm>
              <a:off x="6477000" y="3368039"/>
              <a:ext cx="75565" cy="75564"/>
            </a:xfrm>
            <a:prstGeom prst="rect">
              <a:avLst/>
            </a:prstGeom>
          </p:spPr>
        </p:pic>
        <p:pic>
          <p:nvPicPr>
            <p:cNvPr id="498" name="object 115">
              <a:extLst>
                <a:ext uri="{FF2B5EF4-FFF2-40B4-BE49-F238E27FC236}">
                  <a16:creationId xmlns:a16="http://schemas.microsoft.com/office/drawing/2014/main" id="{F465DF48-0061-6E65-27BD-F1301EDF893C}"/>
                </a:ext>
              </a:extLst>
            </p:cNvPr>
            <p:cNvPicPr/>
            <p:nvPr/>
          </p:nvPicPr>
          <p:blipFill>
            <a:blip r:embed="rId5" cstate="print"/>
            <a:stretch>
              <a:fillRect/>
            </a:stretch>
          </p:blipFill>
          <p:spPr>
            <a:xfrm>
              <a:off x="6768465" y="3368039"/>
              <a:ext cx="75565" cy="75564"/>
            </a:xfrm>
            <a:prstGeom prst="rect">
              <a:avLst/>
            </a:prstGeom>
          </p:spPr>
        </p:pic>
        <p:pic>
          <p:nvPicPr>
            <p:cNvPr id="499" name="object 116">
              <a:extLst>
                <a:ext uri="{FF2B5EF4-FFF2-40B4-BE49-F238E27FC236}">
                  <a16:creationId xmlns:a16="http://schemas.microsoft.com/office/drawing/2014/main" id="{7084D79C-7B64-169B-B2B0-6FDCA37A7040}"/>
                </a:ext>
              </a:extLst>
            </p:cNvPr>
            <p:cNvPicPr/>
            <p:nvPr/>
          </p:nvPicPr>
          <p:blipFill>
            <a:blip r:embed="rId5" cstate="print"/>
            <a:stretch>
              <a:fillRect/>
            </a:stretch>
          </p:blipFill>
          <p:spPr>
            <a:xfrm>
              <a:off x="7059929" y="3368039"/>
              <a:ext cx="75565" cy="75564"/>
            </a:xfrm>
            <a:prstGeom prst="rect">
              <a:avLst/>
            </a:prstGeom>
          </p:spPr>
        </p:pic>
        <p:pic>
          <p:nvPicPr>
            <p:cNvPr id="500" name="object 117">
              <a:extLst>
                <a:ext uri="{FF2B5EF4-FFF2-40B4-BE49-F238E27FC236}">
                  <a16:creationId xmlns:a16="http://schemas.microsoft.com/office/drawing/2014/main" id="{F8F615DF-47B7-C6E9-FA88-B3073A4ABAA0}"/>
                </a:ext>
              </a:extLst>
            </p:cNvPr>
            <p:cNvPicPr/>
            <p:nvPr/>
          </p:nvPicPr>
          <p:blipFill>
            <a:blip r:embed="rId5" cstate="print"/>
            <a:stretch>
              <a:fillRect/>
            </a:stretch>
          </p:blipFill>
          <p:spPr>
            <a:xfrm>
              <a:off x="7351394" y="3368039"/>
              <a:ext cx="75565" cy="75564"/>
            </a:xfrm>
            <a:prstGeom prst="rect">
              <a:avLst/>
            </a:prstGeom>
          </p:spPr>
        </p:pic>
        <p:pic>
          <p:nvPicPr>
            <p:cNvPr id="501" name="object 118">
              <a:extLst>
                <a:ext uri="{FF2B5EF4-FFF2-40B4-BE49-F238E27FC236}">
                  <a16:creationId xmlns:a16="http://schemas.microsoft.com/office/drawing/2014/main" id="{8DA17C70-819B-EAEC-0C8A-B591D28ED8AE}"/>
                </a:ext>
              </a:extLst>
            </p:cNvPr>
            <p:cNvPicPr/>
            <p:nvPr/>
          </p:nvPicPr>
          <p:blipFill>
            <a:blip r:embed="rId5" cstate="print"/>
            <a:stretch>
              <a:fillRect/>
            </a:stretch>
          </p:blipFill>
          <p:spPr>
            <a:xfrm>
              <a:off x="7642859" y="3368039"/>
              <a:ext cx="75565" cy="75564"/>
            </a:xfrm>
            <a:prstGeom prst="rect">
              <a:avLst/>
            </a:prstGeom>
          </p:spPr>
        </p:pic>
        <p:pic>
          <p:nvPicPr>
            <p:cNvPr id="502" name="object 119">
              <a:extLst>
                <a:ext uri="{FF2B5EF4-FFF2-40B4-BE49-F238E27FC236}">
                  <a16:creationId xmlns:a16="http://schemas.microsoft.com/office/drawing/2014/main" id="{2F91D849-4EC4-8366-F2E0-36EE8EBC93F9}"/>
                </a:ext>
              </a:extLst>
            </p:cNvPr>
            <p:cNvPicPr/>
            <p:nvPr/>
          </p:nvPicPr>
          <p:blipFill>
            <a:blip r:embed="rId5" cstate="print"/>
            <a:stretch>
              <a:fillRect/>
            </a:stretch>
          </p:blipFill>
          <p:spPr>
            <a:xfrm>
              <a:off x="7945119" y="3368039"/>
              <a:ext cx="75565" cy="75564"/>
            </a:xfrm>
            <a:prstGeom prst="rect">
              <a:avLst/>
            </a:prstGeom>
          </p:spPr>
        </p:pic>
        <p:pic>
          <p:nvPicPr>
            <p:cNvPr id="503" name="object 120">
              <a:extLst>
                <a:ext uri="{FF2B5EF4-FFF2-40B4-BE49-F238E27FC236}">
                  <a16:creationId xmlns:a16="http://schemas.microsoft.com/office/drawing/2014/main" id="{7654127A-91E1-97B3-B6CE-34BD823F9DA2}"/>
                </a:ext>
              </a:extLst>
            </p:cNvPr>
            <p:cNvPicPr/>
            <p:nvPr/>
          </p:nvPicPr>
          <p:blipFill>
            <a:blip r:embed="rId5" cstate="print"/>
            <a:stretch>
              <a:fillRect/>
            </a:stretch>
          </p:blipFill>
          <p:spPr>
            <a:xfrm>
              <a:off x="8236584" y="3368039"/>
              <a:ext cx="75565" cy="75564"/>
            </a:xfrm>
            <a:prstGeom prst="rect">
              <a:avLst/>
            </a:prstGeom>
          </p:spPr>
        </p:pic>
        <p:pic>
          <p:nvPicPr>
            <p:cNvPr id="504" name="object 121">
              <a:extLst>
                <a:ext uri="{FF2B5EF4-FFF2-40B4-BE49-F238E27FC236}">
                  <a16:creationId xmlns:a16="http://schemas.microsoft.com/office/drawing/2014/main" id="{22A8AFB5-4131-1173-97A7-C9F8DAF15BEC}"/>
                </a:ext>
              </a:extLst>
            </p:cNvPr>
            <p:cNvPicPr/>
            <p:nvPr/>
          </p:nvPicPr>
          <p:blipFill>
            <a:blip r:embed="rId5" cstate="print"/>
            <a:stretch>
              <a:fillRect/>
            </a:stretch>
          </p:blipFill>
          <p:spPr>
            <a:xfrm>
              <a:off x="8528050" y="3368039"/>
              <a:ext cx="75565" cy="75564"/>
            </a:xfrm>
            <a:prstGeom prst="rect">
              <a:avLst/>
            </a:prstGeom>
          </p:spPr>
        </p:pic>
        <p:pic>
          <p:nvPicPr>
            <p:cNvPr id="505" name="object 122">
              <a:extLst>
                <a:ext uri="{FF2B5EF4-FFF2-40B4-BE49-F238E27FC236}">
                  <a16:creationId xmlns:a16="http://schemas.microsoft.com/office/drawing/2014/main" id="{86C90875-A556-A267-BEFA-82F1DDC6ECF9}"/>
                </a:ext>
              </a:extLst>
            </p:cNvPr>
            <p:cNvPicPr/>
            <p:nvPr/>
          </p:nvPicPr>
          <p:blipFill>
            <a:blip r:embed="rId5" cstate="print"/>
            <a:stretch>
              <a:fillRect/>
            </a:stretch>
          </p:blipFill>
          <p:spPr>
            <a:xfrm>
              <a:off x="8819515" y="3368039"/>
              <a:ext cx="75565" cy="75564"/>
            </a:xfrm>
            <a:prstGeom prst="rect">
              <a:avLst/>
            </a:prstGeom>
          </p:spPr>
        </p:pic>
        <p:pic>
          <p:nvPicPr>
            <p:cNvPr id="506" name="object 123">
              <a:extLst>
                <a:ext uri="{FF2B5EF4-FFF2-40B4-BE49-F238E27FC236}">
                  <a16:creationId xmlns:a16="http://schemas.microsoft.com/office/drawing/2014/main" id="{B004C240-3CA4-9C15-FE0C-F25CCE93A680}"/>
                </a:ext>
              </a:extLst>
            </p:cNvPr>
            <p:cNvPicPr/>
            <p:nvPr/>
          </p:nvPicPr>
          <p:blipFill>
            <a:blip r:embed="rId5" cstate="print"/>
            <a:stretch>
              <a:fillRect/>
            </a:stretch>
          </p:blipFill>
          <p:spPr>
            <a:xfrm>
              <a:off x="9110979" y="3368039"/>
              <a:ext cx="75565" cy="75564"/>
            </a:xfrm>
            <a:prstGeom prst="rect">
              <a:avLst/>
            </a:prstGeom>
          </p:spPr>
        </p:pic>
        <p:sp>
          <p:nvSpPr>
            <p:cNvPr id="507" name="object 124">
              <a:extLst>
                <a:ext uri="{FF2B5EF4-FFF2-40B4-BE49-F238E27FC236}">
                  <a16:creationId xmlns:a16="http://schemas.microsoft.com/office/drawing/2014/main" id="{738A3ECB-B381-4857-B8E3-27D7B8FC2EC9}"/>
                </a:ext>
              </a:extLst>
            </p:cNvPr>
            <p:cNvSpPr/>
            <p:nvPr/>
          </p:nvSpPr>
          <p:spPr>
            <a:xfrm>
              <a:off x="653950" y="975907"/>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a:p>
          </p:txBody>
        </p:sp>
        <p:sp>
          <p:nvSpPr>
            <p:cNvPr id="508" name="object 125">
              <a:extLst>
                <a:ext uri="{FF2B5EF4-FFF2-40B4-BE49-F238E27FC236}">
                  <a16:creationId xmlns:a16="http://schemas.microsoft.com/office/drawing/2014/main" id="{3E252261-4884-2F50-C848-0FF3453B3244}"/>
                </a:ext>
              </a:extLst>
            </p:cNvPr>
            <p:cNvSpPr/>
            <p:nvPr/>
          </p:nvSpPr>
          <p:spPr>
            <a:xfrm>
              <a:off x="3585693" y="975907"/>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grpSp>
      <p:sp>
        <p:nvSpPr>
          <p:cNvPr id="513" name="object 130">
            <a:extLst>
              <a:ext uri="{FF2B5EF4-FFF2-40B4-BE49-F238E27FC236}">
                <a16:creationId xmlns:a16="http://schemas.microsoft.com/office/drawing/2014/main" id="{101E0CC9-ADF9-F621-1E93-0A0506E66B2A}"/>
              </a:ext>
            </a:extLst>
          </p:cNvPr>
          <p:cNvSpPr txBox="1"/>
          <p:nvPr/>
        </p:nvSpPr>
        <p:spPr>
          <a:xfrm>
            <a:off x="1467330" y="599127"/>
            <a:ext cx="625540" cy="207664"/>
          </a:xfrm>
          <a:prstGeom prst="rect">
            <a:avLst/>
          </a:prstGeom>
        </p:spPr>
        <p:txBody>
          <a:bodyPr vert="horz" wrap="square" lIns="0" tIns="11346" rIns="0" bIns="0" rtlCol="0">
            <a:spAutoFit/>
          </a:bodyPr>
          <a:lstStyle/>
          <a:p>
            <a:pPr marL="25215">
              <a:spcBef>
                <a:spcPts val="89"/>
              </a:spcBef>
            </a:pPr>
            <a:r>
              <a:rPr lang="en-US" sz="596" dirty="0"/>
              <a:t>WED  THRU  FRI  </a:t>
            </a:r>
          </a:p>
          <a:p>
            <a:pPr marL="25215">
              <a:spcBef>
                <a:spcPts val="89"/>
              </a:spcBef>
            </a:pPr>
            <a:r>
              <a:rPr lang="en-US" sz="596" dirty="0"/>
              <a:t>  22       23      24</a:t>
            </a:r>
            <a:endParaRPr sz="596" dirty="0"/>
          </a:p>
        </p:txBody>
      </p:sp>
      <p:sp>
        <p:nvSpPr>
          <p:cNvPr id="514" name="object 130">
            <a:extLst>
              <a:ext uri="{FF2B5EF4-FFF2-40B4-BE49-F238E27FC236}">
                <a16:creationId xmlns:a16="http://schemas.microsoft.com/office/drawing/2014/main" id="{798EA3F9-116A-15FB-E1AB-E7353B80BD38}"/>
              </a:ext>
            </a:extLst>
          </p:cNvPr>
          <p:cNvSpPr txBox="1"/>
          <p:nvPr/>
        </p:nvSpPr>
        <p:spPr>
          <a:xfrm>
            <a:off x="2120682" y="598424"/>
            <a:ext cx="1341936" cy="207664"/>
          </a:xfrm>
          <a:prstGeom prst="rect">
            <a:avLst/>
          </a:prstGeom>
        </p:spPr>
        <p:txBody>
          <a:bodyPr vert="horz" wrap="square" lIns="0" tIns="11346" rIns="0" bIns="0" rtlCol="0">
            <a:spAutoFit/>
          </a:bodyPr>
          <a:lstStyle/>
          <a:p>
            <a:pPr marL="25215">
              <a:spcBef>
                <a:spcPts val="89"/>
              </a:spcBef>
            </a:pPr>
            <a:r>
              <a:rPr lang="en-US" sz="596" dirty="0"/>
              <a:t>SAT  SUN  MON  TUE  WED  THRU</a:t>
            </a:r>
          </a:p>
          <a:p>
            <a:pPr marL="25215">
              <a:spcBef>
                <a:spcPts val="89"/>
              </a:spcBef>
            </a:pPr>
            <a:r>
              <a:rPr lang="en-US" sz="596" dirty="0"/>
              <a:t>  25     26      27     28      01       02</a:t>
            </a:r>
            <a:endParaRPr sz="596" dirty="0"/>
          </a:p>
        </p:txBody>
      </p:sp>
      <p:sp>
        <p:nvSpPr>
          <p:cNvPr id="515" name="object 130">
            <a:extLst>
              <a:ext uri="{FF2B5EF4-FFF2-40B4-BE49-F238E27FC236}">
                <a16:creationId xmlns:a16="http://schemas.microsoft.com/office/drawing/2014/main" id="{1DA1D544-025D-427F-F3BB-61B05824FE83}"/>
              </a:ext>
            </a:extLst>
          </p:cNvPr>
          <p:cNvSpPr txBox="1"/>
          <p:nvPr/>
        </p:nvSpPr>
        <p:spPr>
          <a:xfrm>
            <a:off x="3404360" y="598423"/>
            <a:ext cx="1621478" cy="207664"/>
          </a:xfrm>
          <a:prstGeom prst="rect">
            <a:avLst/>
          </a:prstGeom>
        </p:spPr>
        <p:txBody>
          <a:bodyPr vert="horz" wrap="square" lIns="0" tIns="11346" rIns="0" bIns="0" rtlCol="0">
            <a:spAutoFit/>
          </a:bodyPr>
          <a:lstStyle/>
          <a:p>
            <a:pPr marL="25215">
              <a:spcBef>
                <a:spcPts val="89"/>
              </a:spcBef>
            </a:pPr>
            <a:r>
              <a:rPr lang="en-US" sz="596" dirty="0"/>
              <a:t>FRI   SAT  SUN  MON  TUE  WED  THRU</a:t>
            </a:r>
          </a:p>
          <a:p>
            <a:pPr marL="25215">
              <a:spcBef>
                <a:spcPts val="89"/>
              </a:spcBef>
            </a:pPr>
            <a:r>
              <a:rPr lang="en-US" sz="596" dirty="0"/>
              <a:t> 03     04      05     06      07      08       09</a:t>
            </a:r>
            <a:endParaRPr sz="596" dirty="0"/>
          </a:p>
        </p:txBody>
      </p:sp>
      <p:sp>
        <p:nvSpPr>
          <p:cNvPr id="516" name="object 130">
            <a:extLst>
              <a:ext uri="{FF2B5EF4-FFF2-40B4-BE49-F238E27FC236}">
                <a16:creationId xmlns:a16="http://schemas.microsoft.com/office/drawing/2014/main" id="{2775E1F6-7142-6647-BFE7-1E154F4CC2DD}"/>
              </a:ext>
            </a:extLst>
          </p:cNvPr>
          <p:cNvSpPr txBox="1"/>
          <p:nvPr/>
        </p:nvSpPr>
        <p:spPr>
          <a:xfrm>
            <a:off x="4838319" y="598423"/>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10      11     12     13      14      15       16</a:t>
            </a:r>
            <a:endParaRPr sz="596" dirty="0"/>
          </a:p>
        </p:txBody>
      </p:sp>
      <p:sp>
        <p:nvSpPr>
          <p:cNvPr id="517" name="object 130">
            <a:extLst>
              <a:ext uri="{FF2B5EF4-FFF2-40B4-BE49-F238E27FC236}">
                <a16:creationId xmlns:a16="http://schemas.microsoft.com/office/drawing/2014/main" id="{CD8C8BE5-1712-9162-EBBE-4DD66A9B11E0}"/>
              </a:ext>
            </a:extLst>
          </p:cNvPr>
          <p:cNvSpPr txBox="1"/>
          <p:nvPr/>
        </p:nvSpPr>
        <p:spPr>
          <a:xfrm>
            <a:off x="6272279" y="598171"/>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17     18      19      20      21      22      23</a:t>
            </a:r>
            <a:endParaRPr sz="596" dirty="0"/>
          </a:p>
        </p:txBody>
      </p:sp>
      <p:sp>
        <p:nvSpPr>
          <p:cNvPr id="529" name="object 130">
            <a:extLst>
              <a:ext uri="{FF2B5EF4-FFF2-40B4-BE49-F238E27FC236}">
                <a16:creationId xmlns:a16="http://schemas.microsoft.com/office/drawing/2014/main" id="{B7D2C5A6-6C07-5856-F4A0-0F5020F29004}"/>
              </a:ext>
            </a:extLst>
          </p:cNvPr>
          <p:cNvSpPr txBox="1"/>
          <p:nvPr/>
        </p:nvSpPr>
        <p:spPr>
          <a:xfrm>
            <a:off x="1486981" y="4855605"/>
            <a:ext cx="1621478" cy="207664"/>
          </a:xfrm>
          <a:prstGeom prst="rect">
            <a:avLst/>
          </a:prstGeom>
        </p:spPr>
        <p:txBody>
          <a:bodyPr vert="horz" wrap="square" lIns="0" tIns="11346" rIns="0" bIns="0" rtlCol="0">
            <a:spAutoFit/>
          </a:bodyPr>
          <a:lstStyle/>
          <a:p>
            <a:pPr marL="25215">
              <a:spcBef>
                <a:spcPts val="89"/>
              </a:spcBef>
            </a:pPr>
            <a:r>
              <a:rPr lang="en-US" sz="596" dirty="0"/>
              <a:t>FRI   SAT  SUN  MON  TUE  WED  THRU</a:t>
            </a:r>
          </a:p>
          <a:p>
            <a:pPr marL="25215">
              <a:spcBef>
                <a:spcPts val="89"/>
              </a:spcBef>
            </a:pPr>
            <a:r>
              <a:rPr lang="en-US" sz="596" dirty="0"/>
              <a:t> 24     25      26     27      28      29       30</a:t>
            </a:r>
            <a:endParaRPr sz="596" dirty="0"/>
          </a:p>
        </p:txBody>
      </p:sp>
      <p:sp>
        <p:nvSpPr>
          <p:cNvPr id="530" name="object 130">
            <a:extLst>
              <a:ext uri="{FF2B5EF4-FFF2-40B4-BE49-F238E27FC236}">
                <a16:creationId xmlns:a16="http://schemas.microsoft.com/office/drawing/2014/main" id="{F441ADB9-9F8D-AEA3-0BB3-0E348A5AA379}"/>
              </a:ext>
            </a:extLst>
          </p:cNvPr>
          <p:cNvSpPr txBox="1"/>
          <p:nvPr/>
        </p:nvSpPr>
        <p:spPr>
          <a:xfrm>
            <a:off x="2926078" y="4856024"/>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31      01     02     03      04      05       06</a:t>
            </a:r>
            <a:endParaRPr sz="596" dirty="0"/>
          </a:p>
        </p:txBody>
      </p:sp>
      <p:sp>
        <p:nvSpPr>
          <p:cNvPr id="531" name="object 130">
            <a:extLst>
              <a:ext uri="{FF2B5EF4-FFF2-40B4-BE49-F238E27FC236}">
                <a16:creationId xmlns:a16="http://schemas.microsoft.com/office/drawing/2014/main" id="{7EE968EC-1770-DA4F-18AA-02E8BBCA4F29}"/>
              </a:ext>
            </a:extLst>
          </p:cNvPr>
          <p:cNvSpPr txBox="1"/>
          <p:nvPr/>
        </p:nvSpPr>
        <p:spPr>
          <a:xfrm>
            <a:off x="4391309" y="4855604"/>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07     08      09      10      11      12      13</a:t>
            </a:r>
            <a:endParaRPr sz="596" dirty="0"/>
          </a:p>
        </p:txBody>
      </p:sp>
      <p:sp>
        <p:nvSpPr>
          <p:cNvPr id="532" name="object 130">
            <a:extLst>
              <a:ext uri="{FF2B5EF4-FFF2-40B4-BE49-F238E27FC236}">
                <a16:creationId xmlns:a16="http://schemas.microsoft.com/office/drawing/2014/main" id="{6D04831B-676A-7D9E-D6E7-29F7F6C7831C}"/>
              </a:ext>
            </a:extLst>
          </p:cNvPr>
          <p:cNvSpPr txBox="1"/>
          <p:nvPr/>
        </p:nvSpPr>
        <p:spPr>
          <a:xfrm>
            <a:off x="5840084" y="4859465"/>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14     15      16      17     18      19      20</a:t>
            </a:r>
            <a:endParaRPr sz="596" dirty="0"/>
          </a:p>
        </p:txBody>
      </p:sp>
      <p:sp>
        <p:nvSpPr>
          <p:cNvPr id="535" name="object 6">
            <a:extLst>
              <a:ext uri="{FF2B5EF4-FFF2-40B4-BE49-F238E27FC236}">
                <a16:creationId xmlns:a16="http://schemas.microsoft.com/office/drawing/2014/main" id="{C2731224-87D9-7C5A-E561-91ABAAA0AEDC}"/>
              </a:ext>
            </a:extLst>
          </p:cNvPr>
          <p:cNvSpPr/>
          <p:nvPr/>
        </p:nvSpPr>
        <p:spPr>
          <a:xfrm>
            <a:off x="1243853" y="5086830"/>
            <a:ext cx="6641931" cy="21928"/>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536" name="object 6">
            <a:extLst>
              <a:ext uri="{FF2B5EF4-FFF2-40B4-BE49-F238E27FC236}">
                <a16:creationId xmlns:a16="http://schemas.microsoft.com/office/drawing/2014/main" id="{E481D68E-D644-8A33-B3CF-5ED4FD576E21}"/>
              </a:ext>
            </a:extLst>
          </p:cNvPr>
          <p:cNvSpPr/>
          <p:nvPr/>
        </p:nvSpPr>
        <p:spPr>
          <a:xfrm>
            <a:off x="1255490" y="540533"/>
            <a:ext cx="6641931" cy="21928"/>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538" name="object 54">
            <a:extLst>
              <a:ext uri="{FF2B5EF4-FFF2-40B4-BE49-F238E27FC236}">
                <a16:creationId xmlns:a16="http://schemas.microsoft.com/office/drawing/2014/main" id="{3F6641DC-6081-DCA3-4066-611203004FCF}"/>
              </a:ext>
            </a:extLst>
          </p:cNvPr>
          <p:cNvSpPr/>
          <p:nvPr/>
        </p:nvSpPr>
        <p:spPr>
          <a:xfrm flipV="1">
            <a:off x="2479088" y="1552133"/>
            <a:ext cx="650068" cy="54942"/>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39" name="object 55">
            <a:extLst>
              <a:ext uri="{FF2B5EF4-FFF2-40B4-BE49-F238E27FC236}">
                <a16:creationId xmlns:a16="http://schemas.microsoft.com/office/drawing/2014/main" id="{D21333E9-3BB4-6A4A-CA83-13EAA02B0C7D}"/>
              </a:ext>
            </a:extLst>
          </p:cNvPr>
          <p:cNvPicPr/>
          <p:nvPr/>
        </p:nvPicPr>
        <p:blipFill>
          <a:blip r:embed="rId3" cstate="print"/>
          <a:stretch>
            <a:fillRect/>
          </a:stretch>
        </p:blipFill>
        <p:spPr>
          <a:xfrm>
            <a:off x="2033779" y="1304067"/>
            <a:ext cx="123570" cy="116952"/>
          </a:xfrm>
          <a:prstGeom prst="rect">
            <a:avLst/>
          </a:prstGeom>
        </p:spPr>
      </p:pic>
      <p:pic>
        <p:nvPicPr>
          <p:cNvPr id="540" name="object 55">
            <a:extLst>
              <a:ext uri="{FF2B5EF4-FFF2-40B4-BE49-F238E27FC236}">
                <a16:creationId xmlns:a16="http://schemas.microsoft.com/office/drawing/2014/main" id="{A6824BCE-A8A8-97AD-A044-FFA7A7CFA468}"/>
              </a:ext>
            </a:extLst>
          </p:cNvPr>
          <p:cNvPicPr/>
          <p:nvPr/>
        </p:nvPicPr>
        <p:blipFill>
          <a:blip r:embed="rId3" cstate="print"/>
          <a:stretch>
            <a:fillRect/>
          </a:stretch>
        </p:blipFill>
        <p:spPr>
          <a:xfrm>
            <a:off x="2517095" y="1545894"/>
            <a:ext cx="123570" cy="116952"/>
          </a:xfrm>
          <a:prstGeom prst="rect">
            <a:avLst/>
          </a:prstGeom>
        </p:spPr>
      </p:pic>
      <p:pic>
        <p:nvPicPr>
          <p:cNvPr id="541" name="object 55">
            <a:extLst>
              <a:ext uri="{FF2B5EF4-FFF2-40B4-BE49-F238E27FC236}">
                <a16:creationId xmlns:a16="http://schemas.microsoft.com/office/drawing/2014/main" id="{6F0621BE-82B2-AA46-C0CE-4438698A5086}"/>
              </a:ext>
            </a:extLst>
          </p:cNvPr>
          <p:cNvPicPr/>
          <p:nvPr/>
        </p:nvPicPr>
        <p:blipFill>
          <a:blip r:embed="rId3" cstate="print"/>
          <a:stretch>
            <a:fillRect/>
          </a:stretch>
        </p:blipFill>
        <p:spPr>
          <a:xfrm>
            <a:off x="2649012" y="1546277"/>
            <a:ext cx="123570" cy="116952"/>
          </a:xfrm>
          <a:prstGeom prst="rect">
            <a:avLst/>
          </a:prstGeom>
        </p:spPr>
      </p:pic>
      <p:pic>
        <p:nvPicPr>
          <p:cNvPr id="542" name="object 55">
            <a:extLst>
              <a:ext uri="{FF2B5EF4-FFF2-40B4-BE49-F238E27FC236}">
                <a16:creationId xmlns:a16="http://schemas.microsoft.com/office/drawing/2014/main" id="{71D8BEF1-B8C2-20AA-964A-5FD7FE0B9ABB}"/>
              </a:ext>
            </a:extLst>
          </p:cNvPr>
          <p:cNvPicPr/>
          <p:nvPr/>
        </p:nvPicPr>
        <p:blipFill>
          <a:blip r:embed="rId3" cstate="print"/>
          <a:stretch>
            <a:fillRect/>
          </a:stretch>
        </p:blipFill>
        <p:spPr>
          <a:xfrm>
            <a:off x="2773891" y="1548217"/>
            <a:ext cx="123570" cy="116952"/>
          </a:xfrm>
          <a:prstGeom prst="rect">
            <a:avLst/>
          </a:prstGeom>
        </p:spPr>
      </p:pic>
      <p:pic>
        <p:nvPicPr>
          <p:cNvPr id="543" name="object 55">
            <a:extLst>
              <a:ext uri="{FF2B5EF4-FFF2-40B4-BE49-F238E27FC236}">
                <a16:creationId xmlns:a16="http://schemas.microsoft.com/office/drawing/2014/main" id="{7B548489-E4B0-CECE-3988-658049D03E44}"/>
              </a:ext>
            </a:extLst>
          </p:cNvPr>
          <p:cNvPicPr/>
          <p:nvPr/>
        </p:nvPicPr>
        <p:blipFill>
          <a:blip r:embed="rId3" cstate="print"/>
          <a:stretch>
            <a:fillRect/>
          </a:stretch>
        </p:blipFill>
        <p:spPr>
          <a:xfrm>
            <a:off x="2909077" y="1547481"/>
            <a:ext cx="123570" cy="116952"/>
          </a:xfrm>
          <a:prstGeom prst="rect">
            <a:avLst/>
          </a:prstGeom>
        </p:spPr>
      </p:pic>
      <p:pic>
        <p:nvPicPr>
          <p:cNvPr id="544" name="object 55">
            <a:extLst>
              <a:ext uri="{FF2B5EF4-FFF2-40B4-BE49-F238E27FC236}">
                <a16:creationId xmlns:a16="http://schemas.microsoft.com/office/drawing/2014/main" id="{58B9687D-2464-D684-2B94-7A7C1E893DAC}"/>
              </a:ext>
            </a:extLst>
          </p:cNvPr>
          <p:cNvPicPr/>
          <p:nvPr/>
        </p:nvPicPr>
        <p:blipFill>
          <a:blip r:embed="rId3" cstate="print"/>
          <a:stretch>
            <a:fillRect/>
          </a:stretch>
        </p:blipFill>
        <p:spPr>
          <a:xfrm>
            <a:off x="3059646" y="1547470"/>
            <a:ext cx="123570" cy="116952"/>
          </a:xfrm>
          <a:prstGeom prst="rect">
            <a:avLst/>
          </a:prstGeom>
        </p:spPr>
      </p:pic>
      <p:pic>
        <p:nvPicPr>
          <p:cNvPr id="545" name="object 53">
            <a:extLst>
              <a:ext uri="{FF2B5EF4-FFF2-40B4-BE49-F238E27FC236}">
                <a16:creationId xmlns:a16="http://schemas.microsoft.com/office/drawing/2014/main" id="{AE075207-3378-AABA-4C89-143343FC2E8D}"/>
              </a:ext>
            </a:extLst>
          </p:cNvPr>
          <p:cNvPicPr/>
          <p:nvPr/>
        </p:nvPicPr>
        <p:blipFill>
          <a:blip r:embed="rId4" cstate="print"/>
          <a:stretch>
            <a:fillRect/>
          </a:stretch>
        </p:blipFill>
        <p:spPr>
          <a:xfrm>
            <a:off x="3081006" y="1563511"/>
            <a:ext cx="84954" cy="80404"/>
          </a:xfrm>
          <a:prstGeom prst="rect">
            <a:avLst/>
          </a:prstGeom>
        </p:spPr>
      </p:pic>
      <p:sp>
        <p:nvSpPr>
          <p:cNvPr id="546" name="object 54">
            <a:extLst>
              <a:ext uri="{FF2B5EF4-FFF2-40B4-BE49-F238E27FC236}">
                <a16:creationId xmlns:a16="http://schemas.microsoft.com/office/drawing/2014/main" id="{A5DB5526-76EC-3C86-A71F-AB4F1E4B12CF}"/>
              </a:ext>
            </a:extLst>
          </p:cNvPr>
          <p:cNvSpPr/>
          <p:nvPr/>
        </p:nvSpPr>
        <p:spPr>
          <a:xfrm flipV="1">
            <a:off x="3323947" y="1781534"/>
            <a:ext cx="848387" cy="41336"/>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47" name="object 55">
            <a:extLst>
              <a:ext uri="{FF2B5EF4-FFF2-40B4-BE49-F238E27FC236}">
                <a16:creationId xmlns:a16="http://schemas.microsoft.com/office/drawing/2014/main" id="{E77204F3-3B48-796B-F6BE-7B15884665FC}"/>
              </a:ext>
            </a:extLst>
          </p:cNvPr>
          <p:cNvPicPr/>
          <p:nvPr/>
        </p:nvPicPr>
        <p:blipFill>
          <a:blip r:embed="rId3" cstate="print"/>
          <a:stretch>
            <a:fillRect/>
          </a:stretch>
        </p:blipFill>
        <p:spPr>
          <a:xfrm>
            <a:off x="3363403" y="1764853"/>
            <a:ext cx="123570" cy="116952"/>
          </a:xfrm>
          <a:prstGeom prst="rect">
            <a:avLst/>
          </a:prstGeom>
        </p:spPr>
      </p:pic>
      <p:pic>
        <p:nvPicPr>
          <p:cNvPr id="548" name="object 55">
            <a:extLst>
              <a:ext uri="{FF2B5EF4-FFF2-40B4-BE49-F238E27FC236}">
                <a16:creationId xmlns:a16="http://schemas.microsoft.com/office/drawing/2014/main" id="{6A7EE999-422B-8263-FEC6-0F68E9BDD8C0}"/>
              </a:ext>
            </a:extLst>
          </p:cNvPr>
          <p:cNvPicPr/>
          <p:nvPr/>
        </p:nvPicPr>
        <p:blipFill>
          <a:blip r:embed="rId3" cstate="print"/>
          <a:stretch>
            <a:fillRect/>
          </a:stretch>
        </p:blipFill>
        <p:spPr>
          <a:xfrm>
            <a:off x="3508046" y="1764395"/>
            <a:ext cx="123570" cy="116952"/>
          </a:xfrm>
          <a:prstGeom prst="rect">
            <a:avLst/>
          </a:prstGeom>
        </p:spPr>
      </p:pic>
      <p:pic>
        <p:nvPicPr>
          <p:cNvPr id="549" name="object 55">
            <a:extLst>
              <a:ext uri="{FF2B5EF4-FFF2-40B4-BE49-F238E27FC236}">
                <a16:creationId xmlns:a16="http://schemas.microsoft.com/office/drawing/2014/main" id="{8870716F-2750-5440-5E0C-F1A7EDCC9116}"/>
              </a:ext>
            </a:extLst>
          </p:cNvPr>
          <p:cNvPicPr/>
          <p:nvPr/>
        </p:nvPicPr>
        <p:blipFill>
          <a:blip r:embed="rId3" cstate="print"/>
          <a:stretch>
            <a:fillRect/>
          </a:stretch>
        </p:blipFill>
        <p:spPr>
          <a:xfrm>
            <a:off x="3665237" y="1764394"/>
            <a:ext cx="123570" cy="116952"/>
          </a:xfrm>
          <a:prstGeom prst="rect">
            <a:avLst/>
          </a:prstGeom>
        </p:spPr>
      </p:pic>
      <p:pic>
        <p:nvPicPr>
          <p:cNvPr id="550" name="object 55">
            <a:extLst>
              <a:ext uri="{FF2B5EF4-FFF2-40B4-BE49-F238E27FC236}">
                <a16:creationId xmlns:a16="http://schemas.microsoft.com/office/drawing/2014/main" id="{A0B02DF5-3585-1FEE-291A-DE1D5D4140A2}"/>
              </a:ext>
            </a:extLst>
          </p:cNvPr>
          <p:cNvPicPr/>
          <p:nvPr/>
        </p:nvPicPr>
        <p:blipFill>
          <a:blip r:embed="rId3" cstate="print"/>
          <a:stretch>
            <a:fillRect/>
          </a:stretch>
        </p:blipFill>
        <p:spPr>
          <a:xfrm>
            <a:off x="3820053" y="1762708"/>
            <a:ext cx="123570" cy="116952"/>
          </a:xfrm>
          <a:prstGeom prst="rect">
            <a:avLst/>
          </a:prstGeom>
        </p:spPr>
      </p:pic>
      <p:pic>
        <p:nvPicPr>
          <p:cNvPr id="551" name="object 55">
            <a:extLst>
              <a:ext uri="{FF2B5EF4-FFF2-40B4-BE49-F238E27FC236}">
                <a16:creationId xmlns:a16="http://schemas.microsoft.com/office/drawing/2014/main" id="{07823C54-B405-2F16-BC66-B2A788E76AA0}"/>
              </a:ext>
            </a:extLst>
          </p:cNvPr>
          <p:cNvPicPr/>
          <p:nvPr/>
        </p:nvPicPr>
        <p:blipFill>
          <a:blip r:embed="rId3" cstate="print"/>
          <a:stretch>
            <a:fillRect/>
          </a:stretch>
        </p:blipFill>
        <p:spPr>
          <a:xfrm>
            <a:off x="3951454" y="1764394"/>
            <a:ext cx="123570" cy="116952"/>
          </a:xfrm>
          <a:prstGeom prst="rect">
            <a:avLst/>
          </a:prstGeom>
        </p:spPr>
      </p:pic>
      <p:pic>
        <p:nvPicPr>
          <p:cNvPr id="552" name="object 55">
            <a:extLst>
              <a:ext uri="{FF2B5EF4-FFF2-40B4-BE49-F238E27FC236}">
                <a16:creationId xmlns:a16="http://schemas.microsoft.com/office/drawing/2014/main" id="{AC5741C6-5D6C-2904-9D29-CB1F3D010A1D}"/>
              </a:ext>
            </a:extLst>
          </p:cNvPr>
          <p:cNvPicPr/>
          <p:nvPr/>
        </p:nvPicPr>
        <p:blipFill>
          <a:blip r:embed="rId3" cstate="print"/>
          <a:stretch>
            <a:fillRect/>
          </a:stretch>
        </p:blipFill>
        <p:spPr>
          <a:xfrm>
            <a:off x="4111516" y="1762313"/>
            <a:ext cx="123570" cy="116952"/>
          </a:xfrm>
          <a:prstGeom prst="rect">
            <a:avLst/>
          </a:prstGeom>
        </p:spPr>
      </p:pic>
      <p:pic>
        <p:nvPicPr>
          <p:cNvPr id="553" name="object 53">
            <a:extLst>
              <a:ext uri="{FF2B5EF4-FFF2-40B4-BE49-F238E27FC236}">
                <a16:creationId xmlns:a16="http://schemas.microsoft.com/office/drawing/2014/main" id="{19D788C4-DA77-6D57-156A-5F51BA16BC10}"/>
              </a:ext>
            </a:extLst>
          </p:cNvPr>
          <p:cNvPicPr/>
          <p:nvPr/>
        </p:nvPicPr>
        <p:blipFill>
          <a:blip r:embed="rId4" cstate="print"/>
          <a:stretch>
            <a:fillRect/>
          </a:stretch>
        </p:blipFill>
        <p:spPr>
          <a:xfrm>
            <a:off x="4129856" y="1780586"/>
            <a:ext cx="84954" cy="80404"/>
          </a:xfrm>
          <a:prstGeom prst="rect">
            <a:avLst/>
          </a:prstGeom>
        </p:spPr>
      </p:pic>
      <p:sp>
        <p:nvSpPr>
          <p:cNvPr id="554" name="object 54">
            <a:extLst>
              <a:ext uri="{FF2B5EF4-FFF2-40B4-BE49-F238E27FC236}">
                <a16:creationId xmlns:a16="http://schemas.microsoft.com/office/drawing/2014/main" id="{24CC2350-72BD-0C2D-0F37-1A82D1EA5FDD}"/>
              </a:ext>
            </a:extLst>
          </p:cNvPr>
          <p:cNvSpPr/>
          <p:nvPr/>
        </p:nvSpPr>
        <p:spPr>
          <a:xfrm flipV="1">
            <a:off x="4367890" y="1958326"/>
            <a:ext cx="1053118" cy="30255"/>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55" name="object 55">
            <a:extLst>
              <a:ext uri="{FF2B5EF4-FFF2-40B4-BE49-F238E27FC236}">
                <a16:creationId xmlns:a16="http://schemas.microsoft.com/office/drawing/2014/main" id="{F18575C0-BBB1-80E1-F77F-3A2AFFC2C513}"/>
              </a:ext>
            </a:extLst>
          </p:cNvPr>
          <p:cNvPicPr/>
          <p:nvPr/>
        </p:nvPicPr>
        <p:blipFill>
          <a:blip r:embed="rId3" cstate="print"/>
          <a:stretch>
            <a:fillRect/>
          </a:stretch>
        </p:blipFill>
        <p:spPr>
          <a:xfrm>
            <a:off x="4369294" y="1930104"/>
            <a:ext cx="123570" cy="116952"/>
          </a:xfrm>
          <a:prstGeom prst="rect">
            <a:avLst/>
          </a:prstGeom>
        </p:spPr>
      </p:pic>
      <p:pic>
        <p:nvPicPr>
          <p:cNvPr id="556" name="object 55">
            <a:extLst>
              <a:ext uri="{FF2B5EF4-FFF2-40B4-BE49-F238E27FC236}">
                <a16:creationId xmlns:a16="http://schemas.microsoft.com/office/drawing/2014/main" id="{B2D713AA-421C-6016-143D-E4CB2579A05D}"/>
              </a:ext>
            </a:extLst>
          </p:cNvPr>
          <p:cNvPicPr/>
          <p:nvPr/>
        </p:nvPicPr>
        <p:blipFill>
          <a:blip r:embed="rId3" cstate="print"/>
          <a:stretch>
            <a:fillRect/>
          </a:stretch>
        </p:blipFill>
        <p:spPr>
          <a:xfrm>
            <a:off x="4500336" y="1932121"/>
            <a:ext cx="123570" cy="116952"/>
          </a:xfrm>
          <a:prstGeom prst="rect">
            <a:avLst/>
          </a:prstGeom>
        </p:spPr>
      </p:pic>
      <p:pic>
        <p:nvPicPr>
          <p:cNvPr id="557" name="object 55">
            <a:extLst>
              <a:ext uri="{FF2B5EF4-FFF2-40B4-BE49-F238E27FC236}">
                <a16:creationId xmlns:a16="http://schemas.microsoft.com/office/drawing/2014/main" id="{F2373181-C9A5-2FC3-F278-16FD951E87E4}"/>
              </a:ext>
            </a:extLst>
          </p:cNvPr>
          <p:cNvPicPr/>
          <p:nvPr/>
        </p:nvPicPr>
        <p:blipFill>
          <a:blip r:embed="rId3" cstate="print"/>
          <a:stretch>
            <a:fillRect/>
          </a:stretch>
        </p:blipFill>
        <p:spPr>
          <a:xfrm>
            <a:off x="4637106" y="1932174"/>
            <a:ext cx="123570" cy="116952"/>
          </a:xfrm>
          <a:prstGeom prst="rect">
            <a:avLst/>
          </a:prstGeom>
        </p:spPr>
      </p:pic>
      <p:pic>
        <p:nvPicPr>
          <p:cNvPr id="558" name="object 55">
            <a:extLst>
              <a:ext uri="{FF2B5EF4-FFF2-40B4-BE49-F238E27FC236}">
                <a16:creationId xmlns:a16="http://schemas.microsoft.com/office/drawing/2014/main" id="{9298386F-E1DD-FAA6-3048-0E53B20D6B3E}"/>
              </a:ext>
            </a:extLst>
          </p:cNvPr>
          <p:cNvPicPr/>
          <p:nvPr/>
        </p:nvPicPr>
        <p:blipFill>
          <a:blip r:embed="rId3" cstate="print"/>
          <a:stretch>
            <a:fillRect/>
          </a:stretch>
        </p:blipFill>
        <p:spPr>
          <a:xfrm>
            <a:off x="4784799" y="1930633"/>
            <a:ext cx="123570" cy="116952"/>
          </a:xfrm>
          <a:prstGeom prst="rect">
            <a:avLst/>
          </a:prstGeom>
        </p:spPr>
      </p:pic>
      <p:pic>
        <p:nvPicPr>
          <p:cNvPr id="559" name="object 55">
            <a:extLst>
              <a:ext uri="{FF2B5EF4-FFF2-40B4-BE49-F238E27FC236}">
                <a16:creationId xmlns:a16="http://schemas.microsoft.com/office/drawing/2014/main" id="{AFB5AEBF-1829-5504-4570-3623B1D06769}"/>
              </a:ext>
            </a:extLst>
          </p:cNvPr>
          <p:cNvPicPr/>
          <p:nvPr/>
        </p:nvPicPr>
        <p:blipFill>
          <a:blip r:embed="rId3" cstate="print"/>
          <a:stretch>
            <a:fillRect/>
          </a:stretch>
        </p:blipFill>
        <p:spPr>
          <a:xfrm>
            <a:off x="4930785" y="1929562"/>
            <a:ext cx="123570" cy="116952"/>
          </a:xfrm>
          <a:prstGeom prst="rect">
            <a:avLst/>
          </a:prstGeom>
        </p:spPr>
      </p:pic>
      <p:pic>
        <p:nvPicPr>
          <p:cNvPr id="560" name="object 55">
            <a:extLst>
              <a:ext uri="{FF2B5EF4-FFF2-40B4-BE49-F238E27FC236}">
                <a16:creationId xmlns:a16="http://schemas.microsoft.com/office/drawing/2014/main" id="{657C7912-4D17-0AA9-B286-51883E5EDBEB}"/>
              </a:ext>
            </a:extLst>
          </p:cNvPr>
          <p:cNvPicPr/>
          <p:nvPr/>
        </p:nvPicPr>
        <p:blipFill>
          <a:blip r:embed="rId3" cstate="print"/>
          <a:stretch>
            <a:fillRect/>
          </a:stretch>
        </p:blipFill>
        <p:spPr>
          <a:xfrm>
            <a:off x="5078478" y="1930104"/>
            <a:ext cx="123570" cy="116952"/>
          </a:xfrm>
          <a:prstGeom prst="rect">
            <a:avLst/>
          </a:prstGeom>
        </p:spPr>
      </p:pic>
      <p:pic>
        <p:nvPicPr>
          <p:cNvPr id="561" name="object 55">
            <a:extLst>
              <a:ext uri="{FF2B5EF4-FFF2-40B4-BE49-F238E27FC236}">
                <a16:creationId xmlns:a16="http://schemas.microsoft.com/office/drawing/2014/main" id="{52AE6C54-94E5-BD62-C83B-B16027C2287A}"/>
              </a:ext>
            </a:extLst>
          </p:cNvPr>
          <p:cNvPicPr/>
          <p:nvPr/>
        </p:nvPicPr>
        <p:blipFill>
          <a:blip r:embed="rId3" cstate="print"/>
          <a:stretch>
            <a:fillRect/>
          </a:stretch>
        </p:blipFill>
        <p:spPr>
          <a:xfrm>
            <a:off x="5211656" y="1931615"/>
            <a:ext cx="123570" cy="116952"/>
          </a:xfrm>
          <a:prstGeom prst="rect">
            <a:avLst/>
          </a:prstGeom>
        </p:spPr>
      </p:pic>
      <p:pic>
        <p:nvPicPr>
          <p:cNvPr id="562" name="object 55">
            <a:extLst>
              <a:ext uri="{FF2B5EF4-FFF2-40B4-BE49-F238E27FC236}">
                <a16:creationId xmlns:a16="http://schemas.microsoft.com/office/drawing/2014/main" id="{536A1900-B581-8BE1-4AC5-728B53388C90}"/>
              </a:ext>
            </a:extLst>
          </p:cNvPr>
          <p:cNvPicPr/>
          <p:nvPr/>
        </p:nvPicPr>
        <p:blipFill>
          <a:blip r:embed="rId3" cstate="print"/>
          <a:stretch>
            <a:fillRect/>
          </a:stretch>
        </p:blipFill>
        <p:spPr>
          <a:xfrm>
            <a:off x="5362917" y="1934349"/>
            <a:ext cx="123570" cy="116952"/>
          </a:xfrm>
          <a:prstGeom prst="rect">
            <a:avLst/>
          </a:prstGeom>
        </p:spPr>
      </p:pic>
      <p:pic>
        <p:nvPicPr>
          <p:cNvPr id="563" name="object 53">
            <a:extLst>
              <a:ext uri="{FF2B5EF4-FFF2-40B4-BE49-F238E27FC236}">
                <a16:creationId xmlns:a16="http://schemas.microsoft.com/office/drawing/2014/main" id="{042941DE-4FFF-19C8-DEDC-0F227897677B}"/>
              </a:ext>
            </a:extLst>
          </p:cNvPr>
          <p:cNvPicPr/>
          <p:nvPr/>
        </p:nvPicPr>
        <p:blipFill>
          <a:blip r:embed="rId4" cstate="print"/>
          <a:stretch>
            <a:fillRect/>
          </a:stretch>
        </p:blipFill>
        <p:spPr>
          <a:xfrm>
            <a:off x="5387107" y="1949637"/>
            <a:ext cx="84954" cy="80404"/>
          </a:xfrm>
          <a:prstGeom prst="rect">
            <a:avLst/>
          </a:prstGeom>
        </p:spPr>
      </p:pic>
      <p:sp>
        <p:nvSpPr>
          <p:cNvPr id="564" name="object 54">
            <a:extLst>
              <a:ext uri="{FF2B5EF4-FFF2-40B4-BE49-F238E27FC236}">
                <a16:creationId xmlns:a16="http://schemas.microsoft.com/office/drawing/2014/main" id="{68CDE242-40DF-B038-E466-014C466F0463}"/>
              </a:ext>
            </a:extLst>
          </p:cNvPr>
          <p:cNvSpPr/>
          <p:nvPr/>
        </p:nvSpPr>
        <p:spPr>
          <a:xfrm flipV="1">
            <a:off x="5655771" y="2076431"/>
            <a:ext cx="1257395" cy="30255"/>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65" name="object 55">
            <a:extLst>
              <a:ext uri="{FF2B5EF4-FFF2-40B4-BE49-F238E27FC236}">
                <a16:creationId xmlns:a16="http://schemas.microsoft.com/office/drawing/2014/main" id="{92097579-F65E-3CA1-7AD7-BEC6A9C0DD2D}"/>
              </a:ext>
            </a:extLst>
          </p:cNvPr>
          <p:cNvPicPr/>
          <p:nvPr/>
        </p:nvPicPr>
        <p:blipFill>
          <a:blip r:embed="rId3" cstate="print"/>
          <a:stretch>
            <a:fillRect/>
          </a:stretch>
        </p:blipFill>
        <p:spPr>
          <a:xfrm>
            <a:off x="5673597" y="2050177"/>
            <a:ext cx="123570" cy="116952"/>
          </a:xfrm>
          <a:prstGeom prst="rect">
            <a:avLst/>
          </a:prstGeom>
        </p:spPr>
      </p:pic>
      <p:pic>
        <p:nvPicPr>
          <p:cNvPr id="566" name="object 55">
            <a:extLst>
              <a:ext uri="{FF2B5EF4-FFF2-40B4-BE49-F238E27FC236}">
                <a16:creationId xmlns:a16="http://schemas.microsoft.com/office/drawing/2014/main" id="{43D5F7E6-B3B4-696C-49E5-8AB44C2BC00F}"/>
              </a:ext>
            </a:extLst>
          </p:cNvPr>
          <p:cNvPicPr/>
          <p:nvPr/>
        </p:nvPicPr>
        <p:blipFill>
          <a:blip r:embed="rId3" cstate="print"/>
          <a:stretch>
            <a:fillRect/>
          </a:stretch>
        </p:blipFill>
        <p:spPr>
          <a:xfrm>
            <a:off x="5808753" y="2049869"/>
            <a:ext cx="123570" cy="116952"/>
          </a:xfrm>
          <a:prstGeom prst="rect">
            <a:avLst/>
          </a:prstGeom>
        </p:spPr>
      </p:pic>
      <p:pic>
        <p:nvPicPr>
          <p:cNvPr id="567" name="object 55">
            <a:extLst>
              <a:ext uri="{FF2B5EF4-FFF2-40B4-BE49-F238E27FC236}">
                <a16:creationId xmlns:a16="http://schemas.microsoft.com/office/drawing/2014/main" id="{DE2EDA20-66AD-36E8-6D66-A7EB698B65F8}"/>
              </a:ext>
            </a:extLst>
          </p:cNvPr>
          <p:cNvPicPr/>
          <p:nvPr/>
        </p:nvPicPr>
        <p:blipFill>
          <a:blip r:embed="rId3" cstate="print"/>
          <a:stretch>
            <a:fillRect/>
          </a:stretch>
        </p:blipFill>
        <p:spPr>
          <a:xfrm>
            <a:off x="5941977" y="2053328"/>
            <a:ext cx="123570" cy="116952"/>
          </a:xfrm>
          <a:prstGeom prst="rect">
            <a:avLst/>
          </a:prstGeom>
        </p:spPr>
      </p:pic>
      <p:pic>
        <p:nvPicPr>
          <p:cNvPr id="568" name="object 55">
            <a:extLst>
              <a:ext uri="{FF2B5EF4-FFF2-40B4-BE49-F238E27FC236}">
                <a16:creationId xmlns:a16="http://schemas.microsoft.com/office/drawing/2014/main" id="{7D7D4659-3106-A432-C68A-A5DA8D860557}"/>
              </a:ext>
            </a:extLst>
          </p:cNvPr>
          <p:cNvPicPr/>
          <p:nvPr/>
        </p:nvPicPr>
        <p:blipFill>
          <a:blip r:embed="rId3" cstate="print"/>
          <a:stretch>
            <a:fillRect/>
          </a:stretch>
        </p:blipFill>
        <p:spPr>
          <a:xfrm>
            <a:off x="6068374" y="2053327"/>
            <a:ext cx="123570" cy="116952"/>
          </a:xfrm>
          <a:prstGeom prst="rect">
            <a:avLst/>
          </a:prstGeom>
        </p:spPr>
      </p:pic>
      <p:pic>
        <p:nvPicPr>
          <p:cNvPr id="569" name="object 55">
            <a:extLst>
              <a:ext uri="{FF2B5EF4-FFF2-40B4-BE49-F238E27FC236}">
                <a16:creationId xmlns:a16="http://schemas.microsoft.com/office/drawing/2014/main" id="{FFC6B702-2A4F-6065-5683-63BE4A18CB15}"/>
              </a:ext>
            </a:extLst>
          </p:cNvPr>
          <p:cNvPicPr/>
          <p:nvPr/>
        </p:nvPicPr>
        <p:blipFill>
          <a:blip r:embed="rId3" cstate="print"/>
          <a:stretch>
            <a:fillRect/>
          </a:stretch>
        </p:blipFill>
        <p:spPr>
          <a:xfrm>
            <a:off x="6210034" y="2053326"/>
            <a:ext cx="123570" cy="116952"/>
          </a:xfrm>
          <a:prstGeom prst="rect">
            <a:avLst/>
          </a:prstGeom>
        </p:spPr>
      </p:pic>
      <p:pic>
        <p:nvPicPr>
          <p:cNvPr id="570" name="object 55">
            <a:extLst>
              <a:ext uri="{FF2B5EF4-FFF2-40B4-BE49-F238E27FC236}">
                <a16:creationId xmlns:a16="http://schemas.microsoft.com/office/drawing/2014/main" id="{74AA6414-5F27-5A32-1FB8-23FF994EAFF9}"/>
              </a:ext>
            </a:extLst>
          </p:cNvPr>
          <p:cNvPicPr/>
          <p:nvPr/>
        </p:nvPicPr>
        <p:blipFill>
          <a:blip r:embed="rId3" cstate="print"/>
          <a:stretch>
            <a:fillRect/>
          </a:stretch>
        </p:blipFill>
        <p:spPr>
          <a:xfrm>
            <a:off x="6329429" y="2053326"/>
            <a:ext cx="123570" cy="116952"/>
          </a:xfrm>
          <a:prstGeom prst="rect">
            <a:avLst/>
          </a:prstGeom>
        </p:spPr>
      </p:pic>
      <p:pic>
        <p:nvPicPr>
          <p:cNvPr id="571" name="object 55">
            <a:extLst>
              <a:ext uri="{FF2B5EF4-FFF2-40B4-BE49-F238E27FC236}">
                <a16:creationId xmlns:a16="http://schemas.microsoft.com/office/drawing/2014/main" id="{88A1762C-1EF5-9A7A-7F1B-5000DDEFA023}"/>
              </a:ext>
            </a:extLst>
          </p:cNvPr>
          <p:cNvPicPr/>
          <p:nvPr/>
        </p:nvPicPr>
        <p:blipFill>
          <a:blip r:embed="rId3" cstate="print"/>
          <a:stretch>
            <a:fillRect/>
          </a:stretch>
        </p:blipFill>
        <p:spPr>
          <a:xfrm>
            <a:off x="6458807" y="2053325"/>
            <a:ext cx="123570" cy="116952"/>
          </a:xfrm>
          <a:prstGeom prst="rect">
            <a:avLst/>
          </a:prstGeom>
        </p:spPr>
      </p:pic>
      <p:pic>
        <p:nvPicPr>
          <p:cNvPr id="572" name="object 55">
            <a:extLst>
              <a:ext uri="{FF2B5EF4-FFF2-40B4-BE49-F238E27FC236}">
                <a16:creationId xmlns:a16="http://schemas.microsoft.com/office/drawing/2014/main" id="{14931C27-3FD6-64CC-060B-669F1B0D97EF}"/>
              </a:ext>
            </a:extLst>
          </p:cNvPr>
          <p:cNvPicPr/>
          <p:nvPr/>
        </p:nvPicPr>
        <p:blipFill>
          <a:blip r:embed="rId3" cstate="print"/>
          <a:stretch>
            <a:fillRect/>
          </a:stretch>
        </p:blipFill>
        <p:spPr>
          <a:xfrm>
            <a:off x="6588795" y="2049073"/>
            <a:ext cx="123570" cy="116952"/>
          </a:xfrm>
          <a:prstGeom prst="rect">
            <a:avLst/>
          </a:prstGeom>
        </p:spPr>
      </p:pic>
      <p:pic>
        <p:nvPicPr>
          <p:cNvPr id="573" name="object 55">
            <a:extLst>
              <a:ext uri="{FF2B5EF4-FFF2-40B4-BE49-F238E27FC236}">
                <a16:creationId xmlns:a16="http://schemas.microsoft.com/office/drawing/2014/main" id="{6604DBF4-BB44-97F7-B011-16CDB0FF8888}"/>
              </a:ext>
            </a:extLst>
          </p:cNvPr>
          <p:cNvPicPr/>
          <p:nvPr/>
        </p:nvPicPr>
        <p:blipFill>
          <a:blip r:embed="rId3" cstate="print"/>
          <a:stretch>
            <a:fillRect/>
          </a:stretch>
        </p:blipFill>
        <p:spPr>
          <a:xfrm>
            <a:off x="6725166" y="2049707"/>
            <a:ext cx="123570" cy="116952"/>
          </a:xfrm>
          <a:prstGeom prst="rect">
            <a:avLst/>
          </a:prstGeom>
        </p:spPr>
      </p:pic>
      <p:pic>
        <p:nvPicPr>
          <p:cNvPr id="574" name="object 55">
            <a:extLst>
              <a:ext uri="{FF2B5EF4-FFF2-40B4-BE49-F238E27FC236}">
                <a16:creationId xmlns:a16="http://schemas.microsoft.com/office/drawing/2014/main" id="{0FBB16BB-5BB0-7D8A-261A-9790CDBE9056}"/>
              </a:ext>
            </a:extLst>
          </p:cNvPr>
          <p:cNvPicPr/>
          <p:nvPr/>
        </p:nvPicPr>
        <p:blipFill>
          <a:blip r:embed="rId3" cstate="print"/>
          <a:stretch>
            <a:fillRect/>
          </a:stretch>
        </p:blipFill>
        <p:spPr>
          <a:xfrm>
            <a:off x="6840651" y="2050464"/>
            <a:ext cx="123570" cy="116952"/>
          </a:xfrm>
          <a:prstGeom prst="rect">
            <a:avLst/>
          </a:prstGeom>
        </p:spPr>
      </p:pic>
      <p:pic>
        <p:nvPicPr>
          <p:cNvPr id="575" name="object 53">
            <a:extLst>
              <a:ext uri="{FF2B5EF4-FFF2-40B4-BE49-F238E27FC236}">
                <a16:creationId xmlns:a16="http://schemas.microsoft.com/office/drawing/2014/main" id="{D1582C01-9F0D-4C76-8DF0-4E65FE559007}"/>
              </a:ext>
            </a:extLst>
          </p:cNvPr>
          <p:cNvPicPr/>
          <p:nvPr/>
        </p:nvPicPr>
        <p:blipFill>
          <a:blip r:embed="rId4" cstate="print"/>
          <a:stretch>
            <a:fillRect/>
          </a:stretch>
        </p:blipFill>
        <p:spPr>
          <a:xfrm>
            <a:off x="6857979" y="2067215"/>
            <a:ext cx="84954" cy="80404"/>
          </a:xfrm>
          <a:prstGeom prst="rect">
            <a:avLst/>
          </a:prstGeom>
        </p:spPr>
      </p:pic>
      <p:sp>
        <p:nvSpPr>
          <p:cNvPr id="576" name="object 54">
            <a:extLst>
              <a:ext uri="{FF2B5EF4-FFF2-40B4-BE49-F238E27FC236}">
                <a16:creationId xmlns:a16="http://schemas.microsoft.com/office/drawing/2014/main" id="{4967DC0D-FABA-B53E-0D2F-ACC70BD7E0A2}"/>
              </a:ext>
            </a:extLst>
          </p:cNvPr>
          <p:cNvSpPr/>
          <p:nvPr/>
        </p:nvSpPr>
        <p:spPr>
          <a:xfrm flipV="1">
            <a:off x="7099758" y="2434513"/>
            <a:ext cx="431818" cy="30255"/>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77" name="object 55">
            <a:extLst>
              <a:ext uri="{FF2B5EF4-FFF2-40B4-BE49-F238E27FC236}">
                <a16:creationId xmlns:a16="http://schemas.microsoft.com/office/drawing/2014/main" id="{4FFE6BEC-C857-5A89-CF9E-C126F75613FB}"/>
              </a:ext>
            </a:extLst>
          </p:cNvPr>
          <p:cNvPicPr/>
          <p:nvPr/>
        </p:nvPicPr>
        <p:blipFill>
          <a:blip r:embed="rId3" cstate="print"/>
          <a:stretch>
            <a:fillRect/>
          </a:stretch>
        </p:blipFill>
        <p:spPr>
          <a:xfrm>
            <a:off x="7115204" y="2409690"/>
            <a:ext cx="123570" cy="116952"/>
          </a:xfrm>
          <a:prstGeom prst="rect">
            <a:avLst/>
          </a:prstGeom>
        </p:spPr>
      </p:pic>
      <p:pic>
        <p:nvPicPr>
          <p:cNvPr id="578" name="object 55">
            <a:extLst>
              <a:ext uri="{FF2B5EF4-FFF2-40B4-BE49-F238E27FC236}">
                <a16:creationId xmlns:a16="http://schemas.microsoft.com/office/drawing/2014/main" id="{2DB16CEE-7EA6-25F2-95E7-BBB0E9AA9991}"/>
              </a:ext>
            </a:extLst>
          </p:cNvPr>
          <p:cNvPicPr/>
          <p:nvPr/>
        </p:nvPicPr>
        <p:blipFill>
          <a:blip r:embed="rId3" cstate="print"/>
          <a:stretch>
            <a:fillRect/>
          </a:stretch>
        </p:blipFill>
        <p:spPr>
          <a:xfrm>
            <a:off x="7262214" y="2409579"/>
            <a:ext cx="123570" cy="116952"/>
          </a:xfrm>
          <a:prstGeom prst="rect">
            <a:avLst/>
          </a:prstGeom>
        </p:spPr>
      </p:pic>
      <p:pic>
        <p:nvPicPr>
          <p:cNvPr id="579" name="object 55">
            <a:extLst>
              <a:ext uri="{FF2B5EF4-FFF2-40B4-BE49-F238E27FC236}">
                <a16:creationId xmlns:a16="http://schemas.microsoft.com/office/drawing/2014/main" id="{F86983EF-CBE0-C477-19BD-FAEA74DBBEEA}"/>
              </a:ext>
            </a:extLst>
          </p:cNvPr>
          <p:cNvPicPr/>
          <p:nvPr/>
        </p:nvPicPr>
        <p:blipFill>
          <a:blip r:embed="rId3" cstate="print"/>
          <a:stretch>
            <a:fillRect/>
          </a:stretch>
        </p:blipFill>
        <p:spPr>
          <a:xfrm>
            <a:off x="7410214" y="2411617"/>
            <a:ext cx="123570" cy="116952"/>
          </a:xfrm>
          <a:prstGeom prst="rect">
            <a:avLst/>
          </a:prstGeom>
        </p:spPr>
      </p:pic>
      <p:sp>
        <p:nvSpPr>
          <p:cNvPr id="580" name="object 54">
            <a:extLst>
              <a:ext uri="{FF2B5EF4-FFF2-40B4-BE49-F238E27FC236}">
                <a16:creationId xmlns:a16="http://schemas.microsoft.com/office/drawing/2014/main" id="{B9BB14B2-7FB8-E73C-E828-733601436711}"/>
              </a:ext>
            </a:extLst>
          </p:cNvPr>
          <p:cNvSpPr/>
          <p:nvPr/>
        </p:nvSpPr>
        <p:spPr>
          <a:xfrm flipV="1">
            <a:off x="1663746" y="3134167"/>
            <a:ext cx="411747" cy="51154"/>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81" name="object 55">
            <a:extLst>
              <a:ext uri="{FF2B5EF4-FFF2-40B4-BE49-F238E27FC236}">
                <a16:creationId xmlns:a16="http://schemas.microsoft.com/office/drawing/2014/main" id="{08540280-A7ED-A450-57C7-7FC5036BFB18}"/>
              </a:ext>
            </a:extLst>
          </p:cNvPr>
          <p:cNvPicPr/>
          <p:nvPr/>
        </p:nvPicPr>
        <p:blipFill>
          <a:blip r:embed="rId3" cstate="print"/>
          <a:stretch>
            <a:fillRect/>
          </a:stretch>
        </p:blipFill>
        <p:spPr>
          <a:xfrm>
            <a:off x="1670789" y="3128187"/>
            <a:ext cx="123570" cy="116952"/>
          </a:xfrm>
          <a:prstGeom prst="rect">
            <a:avLst/>
          </a:prstGeom>
        </p:spPr>
      </p:pic>
      <p:pic>
        <p:nvPicPr>
          <p:cNvPr id="583" name="object 55">
            <a:extLst>
              <a:ext uri="{FF2B5EF4-FFF2-40B4-BE49-F238E27FC236}">
                <a16:creationId xmlns:a16="http://schemas.microsoft.com/office/drawing/2014/main" id="{6ABEB5DC-D878-22E0-2D49-179AD28CAA3B}"/>
              </a:ext>
            </a:extLst>
          </p:cNvPr>
          <p:cNvPicPr/>
          <p:nvPr/>
        </p:nvPicPr>
        <p:blipFill>
          <a:blip r:embed="rId3" cstate="print"/>
          <a:stretch>
            <a:fillRect/>
          </a:stretch>
        </p:blipFill>
        <p:spPr>
          <a:xfrm>
            <a:off x="1833962" y="3128187"/>
            <a:ext cx="123570" cy="116952"/>
          </a:xfrm>
          <a:prstGeom prst="rect">
            <a:avLst/>
          </a:prstGeom>
        </p:spPr>
      </p:pic>
      <p:pic>
        <p:nvPicPr>
          <p:cNvPr id="584" name="object 55">
            <a:extLst>
              <a:ext uri="{FF2B5EF4-FFF2-40B4-BE49-F238E27FC236}">
                <a16:creationId xmlns:a16="http://schemas.microsoft.com/office/drawing/2014/main" id="{BA272FA2-A102-8D91-DC80-F49AF81CC4A2}"/>
              </a:ext>
            </a:extLst>
          </p:cNvPr>
          <p:cNvPicPr/>
          <p:nvPr/>
        </p:nvPicPr>
        <p:blipFill>
          <a:blip r:embed="rId3" cstate="print"/>
          <a:stretch>
            <a:fillRect/>
          </a:stretch>
        </p:blipFill>
        <p:spPr>
          <a:xfrm>
            <a:off x="2003103" y="3130749"/>
            <a:ext cx="123570" cy="116952"/>
          </a:xfrm>
          <a:prstGeom prst="rect">
            <a:avLst/>
          </a:prstGeom>
        </p:spPr>
      </p:pic>
      <p:pic>
        <p:nvPicPr>
          <p:cNvPr id="585" name="object 53">
            <a:extLst>
              <a:ext uri="{FF2B5EF4-FFF2-40B4-BE49-F238E27FC236}">
                <a16:creationId xmlns:a16="http://schemas.microsoft.com/office/drawing/2014/main" id="{58B69371-D3C2-555B-1389-41AF5303B494}"/>
              </a:ext>
            </a:extLst>
          </p:cNvPr>
          <p:cNvPicPr/>
          <p:nvPr/>
        </p:nvPicPr>
        <p:blipFill>
          <a:blip r:embed="rId4" cstate="print"/>
          <a:stretch>
            <a:fillRect/>
          </a:stretch>
        </p:blipFill>
        <p:spPr>
          <a:xfrm>
            <a:off x="2023965" y="3147349"/>
            <a:ext cx="84954" cy="80404"/>
          </a:xfrm>
          <a:prstGeom prst="rect">
            <a:avLst/>
          </a:prstGeom>
        </p:spPr>
      </p:pic>
      <p:sp>
        <p:nvSpPr>
          <p:cNvPr id="586" name="object 54">
            <a:extLst>
              <a:ext uri="{FF2B5EF4-FFF2-40B4-BE49-F238E27FC236}">
                <a16:creationId xmlns:a16="http://schemas.microsoft.com/office/drawing/2014/main" id="{04C48423-944F-6CCA-FD58-B04C9B2BCA86}"/>
              </a:ext>
            </a:extLst>
          </p:cNvPr>
          <p:cNvSpPr/>
          <p:nvPr/>
        </p:nvSpPr>
        <p:spPr>
          <a:xfrm flipV="1">
            <a:off x="2292959" y="3277011"/>
            <a:ext cx="1041411" cy="71758"/>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sp>
        <p:nvSpPr>
          <p:cNvPr id="587" name="object 54">
            <a:extLst>
              <a:ext uri="{FF2B5EF4-FFF2-40B4-BE49-F238E27FC236}">
                <a16:creationId xmlns:a16="http://schemas.microsoft.com/office/drawing/2014/main" id="{E62EA929-BD10-02CA-74CD-B6DE811F2BA7}"/>
              </a:ext>
            </a:extLst>
          </p:cNvPr>
          <p:cNvSpPr/>
          <p:nvPr/>
        </p:nvSpPr>
        <p:spPr>
          <a:xfrm flipV="1">
            <a:off x="3549224" y="3491913"/>
            <a:ext cx="630834" cy="46460"/>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88" name="object 55">
            <a:extLst>
              <a:ext uri="{FF2B5EF4-FFF2-40B4-BE49-F238E27FC236}">
                <a16:creationId xmlns:a16="http://schemas.microsoft.com/office/drawing/2014/main" id="{4AEB6204-82C8-80BE-47B5-BB5DD73A570D}"/>
              </a:ext>
            </a:extLst>
          </p:cNvPr>
          <p:cNvPicPr/>
          <p:nvPr/>
        </p:nvPicPr>
        <p:blipFill>
          <a:blip r:embed="rId3" cstate="print"/>
          <a:stretch>
            <a:fillRect/>
          </a:stretch>
        </p:blipFill>
        <p:spPr>
          <a:xfrm>
            <a:off x="2298939" y="3295620"/>
            <a:ext cx="123570" cy="116952"/>
          </a:xfrm>
          <a:prstGeom prst="rect">
            <a:avLst/>
          </a:prstGeom>
        </p:spPr>
      </p:pic>
      <p:pic>
        <p:nvPicPr>
          <p:cNvPr id="589" name="object 55">
            <a:extLst>
              <a:ext uri="{FF2B5EF4-FFF2-40B4-BE49-F238E27FC236}">
                <a16:creationId xmlns:a16="http://schemas.microsoft.com/office/drawing/2014/main" id="{3A46F321-50FF-B045-95C6-726808E0783D}"/>
              </a:ext>
            </a:extLst>
          </p:cNvPr>
          <p:cNvPicPr/>
          <p:nvPr/>
        </p:nvPicPr>
        <p:blipFill>
          <a:blip r:embed="rId3" cstate="print"/>
          <a:stretch>
            <a:fillRect/>
          </a:stretch>
        </p:blipFill>
        <p:spPr>
          <a:xfrm>
            <a:off x="2450048" y="3290503"/>
            <a:ext cx="123570" cy="116952"/>
          </a:xfrm>
          <a:prstGeom prst="rect">
            <a:avLst/>
          </a:prstGeom>
        </p:spPr>
      </p:pic>
      <p:pic>
        <p:nvPicPr>
          <p:cNvPr id="590" name="object 55">
            <a:extLst>
              <a:ext uri="{FF2B5EF4-FFF2-40B4-BE49-F238E27FC236}">
                <a16:creationId xmlns:a16="http://schemas.microsoft.com/office/drawing/2014/main" id="{C59DC341-A931-23A1-8915-AF9452007E07}"/>
              </a:ext>
            </a:extLst>
          </p:cNvPr>
          <p:cNvPicPr/>
          <p:nvPr/>
        </p:nvPicPr>
        <p:blipFill>
          <a:blip r:embed="rId3" cstate="print"/>
          <a:stretch>
            <a:fillRect/>
          </a:stretch>
        </p:blipFill>
        <p:spPr>
          <a:xfrm>
            <a:off x="2600674" y="3292771"/>
            <a:ext cx="123570" cy="116952"/>
          </a:xfrm>
          <a:prstGeom prst="rect">
            <a:avLst/>
          </a:prstGeom>
        </p:spPr>
      </p:pic>
      <p:pic>
        <p:nvPicPr>
          <p:cNvPr id="591" name="object 55">
            <a:extLst>
              <a:ext uri="{FF2B5EF4-FFF2-40B4-BE49-F238E27FC236}">
                <a16:creationId xmlns:a16="http://schemas.microsoft.com/office/drawing/2014/main" id="{2ACE0980-8464-F24E-FA3C-E10535045D69}"/>
              </a:ext>
            </a:extLst>
          </p:cNvPr>
          <p:cNvPicPr/>
          <p:nvPr/>
        </p:nvPicPr>
        <p:blipFill>
          <a:blip r:embed="rId3" cstate="print"/>
          <a:stretch>
            <a:fillRect/>
          </a:stretch>
        </p:blipFill>
        <p:spPr>
          <a:xfrm>
            <a:off x="2763220" y="3288795"/>
            <a:ext cx="123570" cy="116952"/>
          </a:xfrm>
          <a:prstGeom prst="rect">
            <a:avLst/>
          </a:prstGeom>
        </p:spPr>
      </p:pic>
      <p:pic>
        <p:nvPicPr>
          <p:cNvPr id="592" name="object 55">
            <a:extLst>
              <a:ext uri="{FF2B5EF4-FFF2-40B4-BE49-F238E27FC236}">
                <a16:creationId xmlns:a16="http://schemas.microsoft.com/office/drawing/2014/main" id="{4986C473-AC9E-77E2-3152-C7C61CD6D10C}"/>
              </a:ext>
            </a:extLst>
          </p:cNvPr>
          <p:cNvPicPr/>
          <p:nvPr/>
        </p:nvPicPr>
        <p:blipFill>
          <a:blip r:embed="rId3" cstate="print"/>
          <a:stretch>
            <a:fillRect/>
          </a:stretch>
        </p:blipFill>
        <p:spPr>
          <a:xfrm>
            <a:off x="2929062" y="3285926"/>
            <a:ext cx="123570" cy="116952"/>
          </a:xfrm>
          <a:prstGeom prst="rect">
            <a:avLst/>
          </a:prstGeom>
        </p:spPr>
      </p:pic>
      <p:pic>
        <p:nvPicPr>
          <p:cNvPr id="593" name="object 55">
            <a:extLst>
              <a:ext uri="{FF2B5EF4-FFF2-40B4-BE49-F238E27FC236}">
                <a16:creationId xmlns:a16="http://schemas.microsoft.com/office/drawing/2014/main" id="{24D8D6DC-F9EA-85C3-84A2-1A03773CE1AC}"/>
              </a:ext>
            </a:extLst>
          </p:cNvPr>
          <p:cNvPicPr/>
          <p:nvPr/>
        </p:nvPicPr>
        <p:blipFill>
          <a:blip r:embed="rId3" cstate="print"/>
          <a:stretch>
            <a:fillRect/>
          </a:stretch>
        </p:blipFill>
        <p:spPr>
          <a:xfrm>
            <a:off x="3088482" y="3288795"/>
            <a:ext cx="123570" cy="116952"/>
          </a:xfrm>
          <a:prstGeom prst="rect">
            <a:avLst/>
          </a:prstGeom>
        </p:spPr>
      </p:pic>
      <p:pic>
        <p:nvPicPr>
          <p:cNvPr id="594" name="object 55">
            <a:extLst>
              <a:ext uri="{FF2B5EF4-FFF2-40B4-BE49-F238E27FC236}">
                <a16:creationId xmlns:a16="http://schemas.microsoft.com/office/drawing/2014/main" id="{CEE971A2-9E6A-FCBE-AEA8-3D1222B8CA63}"/>
              </a:ext>
            </a:extLst>
          </p:cNvPr>
          <p:cNvPicPr/>
          <p:nvPr/>
        </p:nvPicPr>
        <p:blipFill>
          <a:blip r:embed="rId3" cstate="print"/>
          <a:stretch>
            <a:fillRect/>
          </a:stretch>
        </p:blipFill>
        <p:spPr>
          <a:xfrm>
            <a:off x="3260166" y="3290316"/>
            <a:ext cx="123570" cy="116952"/>
          </a:xfrm>
          <a:prstGeom prst="rect">
            <a:avLst/>
          </a:prstGeom>
        </p:spPr>
      </p:pic>
      <p:pic>
        <p:nvPicPr>
          <p:cNvPr id="595" name="object 53">
            <a:extLst>
              <a:ext uri="{FF2B5EF4-FFF2-40B4-BE49-F238E27FC236}">
                <a16:creationId xmlns:a16="http://schemas.microsoft.com/office/drawing/2014/main" id="{E4620AF0-F0A5-55C6-2D4D-8EBA2397E9E1}"/>
              </a:ext>
            </a:extLst>
          </p:cNvPr>
          <p:cNvPicPr/>
          <p:nvPr/>
        </p:nvPicPr>
        <p:blipFill>
          <a:blip r:embed="rId4" cstate="print"/>
          <a:stretch>
            <a:fillRect/>
          </a:stretch>
        </p:blipFill>
        <p:spPr>
          <a:xfrm>
            <a:off x="3282239" y="3312890"/>
            <a:ext cx="84954" cy="80404"/>
          </a:xfrm>
          <a:prstGeom prst="rect">
            <a:avLst/>
          </a:prstGeom>
        </p:spPr>
      </p:pic>
      <p:pic>
        <p:nvPicPr>
          <p:cNvPr id="596" name="object 55">
            <a:extLst>
              <a:ext uri="{FF2B5EF4-FFF2-40B4-BE49-F238E27FC236}">
                <a16:creationId xmlns:a16="http://schemas.microsoft.com/office/drawing/2014/main" id="{16E060E5-C5A9-2DAD-3067-2AB835DAD890}"/>
              </a:ext>
            </a:extLst>
          </p:cNvPr>
          <p:cNvPicPr/>
          <p:nvPr/>
        </p:nvPicPr>
        <p:blipFill>
          <a:blip r:embed="rId3" cstate="print"/>
          <a:stretch>
            <a:fillRect/>
          </a:stretch>
        </p:blipFill>
        <p:spPr>
          <a:xfrm>
            <a:off x="3554323" y="3478085"/>
            <a:ext cx="123570" cy="116952"/>
          </a:xfrm>
          <a:prstGeom prst="rect">
            <a:avLst/>
          </a:prstGeom>
        </p:spPr>
      </p:pic>
      <p:pic>
        <p:nvPicPr>
          <p:cNvPr id="597" name="object 55">
            <a:extLst>
              <a:ext uri="{FF2B5EF4-FFF2-40B4-BE49-F238E27FC236}">
                <a16:creationId xmlns:a16="http://schemas.microsoft.com/office/drawing/2014/main" id="{E50ABCFC-5AFB-FEFF-F669-A3BDC1250C4A}"/>
              </a:ext>
            </a:extLst>
          </p:cNvPr>
          <p:cNvPicPr/>
          <p:nvPr/>
        </p:nvPicPr>
        <p:blipFill>
          <a:blip r:embed="rId3" cstate="print"/>
          <a:stretch>
            <a:fillRect/>
          </a:stretch>
        </p:blipFill>
        <p:spPr>
          <a:xfrm>
            <a:off x="3697201" y="3479850"/>
            <a:ext cx="123570" cy="116952"/>
          </a:xfrm>
          <a:prstGeom prst="rect">
            <a:avLst/>
          </a:prstGeom>
        </p:spPr>
      </p:pic>
      <p:pic>
        <p:nvPicPr>
          <p:cNvPr id="598" name="object 55">
            <a:extLst>
              <a:ext uri="{FF2B5EF4-FFF2-40B4-BE49-F238E27FC236}">
                <a16:creationId xmlns:a16="http://schemas.microsoft.com/office/drawing/2014/main" id="{B32F697A-80E0-3851-828B-DF9A85BBCECA}"/>
              </a:ext>
            </a:extLst>
          </p:cNvPr>
          <p:cNvPicPr/>
          <p:nvPr/>
        </p:nvPicPr>
        <p:blipFill>
          <a:blip r:embed="rId3" cstate="print"/>
          <a:stretch>
            <a:fillRect/>
          </a:stretch>
        </p:blipFill>
        <p:spPr>
          <a:xfrm>
            <a:off x="3822861" y="3478085"/>
            <a:ext cx="123570" cy="116952"/>
          </a:xfrm>
          <a:prstGeom prst="rect">
            <a:avLst/>
          </a:prstGeom>
        </p:spPr>
      </p:pic>
      <p:pic>
        <p:nvPicPr>
          <p:cNvPr id="599" name="object 55">
            <a:extLst>
              <a:ext uri="{FF2B5EF4-FFF2-40B4-BE49-F238E27FC236}">
                <a16:creationId xmlns:a16="http://schemas.microsoft.com/office/drawing/2014/main" id="{F5A99153-88C7-F9C3-2960-3A7281F785A6}"/>
              </a:ext>
            </a:extLst>
          </p:cNvPr>
          <p:cNvPicPr/>
          <p:nvPr/>
        </p:nvPicPr>
        <p:blipFill>
          <a:blip r:embed="rId3" cstate="print"/>
          <a:stretch>
            <a:fillRect/>
          </a:stretch>
        </p:blipFill>
        <p:spPr>
          <a:xfrm>
            <a:off x="3950835" y="3482242"/>
            <a:ext cx="123570" cy="116952"/>
          </a:xfrm>
          <a:prstGeom prst="rect">
            <a:avLst/>
          </a:prstGeom>
        </p:spPr>
      </p:pic>
      <p:pic>
        <p:nvPicPr>
          <p:cNvPr id="600" name="object 55">
            <a:extLst>
              <a:ext uri="{FF2B5EF4-FFF2-40B4-BE49-F238E27FC236}">
                <a16:creationId xmlns:a16="http://schemas.microsoft.com/office/drawing/2014/main" id="{E940C8FE-1FB5-4C2F-6C2F-2EDD7E85474E}"/>
              </a:ext>
            </a:extLst>
          </p:cNvPr>
          <p:cNvPicPr/>
          <p:nvPr/>
        </p:nvPicPr>
        <p:blipFill>
          <a:blip r:embed="rId3" cstate="print"/>
          <a:stretch>
            <a:fillRect/>
          </a:stretch>
        </p:blipFill>
        <p:spPr>
          <a:xfrm>
            <a:off x="4089309" y="3476481"/>
            <a:ext cx="123570" cy="116952"/>
          </a:xfrm>
          <a:prstGeom prst="rect">
            <a:avLst/>
          </a:prstGeom>
        </p:spPr>
      </p:pic>
      <p:pic>
        <p:nvPicPr>
          <p:cNvPr id="601" name="object 53">
            <a:extLst>
              <a:ext uri="{FF2B5EF4-FFF2-40B4-BE49-F238E27FC236}">
                <a16:creationId xmlns:a16="http://schemas.microsoft.com/office/drawing/2014/main" id="{5AC69066-32A8-6638-9013-BED15BE15BC3}"/>
              </a:ext>
            </a:extLst>
          </p:cNvPr>
          <p:cNvPicPr/>
          <p:nvPr/>
        </p:nvPicPr>
        <p:blipFill>
          <a:blip r:embed="rId4" cstate="print"/>
          <a:stretch>
            <a:fillRect/>
          </a:stretch>
        </p:blipFill>
        <p:spPr>
          <a:xfrm>
            <a:off x="4110570" y="3498646"/>
            <a:ext cx="84954" cy="80404"/>
          </a:xfrm>
          <a:prstGeom prst="rect">
            <a:avLst/>
          </a:prstGeom>
        </p:spPr>
      </p:pic>
      <p:pic>
        <p:nvPicPr>
          <p:cNvPr id="604" name="object 52">
            <a:extLst>
              <a:ext uri="{FF2B5EF4-FFF2-40B4-BE49-F238E27FC236}">
                <a16:creationId xmlns:a16="http://schemas.microsoft.com/office/drawing/2014/main" id="{6B8E8F79-9D53-68E8-3193-F60D7A4504DB}"/>
              </a:ext>
            </a:extLst>
          </p:cNvPr>
          <p:cNvPicPr/>
          <p:nvPr/>
        </p:nvPicPr>
        <p:blipFill>
          <a:blip r:embed="rId3" cstate="print"/>
          <a:stretch>
            <a:fillRect/>
          </a:stretch>
        </p:blipFill>
        <p:spPr>
          <a:xfrm>
            <a:off x="4231331" y="3620903"/>
            <a:ext cx="123570" cy="116952"/>
          </a:xfrm>
          <a:prstGeom prst="rect">
            <a:avLst/>
          </a:prstGeom>
        </p:spPr>
      </p:pic>
      <p:pic>
        <p:nvPicPr>
          <p:cNvPr id="605" name="object 53">
            <a:extLst>
              <a:ext uri="{FF2B5EF4-FFF2-40B4-BE49-F238E27FC236}">
                <a16:creationId xmlns:a16="http://schemas.microsoft.com/office/drawing/2014/main" id="{76DD6D11-AB54-D18C-E0A1-E764C51B8DE2}"/>
              </a:ext>
            </a:extLst>
          </p:cNvPr>
          <p:cNvPicPr/>
          <p:nvPr/>
        </p:nvPicPr>
        <p:blipFill>
          <a:blip r:embed="rId4" cstate="print"/>
          <a:stretch>
            <a:fillRect/>
          </a:stretch>
        </p:blipFill>
        <p:spPr>
          <a:xfrm>
            <a:off x="4250639" y="3638715"/>
            <a:ext cx="84954" cy="80404"/>
          </a:xfrm>
          <a:prstGeom prst="rect">
            <a:avLst/>
          </a:prstGeom>
        </p:spPr>
      </p:pic>
      <p:sp>
        <p:nvSpPr>
          <p:cNvPr id="606" name="object 126">
            <a:extLst>
              <a:ext uri="{FF2B5EF4-FFF2-40B4-BE49-F238E27FC236}">
                <a16:creationId xmlns:a16="http://schemas.microsoft.com/office/drawing/2014/main" id="{34C7742F-3247-8C4C-9BF2-3A1AD91DA72B}"/>
              </a:ext>
            </a:extLst>
          </p:cNvPr>
          <p:cNvSpPr txBox="1"/>
          <p:nvPr/>
        </p:nvSpPr>
        <p:spPr>
          <a:xfrm>
            <a:off x="1833962" y="1056239"/>
            <a:ext cx="1973453" cy="100178"/>
          </a:xfrm>
          <a:prstGeom prst="rect">
            <a:avLst/>
          </a:prstGeom>
        </p:spPr>
        <p:txBody>
          <a:bodyPr vert="horz" wrap="square" lIns="0" tIns="8404" rIns="0" bIns="0" rtlCol="0">
            <a:spAutoFit/>
          </a:bodyPr>
          <a:lstStyle/>
          <a:p>
            <a:pPr marL="8405">
              <a:spcBef>
                <a:spcPts val="66"/>
              </a:spcBef>
            </a:pPr>
            <a:r>
              <a:rPr lang="en-US" sz="596" b="1" dirty="0"/>
              <a:t>   MILESTONE 0 : PROJECT STARTS</a:t>
            </a:r>
            <a:endParaRPr sz="596" b="1" dirty="0"/>
          </a:p>
        </p:txBody>
      </p:sp>
      <p:sp>
        <p:nvSpPr>
          <p:cNvPr id="607" name="object 126">
            <a:extLst>
              <a:ext uri="{FF2B5EF4-FFF2-40B4-BE49-F238E27FC236}">
                <a16:creationId xmlns:a16="http://schemas.microsoft.com/office/drawing/2014/main" id="{071B1262-EE22-32AB-551E-CE3A70550235}"/>
              </a:ext>
            </a:extLst>
          </p:cNvPr>
          <p:cNvSpPr txBox="1"/>
          <p:nvPr/>
        </p:nvSpPr>
        <p:spPr>
          <a:xfrm>
            <a:off x="2387845" y="1310074"/>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1 : DATA CLEANING</a:t>
            </a:r>
            <a:endParaRPr lang="en-US" sz="596" b="1" dirty="0"/>
          </a:p>
          <a:p>
            <a:pPr marL="8405">
              <a:spcBef>
                <a:spcPts val="66"/>
              </a:spcBef>
            </a:pPr>
            <a:endParaRPr sz="596" b="1" dirty="0"/>
          </a:p>
        </p:txBody>
      </p:sp>
      <p:sp>
        <p:nvSpPr>
          <p:cNvPr id="608" name="object 126">
            <a:extLst>
              <a:ext uri="{FF2B5EF4-FFF2-40B4-BE49-F238E27FC236}">
                <a16:creationId xmlns:a16="http://schemas.microsoft.com/office/drawing/2014/main" id="{9B2BD377-6E5D-EF29-BD94-7A114FC591F6}"/>
              </a:ext>
            </a:extLst>
          </p:cNvPr>
          <p:cNvSpPr txBox="1"/>
          <p:nvPr/>
        </p:nvSpPr>
        <p:spPr>
          <a:xfrm>
            <a:off x="3200539" y="1544839"/>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2 :  EDA </a:t>
            </a:r>
            <a:endParaRPr lang="en-US" sz="596" b="1" dirty="0"/>
          </a:p>
          <a:p>
            <a:pPr marL="8405">
              <a:spcBef>
                <a:spcPts val="66"/>
              </a:spcBef>
            </a:pPr>
            <a:endParaRPr sz="596" b="1" dirty="0"/>
          </a:p>
        </p:txBody>
      </p:sp>
      <p:sp>
        <p:nvSpPr>
          <p:cNvPr id="609" name="object 126">
            <a:extLst>
              <a:ext uri="{FF2B5EF4-FFF2-40B4-BE49-F238E27FC236}">
                <a16:creationId xmlns:a16="http://schemas.microsoft.com/office/drawing/2014/main" id="{7F9BCB88-2B03-C1CD-7957-2080FB04CCE8}"/>
              </a:ext>
            </a:extLst>
          </p:cNvPr>
          <p:cNvSpPr txBox="1"/>
          <p:nvPr/>
        </p:nvSpPr>
        <p:spPr>
          <a:xfrm>
            <a:off x="4249039" y="1762387"/>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3 : DATA VISUALIZATION</a:t>
            </a:r>
            <a:endParaRPr lang="en-US" sz="596" b="1" dirty="0"/>
          </a:p>
          <a:p>
            <a:pPr marL="8405">
              <a:spcBef>
                <a:spcPts val="66"/>
              </a:spcBef>
            </a:pPr>
            <a:endParaRPr sz="596" b="1" dirty="0"/>
          </a:p>
        </p:txBody>
      </p:sp>
      <p:sp>
        <p:nvSpPr>
          <p:cNvPr id="610" name="object 126">
            <a:extLst>
              <a:ext uri="{FF2B5EF4-FFF2-40B4-BE49-F238E27FC236}">
                <a16:creationId xmlns:a16="http://schemas.microsoft.com/office/drawing/2014/main" id="{395A9844-865F-7F4C-5785-8D749AE48BA0}"/>
              </a:ext>
            </a:extLst>
          </p:cNvPr>
          <p:cNvSpPr txBox="1"/>
          <p:nvPr/>
        </p:nvSpPr>
        <p:spPr>
          <a:xfrm>
            <a:off x="5525940" y="1924903"/>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4 : LOGISTIC REGRESSION</a:t>
            </a:r>
            <a:endParaRPr lang="en-US" sz="596" b="1" dirty="0"/>
          </a:p>
          <a:p>
            <a:pPr marL="8405">
              <a:spcBef>
                <a:spcPts val="66"/>
              </a:spcBef>
            </a:pPr>
            <a:endParaRPr sz="596" b="1" dirty="0"/>
          </a:p>
        </p:txBody>
      </p:sp>
      <p:sp>
        <p:nvSpPr>
          <p:cNvPr id="611" name="object 126">
            <a:extLst>
              <a:ext uri="{FF2B5EF4-FFF2-40B4-BE49-F238E27FC236}">
                <a16:creationId xmlns:a16="http://schemas.microsoft.com/office/drawing/2014/main" id="{02D747A8-25BA-B0E7-121B-672953507252}"/>
              </a:ext>
            </a:extLst>
          </p:cNvPr>
          <p:cNvSpPr txBox="1"/>
          <p:nvPr/>
        </p:nvSpPr>
        <p:spPr>
          <a:xfrm>
            <a:off x="6983384" y="2046514"/>
            <a:ext cx="760919" cy="296385"/>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5 : CONFUSION MATRIX</a:t>
            </a:r>
            <a:endParaRPr lang="en-US" sz="596" b="1" dirty="0"/>
          </a:p>
          <a:p>
            <a:pPr marL="8405">
              <a:spcBef>
                <a:spcPts val="66"/>
              </a:spcBef>
            </a:pPr>
            <a:endParaRPr sz="596" b="1" dirty="0"/>
          </a:p>
        </p:txBody>
      </p:sp>
      <p:sp>
        <p:nvSpPr>
          <p:cNvPr id="612" name="object 126">
            <a:extLst>
              <a:ext uri="{FF2B5EF4-FFF2-40B4-BE49-F238E27FC236}">
                <a16:creationId xmlns:a16="http://schemas.microsoft.com/office/drawing/2014/main" id="{FE93ED1D-ECAE-3FB0-42DD-8FF94B6D4CEE}"/>
              </a:ext>
            </a:extLst>
          </p:cNvPr>
          <p:cNvSpPr txBox="1"/>
          <p:nvPr/>
        </p:nvSpPr>
        <p:spPr>
          <a:xfrm>
            <a:off x="2157349" y="3131001"/>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6 : LINEAR REGRESSION</a:t>
            </a:r>
            <a:endParaRPr lang="en-US" sz="596" b="1" dirty="0"/>
          </a:p>
          <a:p>
            <a:pPr marL="8405">
              <a:spcBef>
                <a:spcPts val="66"/>
              </a:spcBef>
            </a:pPr>
            <a:endParaRPr sz="596" b="1" dirty="0"/>
          </a:p>
        </p:txBody>
      </p:sp>
      <p:sp>
        <p:nvSpPr>
          <p:cNvPr id="613" name="object 126">
            <a:extLst>
              <a:ext uri="{FF2B5EF4-FFF2-40B4-BE49-F238E27FC236}">
                <a16:creationId xmlns:a16="http://schemas.microsoft.com/office/drawing/2014/main" id="{BDCF7B2E-654A-8B1B-45DC-58B87D31C102}"/>
              </a:ext>
            </a:extLst>
          </p:cNvPr>
          <p:cNvSpPr txBox="1"/>
          <p:nvPr/>
        </p:nvSpPr>
        <p:spPr>
          <a:xfrm>
            <a:off x="3387065" y="3306763"/>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7 : NON-LINEAR MODEL</a:t>
            </a:r>
            <a:endParaRPr lang="en-US" sz="596" b="1" dirty="0"/>
          </a:p>
          <a:p>
            <a:pPr marL="8405">
              <a:spcBef>
                <a:spcPts val="66"/>
              </a:spcBef>
            </a:pPr>
            <a:endParaRPr sz="596" b="1" dirty="0"/>
          </a:p>
        </p:txBody>
      </p:sp>
      <p:sp>
        <p:nvSpPr>
          <p:cNvPr id="615" name="object 126">
            <a:extLst>
              <a:ext uri="{FF2B5EF4-FFF2-40B4-BE49-F238E27FC236}">
                <a16:creationId xmlns:a16="http://schemas.microsoft.com/office/drawing/2014/main" id="{EE5A7923-755C-B9E2-89EF-3C9C18027D3D}"/>
              </a:ext>
            </a:extLst>
          </p:cNvPr>
          <p:cNvSpPr txBox="1"/>
          <p:nvPr/>
        </p:nvSpPr>
        <p:spPr>
          <a:xfrm>
            <a:off x="4204468" y="3486066"/>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8 : CONCLUSION</a:t>
            </a:r>
            <a:endParaRPr lang="en-US" sz="596" b="1" dirty="0"/>
          </a:p>
          <a:p>
            <a:pPr marL="8405">
              <a:spcBef>
                <a:spcPts val="66"/>
              </a:spcBef>
            </a:pPr>
            <a:endParaRPr sz="596" b="1" dirty="0"/>
          </a:p>
        </p:txBody>
      </p:sp>
      <p:sp>
        <p:nvSpPr>
          <p:cNvPr id="616" name="object 126">
            <a:extLst>
              <a:ext uri="{FF2B5EF4-FFF2-40B4-BE49-F238E27FC236}">
                <a16:creationId xmlns:a16="http://schemas.microsoft.com/office/drawing/2014/main" id="{49FE51CA-F4CF-2A7E-B102-100B5137A4B8}"/>
              </a:ext>
            </a:extLst>
          </p:cNvPr>
          <p:cNvSpPr txBox="1"/>
          <p:nvPr/>
        </p:nvSpPr>
        <p:spPr>
          <a:xfrm>
            <a:off x="4396307" y="3639586"/>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9 : PROJECT ENDS</a:t>
            </a:r>
            <a:endParaRPr lang="en-US" sz="596" b="1" dirty="0"/>
          </a:p>
          <a:p>
            <a:pPr marL="8405">
              <a:spcBef>
                <a:spcPts val="66"/>
              </a:spcBef>
            </a:pPr>
            <a:endParaRPr sz="596" b="1" dirty="0"/>
          </a:p>
        </p:txBody>
      </p:sp>
      <p:sp>
        <p:nvSpPr>
          <p:cNvPr id="617" name="TextBox 616">
            <a:extLst>
              <a:ext uri="{FF2B5EF4-FFF2-40B4-BE49-F238E27FC236}">
                <a16:creationId xmlns:a16="http://schemas.microsoft.com/office/drawing/2014/main" id="{81E436D2-3382-45C5-CCC4-76D743ED17B4}"/>
              </a:ext>
            </a:extLst>
          </p:cNvPr>
          <p:cNvSpPr txBox="1"/>
          <p:nvPr/>
        </p:nvSpPr>
        <p:spPr>
          <a:xfrm>
            <a:off x="1992470" y="871167"/>
            <a:ext cx="941409" cy="235001"/>
          </a:xfrm>
          <a:prstGeom prst="rect">
            <a:avLst/>
          </a:prstGeom>
          <a:noFill/>
        </p:spPr>
        <p:txBody>
          <a:bodyPr wrap="square" rtlCol="0">
            <a:spAutoFit/>
          </a:bodyPr>
          <a:lstStyle/>
          <a:p>
            <a:pPr algn="ctr"/>
            <a:r>
              <a:rPr lang="en-US" sz="927" b="1" dirty="0">
                <a:solidFill>
                  <a:srgbClr val="FF0000"/>
                </a:solidFill>
              </a:rPr>
              <a:t>FEBRUARY</a:t>
            </a:r>
          </a:p>
        </p:txBody>
      </p:sp>
      <p:sp>
        <p:nvSpPr>
          <p:cNvPr id="618" name="TextBox 617">
            <a:extLst>
              <a:ext uri="{FF2B5EF4-FFF2-40B4-BE49-F238E27FC236}">
                <a16:creationId xmlns:a16="http://schemas.microsoft.com/office/drawing/2014/main" id="{A71A9475-7095-669A-761B-1D0323713CEA}"/>
              </a:ext>
            </a:extLst>
          </p:cNvPr>
          <p:cNvSpPr txBox="1"/>
          <p:nvPr/>
        </p:nvSpPr>
        <p:spPr>
          <a:xfrm>
            <a:off x="5287859" y="871167"/>
            <a:ext cx="729307" cy="235001"/>
          </a:xfrm>
          <a:prstGeom prst="rect">
            <a:avLst/>
          </a:prstGeom>
          <a:noFill/>
        </p:spPr>
        <p:txBody>
          <a:bodyPr wrap="square" rtlCol="0">
            <a:spAutoFit/>
          </a:bodyPr>
          <a:lstStyle/>
          <a:p>
            <a:pPr algn="ctr"/>
            <a:r>
              <a:rPr lang="en-US" sz="927" b="1" dirty="0">
                <a:solidFill>
                  <a:schemeClr val="accent2">
                    <a:lumMod val="75000"/>
                  </a:schemeClr>
                </a:solidFill>
              </a:rPr>
              <a:t>MARCH</a:t>
            </a:r>
          </a:p>
        </p:txBody>
      </p:sp>
      <p:sp>
        <p:nvSpPr>
          <p:cNvPr id="619" name="TextBox 618">
            <a:extLst>
              <a:ext uri="{FF2B5EF4-FFF2-40B4-BE49-F238E27FC236}">
                <a16:creationId xmlns:a16="http://schemas.microsoft.com/office/drawing/2014/main" id="{DA59E52C-F910-CF48-219D-BCC88354912F}"/>
              </a:ext>
            </a:extLst>
          </p:cNvPr>
          <p:cNvSpPr txBox="1"/>
          <p:nvPr/>
        </p:nvSpPr>
        <p:spPr>
          <a:xfrm>
            <a:off x="1908639" y="2893794"/>
            <a:ext cx="941409" cy="235001"/>
          </a:xfrm>
          <a:prstGeom prst="rect">
            <a:avLst/>
          </a:prstGeom>
          <a:noFill/>
        </p:spPr>
        <p:txBody>
          <a:bodyPr wrap="square" rtlCol="0">
            <a:spAutoFit/>
          </a:bodyPr>
          <a:lstStyle/>
          <a:p>
            <a:pPr algn="ctr"/>
            <a:r>
              <a:rPr lang="en-US" sz="927" b="1" dirty="0">
                <a:solidFill>
                  <a:srgbClr val="FF0000"/>
                </a:solidFill>
              </a:rPr>
              <a:t>MARCH</a:t>
            </a:r>
          </a:p>
        </p:txBody>
      </p:sp>
      <p:sp>
        <p:nvSpPr>
          <p:cNvPr id="620" name="TextBox 619">
            <a:extLst>
              <a:ext uri="{FF2B5EF4-FFF2-40B4-BE49-F238E27FC236}">
                <a16:creationId xmlns:a16="http://schemas.microsoft.com/office/drawing/2014/main" id="{A4589D62-F6D9-B9DB-B3BD-390E4281C4D9}"/>
              </a:ext>
            </a:extLst>
          </p:cNvPr>
          <p:cNvSpPr txBox="1"/>
          <p:nvPr/>
        </p:nvSpPr>
        <p:spPr>
          <a:xfrm>
            <a:off x="5171278" y="2882768"/>
            <a:ext cx="941409" cy="235001"/>
          </a:xfrm>
          <a:prstGeom prst="rect">
            <a:avLst/>
          </a:prstGeom>
          <a:noFill/>
        </p:spPr>
        <p:txBody>
          <a:bodyPr wrap="square" rtlCol="0">
            <a:spAutoFit/>
          </a:bodyPr>
          <a:lstStyle/>
          <a:p>
            <a:pPr algn="ctr"/>
            <a:r>
              <a:rPr lang="en-US" sz="927" b="1" dirty="0">
                <a:solidFill>
                  <a:schemeClr val="accent2">
                    <a:lumMod val="75000"/>
                  </a:schemeClr>
                </a:solidFill>
              </a:rPr>
              <a:t>APRIL</a:t>
            </a:r>
          </a:p>
        </p:txBody>
      </p:sp>
    </p:spTree>
    <p:extLst>
      <p:ext uri="{BB962C8B-B14F-4D97-AF65-F5344CB8AC3E}">
        <p14:creationId xmlns:p14="http://schemas.microsoft.com/office/powerpoint/2010/main" val="234052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165A59DC-8F02-3DFD-6894-60D9995E127C}"/>
              </a:ext>
            </a:extLst>
          </p:cNvPr>
          <p:cNvGraphicFramePr>
            <a:graphicFrameLocks noGrp="1"/>
          </p:cNvGraphicFramePr>
          <p:nvPr>
            <p:extLst>
              <p:ext uri="{D42A27DB-BD31-4B8C-83A1-F6EECF244321}">
                <p14:modId xmlns:p14="http://schemas.microsoft.com/office/powerpoint/2010/main" val="1241213924"/>
              </p:ext>
            </p:extLst>
          </p:nvPr>
        </p:nvGraphicFramePr>
        <p:xfrm>
          <a:off x="1596838" y="806822"/>
          <a:ext cx="5757861" cy="2855672"/>
        </p:xfrm>
        <a:graphic>
          <a:graphicData uri="http://schemas.openxmlformats.org/drawingml/2006/table">
            <a:tbl>
              <a:tblPr firstRow="1" bandRow="1">
                <a:tableStyleId>{2D5ABB26-0587-4C30-8999-92F81FD0307C}</a:tableStyleId>
              </a:tblPr>
              <a:tblGrid>
                <a:gridCol w="1664074">
                  <a:extLst>
                    <a:ext uri="{9D8B030D-6E8A-4147-A177-3AD203B41FA5}">
                      <a16:colId xmlns:a16="http://schemas.microsoft.com/office/drawing/2014/main" val="20000"/>
                    </a:ext>
                  </a:extLst>
                </a:gridCol>
                <a:gridCol w="655544">
                  <a:extLst>
                    <a:ext uri="{9D8B030D-6E8A-4147-A177-3AD203B41FA5}">
                      <a16:colId xmlns:a16="http://schemas.microsoft.com/office/drawing/2014/main" val="20001"/>
                    </a:ext>
                  </a:extLst>
                </a:gridCol>
                <a:gridCol w="756397">
                  <a:extLst>
                    <a:ext uri="{9D8B030D-6E8A-4147-A177-3AD203B41FA5}">
                      <a16:colId xmlns:a16="http://schemas.microsoft.com/office/drawing/2014/main" val="20002"/>
                    </a:ext>
                  </a:extLst>
                </a:gridCol>
                <a:gridCol w="2681846">
                  <a:extLst>
                    <a:ext uri="{9D8B030D-6E8A-4147-A177-3AD203B41FA5}">
                      <a16:colId xmlns:a16="http://schemas.microsoft.com/office/drawing/2014/main" val="20003"/>
                    </a:ext>
                  </a:extLst>
                </a:gridCol>
              </a:tblGrid>
              <a:tr h="171030">
                <a:tc>
                  <a:txBody>
                    <a:bodyPr/>
                    <a:lstStyle/>
                    <a:p>
                      <a:pPr marL="668020">
                        <a:lnSpc>
                          <a:spcPct val="100000"/>
                        </a:lnSpc>
                        <a:spcBef>
                          <a:spcPts val="535"/>
                        </a:spcBef>
                      </a:pPr>
                      <a:r>
                        <a:rPr sz="800" b="1" spc="-195" dirty="0">
                          <a:solidFill>
                            <a:srgbClr val="37464D"/>
                          </a:solidFill>
                          <a:latin typeface="Arial"/>
                          <a:cs typeface="Arial"/>
                        </a:rPr>
                        <a:t>S</a:t>
                      </a:r>
                      <a:r>
                        <a:rPr lang="en-US" sz="800" b="1" spc="-195" dirty="0">
                          <a:solidFill>
                            <a:srgbClr val="37464D"/>
                          </a:solidFill>
                          <a:latin typeface="Arial"/>
                          <a:cs typeface="Arial"/>
                        </a:rPr>
                        <a:t>   </a:t>
                      </a:r>
                      <a:r>
                        <a:rPr sz="800" b="1" spc="-195" dirty="0">
                          <a:solidFill>
                            <a:srgbClr val="37464D"/>
                          </a:solidFill>
                          <a:latin typeface="Arial"/>
                          <a:cs typeface="Arial"/>
                        </a:rPr>
                        <a:t>T</a:t>
                      </a:r>
                      <a:r>
                        <a:rPr lang="en-US" sz="800" b="1" spc="-195" dirty="0">
                          <a:solidFill>
                            <a:srgbClr val="37464D"/>
                          </a:solidFill>
                          <a:latin typeface="Arial"/>
                          <a:cs typeface="Arial"/>
                        </a:rPr>
                        <a:t>   </a:t>
                      </a:r>
                      <a:r>
                        <a:rPr sz="800" b="1" spc="-195" dirty="0">
                          <a:solidFill>
                            <a:srgbClr val="37464D"/>
                          </a:solidFill>
                          <a:latin typeface="Arial"/>
                          <a:cs typeface="Arial"/>
                        </a:rPr>
                        <a:t>A</a:t>
                      </a:r>
                      <a:r>
                        <a:rPr lang="en-US" sz="800" b="1" spc="-195" dirty="0">
                          <a:solidFill>
                            <a:srgbClr val="37464D"/>
                          </a:solidFill>
                          <a:latin typeface="Arial"/>
                          <a:cs typeface="Arial"/>
                        </a:rPr>
                        <a:t>      </a:t>
                      </a:r>
                      <a:r>
                        <a:rPr sz="800" b="1" spc="-195" dirty="0">
                          <a:solidFill>
                            <a:srgbClr val="37464D"/>
                          </a:solidFill>
                          <a:latin typeface="Arial"/>
                          <a:cs typeface="Arial"/>
                        </a:rPr>
                        <a:t>R</a:t>
                      </a:r>
                      <a:r>
                        <a:rPr lang="en-US" sz="800" b="1" spc="-195" dirty="0">
                          <a:solidFill>
                            <a:srgbClr val="37464D"/>
                          </a:solidFill>
                          <a:latin typeface="Arial"/>
                          <a:cs typeface="Arial"/>
                        </a:rPr>
                        <a:t>    </a:t>
                      </a:r>
                      <a:r>
                        <a:rPr sz="800" b="1" spc="-195" dirty="0">
                          <a:solidFill>
                            <a:srgbClr val="37464D"/>
                          </a:solidFill>
                          <a:latin typeface="Arial"/>
                          <a:cs typeface="Arial"/>
                        </a:rPr>
                        <a:t>T</a:t>
                      </a:r>
                      <a:r>
                        <a:rPr sz="800" b="1" spc="-85" dirty="0">
                          <a:solidFill>
                            <a:srgbClr val="37464D"/>
                          </a:solidFill>
                          <a:latin typeface="Arial"/>
                          <a:cs typeface="Arial"/>
                        </a:rPr>
                        <a:t> </a:t>
                      </a:r>
                      <a:r>
                        <a:rPr lang="en-US" sz="800" b="1" spc="-85" dirty="0">
                          <a:solidFill>
                            <a:srgbClr val="37464D"/>
                          </a:solidFill>
                          <a:latin typeface="Arial"/>
                          <a:cs typeface="Arial"/>
                        </a:rPr>
                        <a:t>  </a:t>
                      </a:r>
                      <a:r>
                        <a:rPr sz="800" b="1" spc="-70" dirty="0">
                          <a:solidFill>
                            <a:srgbClr val="37464D"/>
                          </a:solidFill>
                          <a:latin typeface="Arial"/>
                          <a:cs typeface="Arial"/>
                        </a:rPr>
                        <a:t>DATE:</a:t>
                      </a:r>
                      <a:endParaRPr sz="800" dirty="0">
                        <a:latin typeface="Arial"/>
                        <a:cs typeface="Arial"/>
                      </a:endParaRPr>
                    </a:p>
                  </a:txBody>
                  <a:tcPr marL="0" marR="0" marT="44964" marB="0"/>
                </a:tc>
                <a:tc>
                  <a:txBody>
                    <a:bodyPr/>
                    <a:lstStyle/>
                    <a:p>
                      <a:pPr marL="356235">
                        <a:lnSpc>
                          <a:spcPct val="100000"/>
                        </a:lnSpc>
                        <a:spcBef>
                          <a:spcPts val="800"/>
                        </a:spcBef>
                      </a:pPr>
                      <a:r>
                        <a:rPr sz="600" b="1" spc="-10" dirty="0">
                          <a:solidFill>
                            <a:srgbClr val="37464D"/>
                          </a:solidFill>
                          <a:latin typeface="Arial"/>
                          <a:cs typeface="Arial"/>
                        </a:rPr>
                        <a:t>19/02/23</a:t>
                      </a:r>
                      <a:endParaRPr sz="600" dirty="0">
                        <a:latin typeface="Arial"/>
                        <a:cs typeface="Arial"/>
                      </a:endParaRPr>
                    </a:p>
                  </a:txBody>
                  <a:tcPr marL="0" marR="0" marT="67235" marB="0">
                    <a:solidFill>
                      <a:srgbClr val="FFF9BB"/>
                    </a:solidFill>
                  </a:tcPr>
                </a:tc>
                <a:tc gridSpan="2">
                  <a:txBody>
                    <a:bodyPr/>
                    <a:lstStyle/>
                    <a:p>
                      <a:pPr>
                        <a:lnSpc>
                          <a:spcPct val="100000"/>
                        </a:lnSpc>
                      </a:pPr>
                      <a:endParaRPr sz="60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18592">
                <a:tc>
                  <a:txBody>
                    <a:bodyPr/>
                    <a:lstStyle/>
                    <a:p>
                      <a:pPr marL="93345" algn="ctr">
                        <a:lnSpc>
                          <a:spcPct val="100000"/>
                        </a:lnSpc>
                        <a:spcBef>
                          <a:spcPts val="204"/>
                        </a:spcBef>
                      </a:pPr>
                      <a:r>
                        <a:rPr sz="900" b="1" spc="-10" dirty="0">
                          <a:solidFill>
                            <a:srgbClr val="FFFFFF"/>
                          </a:solidFill>
                          <a:latin typeface="Arial"/>
                          <a:cs typeface="Arial"/>
                        </a:rPr>
                        <a:t>ACTIVITY</a:t>
                      </a:r>
                      <a:endParaRPr sz="900" b="1" dirty="0">
                        <a:latin typeface="Arial"/>
                        <a:cs typeface="Arial"/>
                      </a:endParaRPr>
                    </a:p>
                  </a:txBody>
                  <a:tcPr marL="0" marR="0" marT="17228" marB="0">
                    <a:solidFill>
                      <a:srgbClr val="37464D"/>
                    </a:solidFill>
                  </a:tcPr>
                </a:tc>
                <a:tc>
                  <a:txBody>
                    <a:bodyPr/>
                    <a:lstStyle/>
                    <a:p>
                      <a:pPr marL="91440" algn="ctr">
                        <a:lnSpc>
                          <a:spcPct val="100000"/>
                        </a:lnSpc>
                        <a:spcBef>
                          <a:spcPts val="204"/>
                        </a:spcBef>
                      </a:pPr>
                      <a:r>
                        <a:rPr sz="900" b="1" spc="-10" dirty="0">
                          <a:solidFill>
                            <a:srgbClr val="FFFFFF"/>
                          </a:solidFill>
                          <a:latin typeface="Arial"/>
                          <a:cs typeface="Arial"/>
                        </a:rPr>
                        <a:t>START</a:t>
                      </a:r>
                      <a:endParaRPr sz="900" b="1" dirty="0">
                        <a:latin typeface="Arial"/>
                        <a:cs typeface="Arial"/>
                      </a:endParaRPr>
                    </a:p>
                  </a:txBody>
                  <a:tcPr marL="0" marR="0" marT="17228" marB="0">
                    <a:solidFill>
                      <a:srgbClr val="37464D"/>
                    </a:solidFill>
                  </a:tcPr>
                </a:tc>
                <a:tc>
                  <a:txBody>
                    <a:bodyPr/>
                    <a:lstStyle/>
                    <a:p>
                      <a:pPr marL="91440" algn="ctr">
                        <a:lnSpc>
                          <a:spcPct val="100000"/>
                        </a:lnSpc>
                        <a:spcBef>
                          <a:spcPts val="204"/>
                        </a:spcBef>
                      </a:pPr>
                      <a:r>
                        <a:rPr sz="900" b="1" spc="-25" dirty="0">
                          <a:solidFill>
                            <a:srgbClr val="FFFFFF"/>
                          </a:solidFill>
                          <a:latin typeface="Arial"/>
                          <a:cs typeface="Arial"/>
                        </a:rPr>
                        <a:t>END</a:t>
                      </a:r>
                      <a:endParaRPr sz="900" b="1" dirty="0">
                        <a:latin typeface="Arial"/>
                        <a:cs typeface="Arial"/>
                      </a:endParaRPr>
                    </a:p>
                  </a:txBody>
                  <a:tcPr marL="0" marR="0" marT="17228" marB="0">
                    <a:solidFill>
                      <a:srgbClr val="37464D"/>
                    </a:solidFill>
                  </a:tcPr>
                </a:tc>
                <a:tc>
                  <a:txBody>
                    <a:bodyPr/>
                    <a:lstStyle/>
                    <a:p>
                      <a:pPr marL="91440" algn="ctr">
                        <a:lnSpc>
                          <a:spcPct val="100000"/>
                        </a:lnSpc>
                        <a:spcBef>
                          <a:spcPts val="204"/>
                        </a:spcBef>
                      </a:pPr>
                      <a:r>
                        <a:rPr lang="en-US" sz="900" b="1" spc="-10" dirty="0">
                          <a:solidFill>
                            <a:srgbClr val="FFFFFF"/>
                          </a:solidFill>
                          <a:latin typeface="Arial"/>
                          <a:cs typeface="Arial"/>
                        </a:rPr>
                        <a:t>ASSIGNED TO</a:t>
                      </a:r>
                      <a:endParaRPr sz="900" b="1" dirty="0">
                        <a:latin typeface="Arial"/>
                        <a:cs typeface="Arial"/>
                      </a:endParaRPr>
                    </a:p>
                  </a:txBody>
                  <a:tcPr marL="0" marR="0" marT="17228" marB="0">
                    <a:solidFill>
                      <a:srgbClr val="37464D"/>
                    </a:solidFill>
                  </a:tcPr>
                </a:tc>
                <a:extLst>
                  <a:ext uri="{0D108BD9-81ED-4DB2-BD59-A6C34878D82A}">
                    <a16:rowId xmlns:a16="http://schemas.microsoft.com/office/drawing/2014/main" val="10001"/>
                  </a:ext>
                </a:extLst>
              </a:tr>
              <a:tr h="300458">
                <a:tc>
                  <a:txBody>
                    <a:bodyPr/>
                    <a:lstStyle/>
                    <a:p>
                      <a:pPr marL="93345">
                        <a:lnSpc>
                          <a:spcPct val="100000"/>
                        </a:lnSpc>
                        <a:spcBef>
                          <a:spcPts val="715"/>
                        </a:spcBef>
                      </a:pPr>
                      <a:r>
                        <a:rPr lang="en-US" sz="700" b="1" spc="-10" dirty="0">
                          <a:solidFill>
                            <a:srgbClr val="37464D"/>
                          </a:solidFill>
                          <a:latin typeface="Arial"/>
                          <a:cs typeface="Arial"/>
                        </a:rPr>
                        <a:t>MILESTONE 0 : PROJECT START                                                </a:t>
                      </a:r>
                    </a:p>
                  </a:txBody>
                  <a:tcPr marL="0" marR="0" marT="60092" marB="0">
                    <a:lnR w="12700">
                      <a:solidFill>
                        <a:srgbClr val="A6B7BF"/>
                      </a:solidFill>
                      <a:prstDash val="solid"/>
                    </a:lnR>
                  </a:tcPr>
                </a:tc>
                <a:tc>
                  <a:txBody>
                    <a:bodyPr/>
                    <a:lstStyle/>
                    <a:p>
                      <a:pPr marL="91440" marR="0" lvl="0" indent="0" defTabSz="914400" eaLnBrk="1" fontAlgn="auto" latinLnBrk="0" hangingPunct="1">
                        <a:lnSpc>
                          <a:spcPct val="100000"/>
                        </a:lnSpc>
                        <a:spcBef>
                          <a:spcPts val="715"/>
                        </a:spcBef>
                        <a:spcAft>
                          <a:spcPts val="0"/>
                        </a:spcAft>
                        <a:buClrTx/>
                        <a:buSzTx/>
                        <a:buFontTx/>
                        <a:buNone/>
                        <a:tabLst/>
                        <a:defRPr/>
                      </a:pPr>
                      <a:r>
                        <a:rPr lang="en-US" sz="600" dirty="0">
                          <a:latin typeface="Arial"/>
                          <a:cs typeface="Arial"/>
                        </a:rPr>
                        <a:t>23/02/23</a:t>
                      </a:r>
                    </a:p>
                    <a:p>
                      <a:pPr marL="91440">
                        <a:lnSpc>
                          <a:spcPct val="100000"/>
                        </a:lnSpc>
                        <a:spcBef>
                          <a:spcPts val="715"/>
                        </a:spcBef>
                      </a:pP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600" dirty="0">
                          <a:latin typeface="Times New Roman"/>
                          <a:cs typeface="Times New Roman"/>
                        </a:rPr>
                        <a:t>       </a:t>
                      </a:r>
                    </a:p>
                    <a:p>
                      <a:pPr marL="0" marR="0" lvl="0" indent="0" defTabSz="914400" eaLnBrk="1" fontAlgn="auto" latinLnBrk="0" hangingPunct="1">
                        <a:lnSpc>
                          <a:spcPct val="100000"/>
                        </a:lnSpc>
                        <a:spcBef>
                          <a:spcPts val="0"/>
                        </a:spcBef>
                        <a:spcAft>
                          <a:spcPts val="0"/>
                        </a:spcAft>
                        <a:buClrTx/>
                        <a:buSzTx/>
                        <a:buFontTx/>
                        <a:buNone/>
                        <a:tabLst/>
                        <a:defRPr/>
                      </a:pPr>
                      <a:r>
                        <a:rPr lang="en-US" sz="600" dirty="0">
                          <a:latin typeface="Times New Roman"/>
                          <a:cs typeface="Times New Roman"/>
                        </a:rPr>
                        <a:t>         </a:t>
                      </a:r>
                      <a:r>
                        <a:rPr lang="en-US" sz="600" dirty="0">
                          <a:latin typeface="Arial"/>
                          <a:cs typeface="Arial"/>
                        </a:rPr>
                        <a:t>25/02/23</a:t>
                      </a:r>
                    </a:p>
                    <a:p>
                      <a:pPr marL="0" marR="0" lvl="0" indent="0" defTabSz="914400" eaLnBrk="1" fontAlgn="auto" latinLnBrk="0" hangingPunct="1">
                        <a:lnSpc>
                          <a:spcPct val="100000"/>
                        </a:lnSpc>
                        <a:spcBef>
                          <a:spcPts val="0"/>
                        </a:spcBef>
                        <a:spcAft>
                          <a:spcPts val="0"/>
                        </a:spcAft>
                        <a:buClrTx/>
                        <a:buSzTx/>
                        <a:buFontTx/>
                        <a:buNone/>
                        <a:tabLst/>
                        <a:defRPr/>
                      </a:pPr>
                      <a:endParaRPr sz="600" dirty="0">
                        <a:latin typeface="Times New Roman"/>
                        <a:cs typeface="Times New Roman"/>
                      </a:endParaRPr>
                    </a:p>
                  </a:txBody>
                  <a:tcPr marL="0" marR="0" marT="0"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ANUSH BHARATHWAJ L</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2"/>
                  </a:ext>
                </a:extLst>
              </a:tr>
              <a:tr h="313259">
                <a:tc>
                  <a:txBody>
                    <a:bodyPr/>
                    <a:lstStyle/>
                    <a:p>
                      <a:pPr marL="93345">
                        <a:lnSpc>
                          <a:spcPct val="100000"/>
                        </a:lnSpc>
                        <a:spcBef>
                          <a:spcPts val="715"/>
                        </a:spcBef>
                      </a:pPr>
                      <a:r>
                        <a:rPr lang="en-US" sz="700" b="1" spc="-10" dirty="0">
                          <a:solidFill>
                            <a:srgbClr val="37464D"/>
                          </a:solidFill>
                          <a:latin typeface="Arial"/>
                          <a:cs typeface="Arial"/>
                        </a:rPr>
                        <a:t>MILESTONE 1 : DATA CLEANING</a:t>
                      </a:r>
                      <a:endParaRPr lang="en-US" sz="700" b="1" dirty="0">
                        <a:latin typeface="Arial"/>
                        <a:cs typeface="Arial"/>
                      </a:endParaRPr>
                    </a:p>
                  </a:txBody>
                  <a:tcPr marL="0" marR="0" marT="67235" marB="0">
                    <a:lnR w="12700">
                      <a:solidFill>
                        <a:srgbClr val="A6B7BF"/>
                      </a:solidFill>
                      <a:prstDash val="solid"/>
                    </a:lnR>
                    <a:solidFill>
                      <a:srgbClr val="F0ECEB"/>
                    </a:solidFill>
                  </a:tcPr>
                </a:tc>
                <a:tc>
                  <a:txBody>
                    <a:bodyPr/>
                    <a:lstStyle/>
                    <a:p>
                      <a:pPr marL="91440">
                        <a:lnSpc>
                          <a:spcPct val="100000"/>
                        </a:lnSpc>
                        <a:spcBef>
                          <a:spcPts val="800"/>
                        </a:spcBef>
                      </a:pPr>
                      <a:r>
                        <a:rPr sz="600" spc="-10" dirty="0">
                          <a:solidFill>
                            <a:srgbClr val="37464D"/>
                          </a:solidFill>
                          <a:latin typeface="Arial"/>
                          <a:cs typeface="Arial"/>
                        </a:rPr>
                        <a:t>2</a:t>
                      </a:r>
                      <a:r>
                        <a:rPr lang="en-US" sz="600" spc="-10" dirty="0">
                          <a:solidFill>
                            <a:srgbClr val="37464D"/>
                          </a:solidFill>
                          <a:latin typeface="Arial"/>
                          <a:cs typeface="Arial"/>
                        </a:rPr>
                        <a:t>6</a:t>
                      </a:r>
                      <a:r>
                        <a:rPr sz="600" spc="-10" dirty="0">
                          <a:solidFill>
                            <a:srgbClr val="37464D"/>
                          </a:solidFill>
                          <a:latin typeface="Arial"/>
                          <a:cs typeface="Arial"/>
                        </a:rPr>
                        <a:t>/02/23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     01</a:t>
                      </a:r>
                      <a:r>
                        <a:rPr sz="600" spc="-10" dirty="0">
                          <a:solidFill>
                            <a:srgbClr val="37464D"/>
                          </a:solidFill>
                          <a:latin typeface="Arial"/>
                          <a:cs typeface="Arial"/>
                        </a:rPr>
                        <a:t>/0</a:t>
                      </a:r>
                      <a:r>
                        <a:rPr lang="en-US" sz="600" spc="-10" dirty="0">
                          <a:solidFill>
                            <a:srgbClr val="37464D"/>
                          </a:solidFill>
                          <a:latin typeface="Arial"/>
                          <a:cs typeface="Arial"/>
                        </a:rPr>
                        <a:t>3</a:t>
                      </a:r>
                      <a:r>
                        <a:rPr sz="600" spc="-10" dirty="0">
                          <a:solidFill>
                            <a:srgbClr val="37464D"/>
                          </a:solidFill>
                          <a:latin typeface="Arial"/>
                          <a:cs typeface="Arial"/>
                        </a:rPr>
                        <a:t>/23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BALAMURUGAN B</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3"/>
                  </a:ext>
                </a:extLst>
              </a:tr>
              <a:tr h="294273">
                <a:tc>
                  <a:txBody>
                    <a:bodyPr/>
                    <a:lstStyle/>
                    <a:p>
                      <a:pPr marL="93345">
                        <a:lnSpc>
                          <a:spcPct val="100000"/>
                        </a:lnSpc>
                        <a:spcBef>
                          <a:spcPts val="715"/>
                        </a:spcBef>
                      </a:pPr>
                      <a:r>
                        <a:rPr lang="en-US" sz="700" b="1" spc="-10" dirty="0">
                          <a:solidFill>
                            <a:srgbClr val="37464D"/>
                          </a:solidFill>
                          <a:latin typeface="Arial"/>
                          <a:cs typeface="Arial"/>
                        </a:rPr>
                        <a:t>MILESTONE 2 :        EDA </a:t>
                      </a:r>
                      <a:endParaRPr lang="en-US" sz="700" b="1"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02</a:t>
                      </a:r>
                      <a:r>
                        <a:rPr sz="600" spc="-10" dirty="0">
                          <a:solidFill>
                            <a:srgbClr val="37464D"/>
                          </a:solidFill>
                          <a:latin typeface="Arial"/>
                          <a:cs typeface="Arial"/>
                        </a:rPr>
                        <a:t>/0</a:t>
                      </a:r>
                      <a:r>
                        <a:rPr lang="en-US" sz="600" spc="-10" dirty="0">
                          <a:solidFill>
                            <a:srgbClr val="37464D"/>
                          </a:solidFill>
                          <a:latin typeface="Arial"/>
                          <a:cs typeface="Arial"/>
                        </a:rPr>
                        <a:t>3</a:t>
                      </a:r>
                      <a:r>
                        <a:rPr sz="600" spc="-10" dirty="0">
                          <a:solidFill>
                            <a:srgbClr val="37464D"/>
                          </a:solidFill>
                          <a:latin typeface="Arial"/>
                          <a:cs typeface="Arial"/>
                        </a:rPr>
                        <a:t>/23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a:t>
                      </a:r>
                      <a:r>
                        <a:rPr sz="600" spc="-10" dirty="0">
                          <a:solidFill>
                            <a:srgbClr val="37464D"/>
                          </a:solidFill>
                          <a:latin typeface="Arial"/>
                          <a:cs typeface="Arial"/>
                        </a:rPr>
                        <a:t>0</a:t>
                      </a:r>
                      <a:r>
                        <a:rPr lang="en-US" sz="600" spc="-10" dirty="0">
                          <a:solidFill>
                            <a:srgbClr val="37464D"/>
                          </a:solidFill>
                          <a:latin typeface="Arial"/>
                          <a:cs typeface="Arial"/>
                        </a:rPr>
                        <a:t>6</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DHATCHANA H</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4"/>
                  </a:ext>
                </a:extLst>
              </a:tr>
              <a:tr h="312700">
                <a:tc>
                  <a:txBody>
                    <a:bodyPr/>
                    <a:lstStyle/>
                    <a:p>
                      <a:pPr marL="93345">
                        <a:lnSpc>
                          <a:spcPct val="100000"/>
                        </a:lnSpc>
                        <a:spcBef>
                          <a:spcPts val="715"/>
                        </a:spcBef>
                      </a:pPr>
                      <a:r>
                        <a:rPr lang="en-US" sz="700" b="1" spc="-10" dirty="0">
                          <a:solidFill>
                            <a:srgbClr val="37464D"/>
                          </a:solidFill>
                          <a:latin typeface="Arial"/>
                          <a:cs typeface="Arial"/>
                        </a:rPr>
                        <a:t>MILESTONE 3 : DATA VISUALIZATION</a:t>
                      </a:r>
                      <a:endParaRPr lang="en-US" sz="700" b="1"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sz="600" spc="-10" dirty="0">
                          <a:solidFill>
                            <a:srgbClr val="37464D"/>
                          </a:solidFill>
                          <a:latin typeface="Arial"/>
                          <a:cs typeface="Arial"/>
                        </a:rPr>
                        <a:t>0</a:t>
                      </a:r>
                      <a:r>
                        <a:rPr lang="en-US" sz="600" spc="-10" dirty="0">
                          <a:solidFill>
                            <a:srgbClr val="37464D"/>
                          </a:solidFill>
                          <a:latin typeface="Arial"/>
                          <a:cs typeface="Arial"/>
                        </a:rPr>
                        <a:t>7</a:t>
                      </a:r>
                      <a:r>
                        <a:rPr sz="600" spc="-10" dirty="0">
                          <a:solidFill>
                            <a:srgbClr val="37464D"/>
                          </a:solidFill>
                          <a:latin typeface="Arial"/>
                          <a:cs typeface="Arial"/>
                        </a:rPr>
                        <a:t>/03/23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a:lnSpc>
                          <a:spcPct val="100000"/>
                        </a:lnSpc>
                      </a:pPr>
                      <a:r>
                        <a:rPr lang="en-US" sz="600" dirty="0">
                          <a:latin typeface="Times New Roman"/>
                          <a:cs typeface="Times New Roman"/>
                        </a:rPr>
                        <a:t> </a:t>
                      </a:r>
                    </a:p>
                    <a:p>
                      <a:pPr marL="0" marR="0" lvl="0" indent="0" defTabSz="914400" eaLnBrk="1" fontAlgn="auto" latinLnBrk="0" hangingPunct="1">
                        <a:lnSpc>
                          <a:spcPct val="100000"/>
                        </a:lnSpc>
                        <a:spcBef>
                          <a:spcPts val="0"/>
                        </a:spcBef>
                        <a:spcAft>
                          <a:spcPts val="0"/>
                        </a:spcAft>
                        <a:buClrTx/>
                        <a:buSzTx/>
                        <a:buFontTx/>
                        <a:buNone/>
                        <a:tabLst/>
                        <a:defRPr/>
                      </a:pPr>
                      <a:r>
                        <a:rPr lang="en-US" sz="600" dirty="0">
                          <a:latin typeface="Times New Roman"/>
                          <a:cs typeface="Times New Roman"/>
                        </a:rPr>
                        <a:t>        </a:t>
                      </a:r>
                      <a:r>
                        <a:rPr lang="en-IN" sz="600" spc="-10" dirty="0">
                          <a:solidFill>
                            <a:srgbClr val="37464D"/>
                          </a:solidFill>
                          <a:latin typeface="Arial"/>
                          <a:cs typeface="Arial"/>
                        </a:rPr>
                        <a:t>12/03/23</a:t>
                      </a:r>
                      <a:endParaRPr lang="en-IN" sz="600" dirty="0">
                        <a:latin typeface="Arial"/>
                        <a:cs typeface="Arial"/>
                      </a:endParaRPr>
                    </a:p>
                    <a:p>
                      <a:pPr>
                        <a:lnSpc>
                          <a:spcPct val="100000"/>
                        </a:lnSpc>
                      </a:pPr>
                      <a:endParaRPr sz="600" dirty="0">
                        <a:latin typeface="Times New Roman"/>
                        <a:cs typeface="Times New Roman"/>
                      </a:endParaRPr>
                    </a:p>
                  </a:txBody>
                  <a:tcPr marL="0" marR="0" marT="0"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ANUSH BHARATHWAJ L</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5"/>
                  </a:ext>
                </a:extLst>
              </a:tr>
              <a:tr h="294273">
                <a:tc>
                  <a:txBody>
                    <a:bodyPr/>
                    <a:lstStyle/>
                    <a:p>
                      <a:pPr marL="93345">
                        <a:lnSpc>
                          <a:spcPct val="100000"/>
                        </a:lnSpc>
                        <a:spcBef>
                          <a:spcPts val="715"/>
                        </a:spcBef>
                      </a:pPr>
                      <a:r>
                        <a:rPr lang="en-US" sz="700" b="1" spc="-10" dirty="0">
                          <a:solidFill>
                            <a:srgbClr val="37464D"/>
                          </a:solidFill>
                          <a:latin typeface="Arial"/>
                          <a:cs typeface="Arial"/>
                        </a:rPr>
                        <a:t>MILESTONE 4 : LOGISTIC REGRESSION</a:t>
                      </a:r>
                      <a:endParaRPr lang="en-US" sz="700" b="1"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13</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19</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HIRTHICK RAJ  M</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6"/>
                  </a:ext>
                </a:extLst>
              </a:tr>
              <a:tr h="312700">
                <a:tc>
                  <a:txBody>
                    <a:bodyPr/>
                    <a:lstStyle/>
                    <a:p>
                      <a:pPr marL="93345">
                        <a:lnSpc>
                          <a:spcPct val="100000"/>
                        </a:lnSpc>
                        <a:spcBef>
                          <a:spcPts val="715"/>
                        </a:spcBef>
                      </a:pPr>
                      <a:r>
                        <a:rPr lang="en-US" sz="700" b="1" spc="-10" dirty="0">
                          <a:solidFill>
                            <a:srgbClr val="37464D"/>
                          </a:solidFill>
                          <a:latin typeface="Arial"/>
                          <a:cs typeface="Arial"/>
                        </a:rPr>
                        <a:t>MILESTONE 5 : CONFUSION MATRIX</a:t>
                      </a:r>
                      <a:endParaRPr lang="en-US" sz="700" b="1" dirty="0">
                        <a:latin typeface="Arial"/>
                        <a:cs typeface="Arial"/>
                      </a:endParaRPr>
                    </a:p>
                  </a:txBody>
                  <a:tcPr marL="0" marR="0" marT="67235" marB="0">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 2</a:t>
                      </a:r>
                      <a:r>
                        <a:rPr sz="600" spc="-10" dirty="0">
                          <a:solidFill>
                            <a:srgbClr val="37464D"/>
                          </a:solidFill>
                          <a:latin typeface="Arial"/>
                          <a:cs typeface="Arial"/>
                        </a:rPr>
                        <a:t>0/03/23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    26</a:t>
                      </a:r>
                      <a:r>
                        <a:rPr sz="600" spc="-10" dirty="0">
                          <a:solidFill>
                            <a:srgbClr val="37464D"/>
                          </a:solidFill>
                          <a:latin typeface="Arial"/>
                          <a:cs typeface="Arial"/>
                        </a:rPr>
                        <a:t>/03/23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DHINAKARAN D G S</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7"/>
                  </a:ext>
                </a:extLst>
              </a:tr>
              <a:tr h="293714">
                <a:tc>
                  <a:txBody>
                    <a:bodyPr/>
                    <a:lstStyle/>
                    <a:p>
                      <a:pPr marL="93345">
                        <a:lnSpc>
                          <a:spcPct val="100000"/>
                        </a:lnSpc>
                        <a:spcBef>
                          <a:spcPts val="715"/>
                        </a:spcBef>
                      </a:pPr>
                      <a:r>
                        <a:rPr lang="en-US" sz="700" b="1" spc="-10" dirty="0">
                          <a:solidFill>
                            <a:srgbClr val="37464D"/>
                          </a:solidFill>
                          <a:latin typeface="Arial"/>
                          <a:cs typeface="Arial"/>
                        </a:rPr>
                        <a:t>MILESTONE 6 : LINEAR REGRESSION</a:t>
                      </a:r>
                      <a:endParaRPr lang="en-US" sz="700" b="1" dirty="0">
                        <a:latin typeface="Arial"/>
                        <a:cs typeface="Arial"/>
                      </a:endParaRPr>
                    </a:p>
                  </a:txBody>
                  <a:tcPr marL="0" marR="0" marT="60092" marB="0">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27</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01</a:t>
                      </a:r>
                      <a:r>
                        <a:rPr sz="600" spc="-10" dirty="0">
                          <a:solidFill>
                            <a:srgbClr val="37464D"/>
                          </a:solidFill>
                          <a:latin typeface="Arial"/>
                          <a:cs typeface="Arial"/>
                        </a:rPr>
                        <a:t>/0</a:t>
                      </a:r>
                      <a:r>
                        <a:rPr lang="en-US" sz="600" spc="-10" dirty="0">
                          <a:solidFill>
                            <a:srgbClr val="37464D"/>
                          </a:solidFill>
                          <a:latin typeface="Arial"/>
                          <a:cs typeface="Arial"/>
                        </a:rPr>
                        <a:t>4</a:t>
                      </a:r>
                      <a:r>
                        <a:rPr sz="600" spc="-10" dirty="0">
                          <a:solidFill>
                            <a:srgbClr val="37464D"/>
                          </a:solidFill>
                          <a:latin typeface="Arial"/>
                          <a:cs typeface="Arial"/>
                        </a:rPr>
                        <a:t>/23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ABISHEK V</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8"/>
                  </a:ext>
                </a:extLst>
              </a:tr>
              <a:tr h="313259">
                <a:tc>
                  <a:txBody>
                    <a:bodyPr/>
                    <a:lstStyle/>
                    <a:p>
                      <a:pPr marL="93345">
                        <a:lnSpc>
                          <a:spcPct val="100000"/>
                        </a:lnSpc>
                        <a:spcBef>
                          <a:spcPts val="715"/>
                        </a:spcBef>
                      </a:pPr>
                      <a:r>
                        <a:rPr lang="en-US" sz="700" b="1" spc="-10" dirty="0">
                          <a:solidFill>
                            <a:srgbClr val="37464D"/>
                          </a:solidFill>
                          <a:latin typeface="Arial"/>
                          <a:cs typeface="Arial"/>
                        </a:rPr>
                        <a:t>MILESTONE 7 : NON-LINEAR MODEL</a:t>
                      </a:r>
                      <a:endParaRPr lang="en-US" sz="700" b="1"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02</a:t>
                      </a:r>
                      <a:r>
                        <a:rPr sz="600" spc="-10" dirty="0">
                          <a:solidFill>
                            <a:srgbClr val="37464D"/>
                          </a:solidFill>
                          <a:latin typeface="Arial"/>
                          <a:cs typeface="Arial"/>
                        </a:rPr>
                        <a:t>/0</a:t>
                      </a:r>
                      <a:r>
                        <a:rPr lang="en-US" sz="600" spc="-10" dirty="0">
                          <a:solidFill>
                            <a:srgbClr val="37464D"/>
                          </a:solidFill>
                          <a:latin typeface="Arial"/>
                          <a:cs typeface="Arial"/>
                        </a:rPr>
                        <a:t>4</a:t>
                      </a:r>
                      <a:r>
                        <a:rPr sz="600" spc="-10" dirty="0">
                          <a:solidFill>
                            <a:srgbClr val="37464D"/>
                          </a:solidFill>
                          <a:latin typeface="Arial"/>
                          <a:cs typeface="Arial"/>
                        </a:rPr>
                        <a:t>/23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600" spc="-10" dirty="0">
                          <a:solidFill>
                            <a:srgbClr val="37464D"/>
                          </a:solidFill>
                          <a:latin typeface="Arial"/>
                          <a:cs typeface="Arial"/>
                        </a:rPr>
                        <a:t>    </a:t>
                      </a:r>
                    </a:p>
                    <a:p>
                      <a:pPr marL="0" marR="0" lvl="0" indent="0" defTabSz="914400" eaLnBrk="1" fontAlgn="auto" latinLnBrk="0" hangingPunct="1">
                        <a:lnSpc>
                          <a:spcPct val="100000"/>
                        </a:lnSpc>
                        <a:spcBef>
                          <a:spcPts val="0"/>
                        </a:spcBef>
                        <a:spcAft>
                          <a:spcPts val="0"/>
                        </a:spcAft>
                        <a:buClrTx/>
                        <a:buSzTx/>
                        <a:buFontTx/>
                        <a:buNone/>
                        <a:tabLst/>
                        <a:defRPr/>
                      </a:pPr>
                      <a:r>
                        <a:rPr lang="en-US" sz="600" spc="-10" dirty="0">
                          <a:solidFill>
                            <a:srgbClr val="37464D"/>
                          </a:solidFill>
                          <a:latin typeface="Arial"/>
                          <a:cs typeface="Arial"/>
                        </a:rPr>
                        <a:t>      05/04/23</a:t>
                      </a:r>
                      <a:endParaRPr lang="en-US" sz="600" dirty="0">
                        <a:latin typeface="Arial"/>
                        <a:cs typeface="Arial"/>
                      </a:endParaRPr>
                    </a:p>
                    <a:p>
                      <a:pPr>
                        <a:lnSpc>
                          <a:spcPct val="100000"/>
                        </a:lnSpc>
                      </a:pPr>
                      <a:endParaRPr sz="600" dirty="0">
                        <a:latin typeface="Times New Roman"/>
                        <a:cs typeface="Times New Roman"/>
                      </a:endParaRPr>
                    </a:p>
                  </a:txBody>
                  <a:tcPr marL="0" marR="0" marT="0"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IN" sz="600" b="1" dirty="0">
                          <a:latin typeface="Arial" panose="020B0604020202020204" pitchFamily="34" charset="0"/>
                          <a:cs typeface="Arial" panose="020B0604020202020204" pitchFamily="34" charset="0"/>
                        </a:rPr>
                        <a:t>DHATCHANA H</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9"/>
                  </a:ext>
                </a:extLst>
              </a:tr>
            </a:tbl>
          </a:graphicData>
        </a:graphic>
      </p:graphicFrame>
      <p:graphicFrame>
        <p:nvGraphicFramePr>
          <p:cNvPr id="27" name="Table 26">
            <a:extLst>
              <a:ext uri="{FF2B5EF4-FFF2-40B4-BE49-F238E27FC236}">
                <a16:creationId xmlns:a16="http://schemas.microsoft.com/office/drawing/2014/main" id="{692B7277-A57C-0753-BBC8-F8B909B3B3EF}"/>
              </a:ext>
            </a:extLst>
          </p:cNvPr>
          <p:cNvGraphicFramePr>
            <a:graphicFrameLocks noGrp="1"/>
          </p:cNvGraphicFramePr>
          <p:nvPr/>
        </p:nvGraphicFramePr>
        <p:xfrm>
          <a:off x="1596838" y="3631081"/>
          <a:ext cx="5757861" cy="362352"/>
        </p:xfrm>
        <a:graphic>
          <a:graphicData uri="http://schemas.openxmlformats.org/drawingml/2006/table">
            <a:tbl>
              <a:tblPr firstRow="1" bandRow="1">
                <a:tableStyleId>{2D5ABB26-0587-4C30-8999-92F81FD0307C}</a:tableStyleId>
              </a:tblPr>
              <a:tblGrid>
                <a:gridCol w="1664074">
                  <a:extLst>
                    <a:ext uri="{9D8B030D-6E8A-4147-A177-3AD203B41FA5}">
                      <a16:colId xmlns:a16="http://schemas.microsoft.com/office/drawing/2014/main" val="1066963058"/>
                    </a:ext>
                  </a:extLst>
                </a:gridCol>
                <a:gridCol w="655544">
                  <a:extLst>
                    <a:ext uri="{9D8B030D-6E8A-4147-A177-3AD203B41FA5}">
                      <a16:colId xmlns:a16="http://schemas.microsoft.com/office/drawing/2014/main" val="2292123015"/>
                    </a:ext>
                  </a:extLst>
                </a:gridCol>
                <a:gridCol w="756397">
                  <a:extLst>
                    <a:ext uri="{9D8B030D-6E8A-4147-A177-3AD203B41FA5}">
                      <a16:colId xmlns:a16="http://schemas.microsoft.com/office/drawing/2014/main" val="1019290185"/>
                    </a:ext>
                  </a:extLst>
                </a:gridCol>
                <a:gridCol w="2681846">
                  <a:extLst>
                    <a:ext uri="{9D8B030D-6E8A-4147-A177-3AD203B41FA5}">
                      <a16:colId xmlns:a16="http://schemas.microsoft.com/office/drawing/2014/main" val="4185075067"/>
                    </a:ext>
                  </a:extLst>
                </a:gridCol>
              </a:tblGrid>
              <a:tr h="320628">
                <a:tc>
                  <a:txBody>
                    <a:bodyPr/>
                    <a:lstStyle/>
                    <a:p>
                      <a:pPr marL="93345" marR="0" lvl="0" indent="0" defTabSz="914400" eaLnBrk="1" fontAlgn="auto" latinLnBrk="0" hangingPunct="1">
                        <a:lnSpc>
                          <a:spcPct val="100000"/>
                        </a:lnSpc>
                        <a:spcBef>
                          <a:spcPts val="715"/>
                        </a:spcBef>
                        <a:spcAft>
                          <a:spcPts val="0"/>
                        </a:spcAft>
                        <a:buClrTx/>
                        <a:buSzTx/>
                        <a:buFontTx/>
                        <a:buNone/>
                        <a:tabLst/>
                        <a:defRPr/>
                      </a:pPr>
                      <a:r>
                        <a:rPr lang="en-US" sz="700" b="1" spc="-10" dirty="0">
                          <a:solidFill>
                            <a:srgbClr val="37464D"/>
                          </a:solidFill>
                          <a:latin typeface="Arial"/>
                          <a:cs typeface="Arial"/>
                        </a:rPr>
                        <a:t>MILESTONE 8 : CONCLUSION</a:t>
                      </a:r>
                      <a:endParaRPr lang="en-US" sz="700" b="1" dirty="0">
                        <a:latin typeface="Arial"/>
                        <a:cs typeface="Arial"/>
                      </a:endParaRPr>
                    </a:p>
                    <a:p>
                      <a:pPr marL="93345">
                        <a:lnSpc>
                          <a:spcPct val="100000"/>
                        </a:lnSpc>
                        <a:spcBef>
                          <a:spcPts val="715"/>
                        </a:spcBef>
                      </a:pPr>
                      <a:endParaRPr lang="en-US" sz="700" b="1" dirty="0">
                        <a:latin typeface="Arial"/>
                        <a:cs typeface="Arial"/>
                      </a:endParaRPr>
                    </a:p>
                  </a:txBody>
                  <a:tcPr marL="0" marR="0" marT="60092" marB="0">
                    <a:lnR w="12700">
                      <a:solidFill>
                        <a:srgbClr val="A6B7BF"/>
                      </a:solidFill>
                      <a:prstDash val="solid"/>
                    </a:lnR>
                  </a:tcPr>
                </a:tc>
                <a:tc>
                  <a:txBody>
                    <a:bodyPr/>
                    <a:lstStyle/>
                    <a:p>
                      <a:pPr marL="91440" marR="0" lvl="0" indent="0" defTabSz="914400" eaLnBrk="1" fontAlgn="auto" latinLnBrk="0" hangingPunct="1">
                        <a:lnSpc>
                          <a:spcPct val="100000"/>
                        </a:lnSpc>
                        <a:spcBef>
                          <a:spcPts val="715"/>
                        </a:spcBef>
                        <a:spcAft>
                          <a:spcPts val="0"/>
                        </a:spcAft>
                        <a:buClrTx/>
                        <a:buSzTx/>
                        <a:buFontTx/>
                        <a:buNone/>
                        <a:tabLst/>
                        <a:defRPr/>
                      </a:pPr>
                      <a:r>
                        <a:rPr lang="en-US" sz="600" spc="-10" dirty="0">
                          <a:solidFill>
                            <a:srgbClr val="37464D"/>
                          </a:solidFill>
                          <a:latin typeface="Arial"/>
                          <a:cs typeface="Arial"/>
                        </a:rPr>
                        <a:t>05/04/23</a:t>
                      </a:r>
                      <a:endParaRPr lang="en-US" sz="600" dirty="0">
                        <a:latin typeface="Arial"/>
                        <a:cs typeface="Arial"/>
                      </a:endParaRPr>
                    </a:p>
                    <a:p>
                      <a:pPr marL="91440">
                        <a:lnSpc>
                          <a:spcPct val="100000"/>
                        </a:lnSpc>
                        <a:spcBef>
                          <a:spcPts val="715"/>
                        </a:spcBef>
                      </a:pP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08/04/23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IN" sz="600" dirty="0">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IN" sz="600" b="1" dirty="0">
                          <a:latin typeface="Arial" panose="020B0604020202020204" pitchFamily="34" charset="0"/>
                          <a:cs typeface="Arial" panose="020B0604020202020204" pitchFamily="34" charset="0"/>
                        </a:rPr>
                        <a:t>BALAMURUGAN B</a:t>
                      </a:r>
                    </a:p>
                    <a:p>
                      <a:pPr algn="ctr">
                        <a:lnSpc>
                          <a:spcPct val="100000"/>
                        </a:lnSpc>
                      </a:pPr>
                      <a:endParaRPr sz="600"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711069866"/>
                  </a:ext>
                </a:extLst>
              </a:tr>
            </a:tbl>
          </a:graphicData>
        </a:graphic>
      </p:graphicFrame>
    </p:spTree>
    <p:extLst>
      <p:ext uri="{BB962C8B-B14F-4D97-AF65-F5344CB8AC3E}">
        <p14:creationId xmlns:p14="http://schemas.microsoft.com/office/powerpoint/2010/main" val="151792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6"/>
          <p:cNvSpPr txBox="1">
            <a:spLocks noGrp="1"/>
          </p:cNvSpPr>
          <p:nvPr>
            <p:ph type="title"/>
          </p:nvPr>
        </p:nvSpPr>
        <p:spPr>
          <a:xfrm>
            <a:off x="695507" y="466522"/>
            <a:ext cx="355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BUSINESS CONTEXT</a:t>
            </a:r>
          </a:p>
        </p:txBody>
      </p:sp>
      <p:sp>
        <p:nvSpPr>
          <p:cNvPr id="359" name="Google Shape;359;p46"/>
          <p:cNvSpPr txBox="1">
            <a:spLocks noGrp="1"/>
          </p:cNvSpPr>
          <p:nvPr>
            <p:ph type="subTitle" idx="1"/>
          </p:nvPr>
        </p:nvSpPr>
        <p:spPr>
          <a:xfrm>
            <a:off x="572516" y="1417629"/>
            <a:ext cx="7998968" cy="937598"/>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Clr>
                <a:schemeClr val="accent1"/>
              </a:buClr>
              <a:buSzPct val="130000"/>
              <a:buFont typeface="Arial" panose="020B0604020202020204" pitchFamily="34" charset="0"/>
              <a:buChar char="•"/>
            </a:pPr>
            <a:r>
              <a:rPr lang="en-IN" dirty="0"/>
              <a:t>The business context, problem, or opportunity that the warranty data portal could address will depend on the specific needs and goals of the company. However, here are some examples of how a warranty data portal could address a business problem or opportunity:</a:t>
            </a:r>
          </a:p>
        </p:txBody>
      </p:sp>
      <p:sp>
        <p:nvSpPr>
          <p:cNvPr id="361" name="Google Shape;361;p46"/>
          <p:cNvSpPr txBox="1">
            <a:spLocks noGrp="1"/>
          </p:cNvSpPr>
          <p:nvPr>
            <p:ph type="subTitle" idx="3"/>
          </p:nvPr>
        </p:nvSpPr>
        <p:spPr>
          <a:xfrm>
            <a:off x="3091517" y="2454806"/>
            <a:ext cx="6052483" cy="134223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dirty="0"/>
              <a:t>If a company is experiencing high warranty costs, a warranty data portal could help identify the specific products or product categories that are driving these costs. By analysing warranty claims data, the portal could identify the most common causes of warranty claims and the products that have the highest frequency of claims.</a:t>
            </a:r>
          </a:p>
        </p:txBody>
      </p:sp>
      <p:sp>
        <p:nvSpPr>
          <p:cNvPr id="362" name="Google Shape;362;p46"/>
          <p:cNvSpPr txBox="1">
            <a:spLocks noGrp="1"/>
          </p:cNvSpPr>
          <p:nvPr>
            <p:ph type="subTitle" idx="4"/>
          </p:nvPr>
        </p:nvSpPr>
        <p:spPr>
          <a:xfrm>
            <a:off x="104146" y="2652307"/>
            <a:ext cx="3424916" cy="5726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dirty="0"/>
              <a:t>PROBLEM                                                                  HIGH   WARRANTY  COSTS</a:t>
            </a:r>
          </a:p>
        </p:txBody>
      </p:sp>
      <p:sp>
        <p:nvSpPr>
          <p:cNvPr id="365" name="Google Shape;365;p46"/>
          <p:cNvSpPr txBox="1">
            <a:spLocks noGrp="1"/>
          </p:cNvSpPr>
          <p:nvPr>
            <p:ph type="subTitle" idx="7"/>
          </p:nvPr>
        </p:nvSpPr>
        <p:spPr>
          <a:xfrm>
            <a:off x="3091517" y="3896624"/>
            <a:ext cx="5987169" cy="9317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dirty="0"/>
              <a:t>A warranty data portal could also provide a competitive advantage by demonstrating the company's commitment to product quality and customer satisfaction. By providing customers with easy access to warranty information and a seamless claims process, the company could differentiate itself from competitors and improve its reputation in the marketplace.</a:t>
            </a:r>
          </a:p>
        </p:txBody>
      </p:sp>
      <p:sp>
        <p:nvSpPr>
          <p:cNvPr id="368" name="Google Shape;368;p46"/>
          <p:cNvSpPr txBox="1">
            <a:spLocks noGrp="1"/>
          </p:cNvSpPr>
          <p:nvPr>
            <p:ph type="subTitle" idx="13"/>
          </p:nvPr>
        </p:nvSpPr>
        <p:spPr>
          <a:xfrm>
            <a:off x="11360" y="4086137"/>
            <a:ext cx="2922057" cy="9317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b="1" dirty="0"/>
              <a:t>OPPORTUNITY COMPETITIVE   ADVANTAGE</a:t>
            </a:r>
          </a:p>
        </p:txBody>
      </p:sp>
      <p:sp>
        <p:nvSpPr>
          <p:cNvPr id="16" name="Google Shape;415;p49">
            <a:extLst>
              <a:ext uri="{FF2B5EF4-FFF2-40B4-BE49-F238E27FC236}">
                <a16:creationId xmlns:a16="http://schemas.microsoft.com/office/drawing/2014/main" id="{EBB74F2B-D4D0-51A2-F9E4-D67075A12389}"/>
              </a:ext>
            </a:extLst>
          </p:cNvPr>
          <p:cNvSpPr/>
          <p:nvPr/>
        </p:nvSpPr>
        <p:spPr>
          <a:xfrm>
            <a:off x="2748793" y="2523967"/>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5;p49">
            <a:extLst>
              <a:ext uri="{FF2B5EF4-FFF2-40B4-BE49-F238E27FC236}">
                <a16:creationId xmlns:a16="http://schemas.microsoft.com/office/drawing/2014/main" id="{C7982ACE-1FAC-3446-BC63-79039DC2734D}"/>
              </a:ext>
            </a:extLst>
          </p:cNvPr>
          <p:cNvSpPr/>
          <p:nvPr/>
        </p:nvSpPr>
        <p:spPr>
          <a:xfrm>
            <a:off x="2748793" y="405673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p35">
            <a:extLst>
              <a:ext uri="{FF2B5EF4-FFF2-40B4-BE49-F238E27FC236}">
                <a16:creationId xmlns:a16="http://schemas.microsoft.com/office/drawing/2014/main" id="{72F0B4DB-1C82-E64F-3E13-752C6B1CB92F}"/>
              </a:ext>
            </a:extLst>
          </p:cNvPr>
          <p:cNvSpPr/>
          <p:nvPr/>
        </p:nvSpPr>
        <p:spPr>
          <a:xfrm rot="5400000">
            <a:off x="1707079" y="494724"/>
            <a:ext cx="19929" cy="1867678"/>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3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949099" y="312427"/>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BUSSINESS QUESTION’S</a:t>
            </a:r>
            <a:endParaRPr dirty="0"/>
          </a:p>
        </p:txBody>
      </p:sp>
      <p:sp>
        <p:nvSpPr>
          <p:cNvPr id="248" name="Google Shape;248;p41"/>
          <p:cNvSpPr txBox="1">
            <a:spLocks noGrp="1"/>
          </p:cNvSpPr>
          <p:nvPr>
            <p:ph type="subTitle" idx="1"/>
          </p:nvPr>
        </p:nvSpPr>
        <p:spPr>
          <a:xfrm>
            <a:off x="707409" y="1363227"/>
            <a:ext cx="7481369" cy="847104"/>
          </a:xfrm>
          <a:prstGeom prst="rect">
            <a:avLst/>
          </a:prstGeom>
        </p:spPr>
        <p:txBody>
          <a:bodyPr spcFirstLastPara="1" wrap="square" lIns="91425" tIns="91425" rIns="91425" bIns="91425" anchor="t" anchorCtr="0">
            <a:noAutofit/>
          </a:bodyPr>
          <a:lstStyle/>
          <a:p>
            <a:pPr marL="285750" indent="-285750">
              <a:spcAft>
                <a:spcPts val="1600"/>
              </a:spcAft>
              <a:buClr>
                <a:schemeClr val="accent1"/>
              </a:buClr>
              <a:buSzPct val="130000"/>
              <a:buFont typeface="Arial" panose="020B0604020202020204" pitchFamily="34" charset="0"/>
              <a:buChar char="•"/>
            </a:pPr>
            <a:r>
              <a:rPr lang="en-IN" dirty="0"/>
              <a:t>Analysing warranty data can provide valuable insights into product quality, customer satisfaction, and potential cost savings.                                                                                       Here are some business questions that could be addressed with data analytics on warranty data:</a:t>
            </a:r>
          </a:p>
        </p:txBody>
      </p:sp>
      <p:sp>
        <p:nvSpPr>
          <p:cNvPr id="249" name="Google Shape;249;p41"/>
          <p:cNvSpPr txBox="1">
            <a:spLocks noGrp="1"/>
          </p:cNvSpPr>
          <p:nvPr>
            <p:ph type="subTitle" idx="2"/>
          </p:nvPr>
        </p:nvSpPr>
        <p:spPr>
          <a:xfrm>
            <a:off x="707409" y="2593832"/>
            <a:ext cx="7416055" cy="84710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a:solidFill>
                  <a:schemeClr val="accent1"/>
                </a:solidFill>
              </a:rPr>
              <a:t>1) </a:t>
            </a:r>
            <a:r>
              <a:rPr lang="en-IN" dirty="0"/>
              <a:t>What are the top reasons for product returns under warranty? </a:t>
            </a:r>
          </a:p>
          <a:p>
            <a:pPr marL="0" lvl="0" indent="0" algn="l" rtl="0">
              <a:spcBef>
                <a:spcPts val="0"/>
              </a:spcBef>
              <a:spcAft>
                <a:spcPts val="1600"/>
              </a:spcAft>
              <a:buNone/>
            </a:pPr>
            <a:r>
              <a:rPr lang="en-IN" b="1" dirty="0">
                <a:solidFill>
                  <a:schemeClr val="tx2"/>
                </a:solidFill>
              </a:rPr>
              <a:t>A: </a:t>
            </a:r>
            <a:r>
              <a:rPr lang="en-IN" dirty="0"/>
              <a:t>By analysing the reasons for product returns, businesses can identify the most common product defects or issues and prioritize efforts to improve product quality.</a:t>
            </a:r>
          </a:p>
          <a:p>
            <a:pPr marL="0" lvl="0" indent="0" algn="l" rtl="0">
              <a:spcBef>
                <a:spcPts val="0"/>
              </a:spcBef>
              <a:spcAft>
                <a:spcPts val="1600"/>
              </a:spcAft>
              <a:buNone/>
            </a:pPr>
            <a:endParaRPr lang="en-IN" dirty="0"/>
          </a:p>
        </p:txBody>
      </p:sp>
      <p:sp>
        <p:nvSpPr>
          <p:cNvPr id="250" name="Google Shape;250;p41"/>
          <p:cNvSpPr txBox="1">
            <a:spLocks noGrp="1"/>
          </p:cNvSpPr>
          <p:nvPr>
            <p:ph type="subTitle" idx="3"/>
          </p:nvPr>
        </p:nvSpPr>
        <p:spPr>
          <a:xfrm>
            <a:off x="707409" y="3824437"/>
            <a:ext cx="7326248" cy="60877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a:solidFill>
                  <a:schemeClr val="accent1"/>
                </a:solidFill>
              </a:rPr>
              <a:t>2) </a:t>
            </a:r>
            <a:r>
              <a:rPr lang="en-IN" dirty="0"/>
              <a:t>What is the average cost of warranty claims for each product category? </a:t>
            </a:r>
          </a:p>
          <a:p>
            <a:pPr marL="0" lvl="0" indent="0" algn="l" rtl="0">
              <a:spcBef>
                <a:spcPts val="0"/>
              </a:spcBef>
              <a:spcAft>
                <a:spcPts val="1600"/>
              </a:spcAft>
              <a:buNone/>
            </a:pPr>
            <a:r>
              <a:rPr lang="en-IN" b="1" dirty="0">
                <a:solidFill>
                  <a:schemeClr val="tx2"/>
                </a:solidFill>
              </a:rPr>
              <a:t>A: </a:t>
            </a:r>
            <a:r>
              <a:rPr lang="en-IN" dirty="0"/>
              <a:t>By analysing the cost of warranty claims, businesses can identify which product categories have the highest cost of warranty claims and potentially make changes to reduce these costs.</a:t>
            </a:r>
          </a:p>
        </p:txBody>
      </p:sp>
      <p:sp>
        <p:nvSpPr>
          <p:cNvPr id="2" name="Google Shape;194;p35">
            <a:extLst>
              <a:ext uri="{FF2B5EF4-FFF2-40B4-BE49-F238E27FC236}">
                <a16:creationId xmlns:a16="http://schemas.microsoft.com/office/drawing/2014/main" id="{63CB19BB-2AD3-9A1F-9013-D34B0FB11CCE}"/>
              </a:ext>
            </a:extLst>
          </p:cNvPr>
          <p:cNvSpPr/>
          <p:nvPr/>
        </p:nvSpPr>
        <p:spPr>
          <a:xfrm rot="5400000">
            <a:off x="2130501" y="151946"/>
            <a:ext cx="26525" cy="225989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2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p:nvPr/>
        </p:nvSpPr>
        <p:spPr>
          <a:xfrm rot="5400000">
            <a:off x="4387701" y="-2596273"/>
            <a:ext cx="54905" cy="588173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9"/>
          <p:cNvSpPr txBox="1">
            <a:spLocks noGrp="1"/>
          </p:cNvSpPr>
          <p:nvPr>
            <p:ph type="subTitle" idx="1"/>
          </p:nvPr>
        </p:nvSpPr>
        <p:spPr>
          <a:xfrm>
            <a:off x="1364382" y="465096"/>
            <a:ext cx="6415235" cy="28496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600" b="1" dirty="0">
                <a:solidFill>
                  <a:schemeClr val="accent1"/>
                </a:solidFill>
              </a:rPr>
              <a:t>3) </a:t>
            </a:r>
            <a:r>
              <a:rPr lang="en-IN" sz="1600" dirty="0"/>
              <a:t>How do warranty claims vary by geography? </a:t>
            </a:r>
          </a:p>
          <a:p>
            <a:pPr marL="0" lvl="0" indent="0" algn="just" rtl="0">
              <a:spcBef>
                <a:spcPts val="0"/>
              </a:spcBef>
              <a:spcAft>
                <a:spcPts val="1600"/>
              </a:spcAft>
              <a:buNone/>
            </a:pPr>
            <a:r>
              <a:rPr lang="en-IN" sz="1600" b="1" dirty="0">
                <a:solidFill>
                  <a:schemeClr val="tx2"/>
                </a:solidFill>
              </a:rPr>
              <a:t>A:  </a:t>
            </a:r>
            <a:r>
              <a:rPr lang="en-IN" sz="1600" dirty="0"/>
              <a:t>By analysing warranty claims by geography, businesses can identify potential issues with product distribution or customer demographics that may be contributing to warranty claims.</a:t>
            </a:r>
          </a:p>
          <a:p>
            <a:pPr marL="0" lvl="0" indent="0" algn="just" rtl="0">
              <a:spcBef>
                <a:spcPts val="0"/>
              </a:spcBef>
              <a:spcAft>
                <a:spcPts val="1600"/>
              </a:spcAft>
              <a:buNone/>
            </a:pPr>
            <a:r>
              <a:rPr lang="en-IN" sz="1600" b="1" dirty="0">
                <a:solidFill>
                  <a:schemeClr val="accent1"/>
                </a:solidFill>
              </a:rPr>
              <a:t>4)  </a:t>
            </a:r>
            <a:r>
              <a:rPr lang="en-IN" sz="1600" dirty="0"/>
              <a:t>What is the average repair time for warranty claims?</a:t>
            </a:r>
          </a:p>
          <a:p>
            <a:pPr marL="0" lvl="0" indent="0" algn="just" rtl="0">
              <a:spcBef>
                <a:spcPts val="0"/>
              </a:spcBef>
              <a:spcAft>
                <a:spcPts val="1600"/>
              </a:spcAft>
              <a:buNone/>
            </a:pPr>
            <a:r>
              <a:rPr lang="en-IN" sz="1600" b="1" dirty="0">
                <a:solidFill>
                  <a:schemeClr val="tx2"/>
                </a:solidFill>
              </a:rPr>
              <a:t>A: </a:t>
            </a:r>
            <a:r>
              <a:rPr lang="en-IN" sz="1600" dirty="0"/>
              <a:t>By analysing the repair time for warranty claims, businesses can identify potential bottlenecks in the repair process and potentially reduce repair time, improving customer satisfaction.</a:t>
            </a:r>
          </a:p>
          <a:p>
            <a:pPr marL="0" lvl="0" indent="0" algn="just" rtl="0">
              <a:spcBef>
                <a:spcPts val="0"/>
              </a:spcBef>
              <a:spcAft>
                <a:spcPts val="1600"/>
              </a:spcAft>
              <a:buNone/>
            </a:pPr>
            <a:r>
              <a:rPr lang="en-IN" sz="1600" b="1" dirty="0">
                <a:solidFill>
                  <a:schemeClr val="accent1"/>
                </a:solidFill>
              </a:rPr>
              <a:t>5) </a:t>
            </a:r>
            <a:r>
              <a:rPr lang="en-IN" sz="1600" dirty="0"/>
              <a:t>Which product models have the highest frequency of warranty claims? </a:t>
            </a:r>
          </a:p>
          <a:p>
            <a:pPr marL="0" lvl="0" indent="0" algn="just" rtl="0">
              <a:spcBef>
                <a:spcPts val="0"/>
              </a:spcBef>
              <a:spcAft>
                <a:spcPts val="1600"/>
              </a:spcAft>
              <a:buNone/>
            </a:pPr>
            <a:r>
              <a:rPr lang="en-IN" sz="1600" b="1" dirty="0">
                <a:solidFill>
                  <a:schemeClr val="tx2"/>
                </a:solidFill>
              </a:rPr>
              <a:t>A: </a:t>
            </a:r>
            <a:r>
              <a:rPr lang="en-IN" sz="1600" dirty="0"/>
              <a:t>By analysing warranty claims by product model, businesses can identify which products have the most frequent warranty claims and focus on improving these products.</a:t>
            </a:r>
          </a:p>
          <a:p>
            <a:pPr marL="0" lvl="0" indent="0" algn="ctr" rtl="0">
              <a:spcBef>
                <a:spcPts val="0"/>
              </a:spcBef>
              <a:spcAft>
                <a:spcPts val="1600"/>
              </a:spcAft>
              <a:buNone/>
            </a:pPr>
            <a:endParaRPr sz="1600" dirty="0"/>
          </a:p>
        </p:txBody>
      </p:sp>
      <p:sp>
        <p:nvSpPr>
          <p:cNvPr id="6" name="Google Shape;233;p39">
            <a:extLst>
              <a:ext uri="{FF2B5EF4-FFF2-40B4-BE49-F238E27FC236}">
                <a16:creationId xmlns:a16="http://schemas.microsoft.com/office/drawing/2014/main" id="{C145752E-230C-80FA-A702-96512D5FF7F3}"/>
              </a:ext>
            </a:extLst>
          </p:cNvPr>
          <p:cNvSpPr/>
          <p:nvPr/>
        </p:nvSpPr>
        <p:spPr>
          <a:xfrm rot="5400000">
            <a:off x="4544546" y="1678689"/>
            <a:ext cx="54905" cy="588173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715874"/>
      </a:dk2>
      <a:lt2>
        <a:srgbClr val="4FCE7E"/>
      </a:lt2>
      <a:accent1>
        <a:srgbClr val="29B7D3"/>
      </a:accent1>
      <a:accent2>
        <a:srgbClr val="715874"/>
      </a:accent2>
      <a:accent3>
        <a:srgbClr val="4FCE7E"/>
      </a:accent3>
      <a:accent4>
        <a:srgbClr val="A7E8F5"/>
      </a:accent4>
      <a:accent5>
        <a:srgbClr val="715874"/>
      </a:accent5>
      <a:accent6>
        <a:srgbClr val="4FCE7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2676</Words>
  <Application>Microsoft Macintosh PowerPoint</Application>
  <PresentationFormat>On-screen Show (16:9)</PresentationFormat>
  <Paragraphs>270</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Reem Kufi</vt:lpstr>
      <vt:lpstr>Fira Sans Extra Condensed SemiBold</vt:lpstr>
      <vt:lpstr>Segoe UI</vt:lpstr>
      <vt:lpstr>Source Sans Pro</vt:lpstr>
      <vt:lpstr>Roboto</vt:lpstr>
      <vt:lpstr>Arial</vt:lpstr>
      <vt:lpstr>Times New Roman</vt:lpstr>
      <vt:lpstr>Simple Meeting by Slidesgo</vt:lpstr>
      <vt:lpstr>ANALYSIS OF WARRANTY</vt:lpstr>
      <vt:lpstr>TABLE OF THE CONTENTS</vt:lpstr>
      <vt:lpstr>INTRODUCTION</vt:lpstr>
      <vt:lpstr>PowerPoint Presentation</vt:lpstr>
      <vt:lpstr>P R O J E C T TIMELINE</vt:lpstr>
      <vt:lpstr>PowerPoint Presentation</vt:lpstr>
      <vt:lpstr>BUSINESS CONTEXT</vt:lpstr>
      <vt:lpstr>BUSSINESS QUESTION’S</vt:lpstr>
      <vt:lpstr>PowerPoint Presentation</vt:lpstr>
      <vt:lpstr>EXPECTED BUSINESS VALUE</vt:lpstr>
      <vt:lpstr>DATA ACCESS AND  COMPUTATIONAL ENVIRONMENT</vt:lpstr>
      <vt:lpstr>DATA PREPARATION AND PRELIMINARY DATA ANALYSES </vt:lpstr>
      <vt:lpstr>SOLUTION APPROACH</vt:lpstr>
      <vt:lpstr>POTENTIAL RISKS</vt:lpstr>
      <vt:lpstr> MITIGATE THE POTENTIAL RISKS</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WARRANTY</dc:title>
  <cp:lastModifiedBy>anushbharathwaj.l@gmail.com</cp:lastModifiedBy>
  <cp:revision>3</cp:revision>
  <dcterms:modified xsi:type="dcterms:W3CDTF">2023-02-20T14:59:08Z</dcterms:modified>
</cp:coreProperties>
</file>