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1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17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5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64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14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8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3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86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3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2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90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DD3F-3E83-4FFC-8687-E89A914020DC}" type="datetimeFigureOut">
              <a:rPr lang="en-AU" smtClean="0"/>
              <a:t>22/05/2016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8FB4-2741-4E22-AB21-700D800219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61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8132440" cy="1470025"/>
          </a:xfrm>
        </p:spPr>
        <p:txBody>
          <a:bodyPr/>
          <a:lstStyle/>
          <a:p>
            <a:r>
              <a:rPr lang="en-AU" dirty="0" smtClean="0"/>
              <a:t>Project : Predict if a patient will be readmitted or not?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AU" dirty="0" smtClean="0">
                <a:solidFill>
                  <a:schemeClr val="tx1"/>
                </a:solidFill>
              </a:rPr>
              <a:t>Presenter :</a:t>
            </a:r>
          </a:p>
          <a:p>
            <a:pPr algn="r"/>
            <a:r>
              <a:rPr lang="en-AU" dirty="0" err="1" smtClean="0">
                <a:solidFill>
                  <a:schemeClr val="tx1"/>
                </a:solidFill>
              </a:rPr>
              <a:t>Anushi</a:t>
            </a:r>
            <a:r>
              <a:rPr lang="en-AU" dirty="0" smtClean="0">
                <a:solidFill>
                  <a:schemeClr val="tx1"/>
                </a:solidFill>
              </a:rPr>
              <a:t> Shah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 -2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Comparing ROC curves for different models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33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/ Future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2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Thank you!!!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175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/ 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readmission in hospitals?</a:t>
            </a:r>
          </a:p>
          <a:p>
            <a:r>
              <a:rPr lang="en-AU" dirty="0" smtClean="0"/>
              <a:t>What problems are caused due to readmissions?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726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can predicting readmission of patients be helpful to solve problem?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35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dataset is about?</a:t>
            </a:r>
          </a:p>
          <a:p>
            <a:r>
              <a:rPr lang="en-AU" dirty="0" smtClean="0"/>
              <a:t>Where is it obtained from?</a:t>
            </a:r>
          </a:p>
          <a:p>
            <a:r>
              <a:rPr lang="en-AU" dirty="0" smtClean="0"/>
              <a:t># data points &amp; # features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35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preparation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Eliminating any non-required features</a:t>
            </a:r>
          </a:p>
          <a:p>
            <a:r>
              <a:rPr lang="en-AU" dirty="0" smtClean="0"/>
              <a:t>Numerical features</a:t>
            </a:r>
          </a:p>
          <a:p>
            <a:r>
              <a:rPr lang="en-AU" dirty="0" smtClean="0"/>
              <a:t>Nominal features</a:t>
            </a:r>
          </a:p>
          <a:p>
            <a:r>
              <a:rPr lang="en-AU" dirty="0" smtClean="0"/>
              <a:t>Transformations</a:t>
            </a:r>
          </a:p>
          <a:p>
            <a:r>
              <a:rPr lang="en-AU" dirty="0" smtClean="0"/>
              <a:t>Features selected for modelling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379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exploration - 1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1 or 2 graphs of interesting features and their relationship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42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exploration - 2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1 or 2 graphs of interesting features and their relationship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3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Modelling techniques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15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 - 1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Table for comparing accuracy of different models : accuracy score, precision, recall, sensitivity, specificity, overall accuracy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5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149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Project : Predict if a patient will be readmitted or not?</vt:lpstr>
      <vt:lpstr>Problem / Background</vt:lpstr>
      <vt:lpstr>Solution</vt:lpstr>
      <vt:lpstr>Dataset</vt:lpstr>
      <vt:lpstr>Data preparation</vt:lpstr>
      <vt:lpstr>Data exploration - 1</vt:lpstr>
      <vt:lpstr>Data exploration - 2</vt:lpstr>
      <vt:lpstr>Modelling techniques</vt:lpstr>
      <vt:lpstr>Results - 1</vt:lpstr>
      <vt:lpstr>Results -2 </vt:lpstr>
      <vt:lpstr>Learning / Future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</dc:creator>
  <cp:lastModifiedBy>Vaibhav</cp:lastModifiedBy>
  <cp:revision>15</cp:revision>
  <dcterms:created xsi:type="dcterms:W3CDTF">2016-05-21T21:44:56Z</dcterms:created>
  <dcterms:modified xsi:type="dcterms:W3CDTF">2016-05-21T22:38:14Z</dcterms:modified>
</cp:coreProperties>
</file>