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2" r:id="rId4"/>
    <p:sldId id="258" r:id="rId5"/>
    <p:sldId id="263" r:id="rId6"/>
    <p:sldId id="257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-82" y="-1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40EC24-0A62-2035-4BEB-36AD5D023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F779FCB-56F3-E9ED-D92A-A74860C0D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C7407A-9801-08C1-F5BB-36B1490CE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C5E0-96DF-4F60-8CE1-FFDCD62E2982}" type="datetimeFigureOut">
              <a:rPr lang="en-IN" smtClean="0"/>
              <a:pPr/>
              <a:t>02-06-2024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545145-5ACD-5804-FE13-6F245629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CAFDC3-FA55-246D-9E2A-522B6C89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7E7A-807F-415A-996E-69EF11F7B0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1496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DCFDFF-7141-BFFA-CA80-3A06D81C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B93ACAD-BD5D-BD20-44C1-1DD7D0B39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49D0D0-74AE-9682-59CF-938A7E20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C5E0-96DF-4F60-8CE1-FFDCD62E2982}" type="datetimeFigureOut">
              <a:rPr lang="en-IN" smtClean="0"/>
              <a:pPr/>
              <a:t>02-06-2024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1AED2C-D872-92C3-123C-42DF8A87E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7F198B-F628-75F1-DFD3-F7151036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7E7A-807F-415A-996E-69EF11F7B0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0982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428A12C-30D2-BAD4-9016-50837471D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1D81F59-2EB5-072F-A6B3-BD1034365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47636C-6491-4E58-5BC6-B402B2FA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C5E0-96DF-4F60-8CE1-FFDCD62E2982}" type="datetimeFigureOut">
              <a:rPr lang="en-IN" smtClean="0"/>
              <a:pPr/>
              <a:t>02-06-2024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28BA28-9912-89AB-06DF-C5DEB1C1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4C32C6-B815-55FB-7857-83782633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7E7A-807F-415A-996E-69EF11F7B0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4542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71BCF2-3A78-144D-EE5F-7C6CDB5B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939AE7-B23E-FD5F-4603-A0C03952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2E5BF0-B4CB-2EE7-260E-1C7348EB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C5E0-96DF-4F60-8CE1-FFDCD62E2982}" type="datetimeFigureOut">
              <a:rPr lang="en-IN" smtClean="0"/>
              <a:pPr/>
              <a:t>02-06-2024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EEAB30-6983-78BA-3EE7-4E8410EC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D9400A-18EF-19EB-32DD-935C4508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7E7A-807F-415A-996E-69EF11F7B0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8873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4D04B-8D08-3762-5E70-E505CA72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FA2C60-F4D2-9770-9D91-A486D8747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E84F24-0DAE-D53F-5954-B41A06D1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C5E0-96DF-4F60-8CE1-FFDCD62E2982}" type="datetimeFigureOut">
              <a:rPr lang="en-IN" smtClean="0"/>
              <a:pPr/>
              <a:t>02-06-2024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A97A4-DE86-6A48-F6DC-84B0E5A0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5FCA7B-D1FD-FB09-D9D9-A2EA6071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7E7A-807F-415A-996E-69EF11F7B0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2331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AEC42C-F0BA-2309-1FEE-572C9FFF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9445C0-AA39-0F16-8626-7DF3DF57A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81DEB98-D029-8F9F-8DD6-A864D8C47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BED552D-48F3-871A-5DF6-6F3EACAFB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C5E0-96DF-4F60-8CE1-FFDCD62E2982}" type="datetimeFigureOut">
              <a:rPr lang="en-IN" smtClean="0"/>
              <a:pPr/>
              <a:t>02-06-2024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D2B571-1520-17A8-3CE3-751FCA38E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DEE48C5-0CAB-BD07-B3E4-1C037C56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7E7A-807F-415A-996E-69EF11F7B0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4054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E0695E-BE04-0474-1585-CCCB44AF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428230-7F04-C304-75F8-FB30D2FDF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87379D6-4D9F-02F9-46C2-A9510B2A4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95E7658-D82A-63C1-C590-C46358E45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9B31665-3141-620A-089F-C7E03192E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21730E7-91FA-D158-8570-562034C0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C5E0-96DF-4F60-8CE1-FFDCD62E2982}" type="datetimeFigureOut">
              <a:rPr lang="en-IN" smtClean="0"/>
              <a:pPr/>
              <a:t>02-06-2024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6677BA8-4963-E91B-B866-4C9F7826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6973465-024C-E6BE-3D52-C556B02BD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7E7A-807F-415A-996E-69EF11F7B0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3501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4DC10E-18CF-EE4C-D73A-87830651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393E29-600F-3324-A7C5-0FEC57F40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C5E0-96DF-4F60-8CE1-FFDCD62E2982}" type="datetimeFigureOut">
              <a:rPr lang="en-IN" smtClean="0"/>
              <a:pPr/>
              <a:t>02-06-2024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329E762-321D-FC2C-35AE-83464F8DB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5952013-5C47-9B1E-DB1B-6CCED5D1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7E7A-807F-415A-996E-69EF11F7B0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4675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C2D3F47-B966-D4AC-1986-DB96449A1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C5E0-96DF-4F60-8CE1-FFDCD62E2982}" type="datetimeFigureOut">
              <a:rPr lang="en-IN" smtClean="0"/>
              <a:pPr/>
              <a:t>02-06-2024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BB91A8B-ACDB-8717-52AC-58896409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B992214-3467-92CA-8D8B-43EF5CA6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7E7A-807F-415A-996E-69EF11F7B0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9138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862721-9755-D5A3-8B4D-C37CC0627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A43AAE-EF36-0CB1-1A75-AD9AC30C9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B74B70B-8EE5-6459-EC06-762134924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8CE649B-D68B-1D6E-4C78-20D7B514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C5E0-96DF-4F60-8CE1-FFDCD62E2982}" type="datetimeFigureOut">
              <a:rPr lang="en-IN" smtClean="0"/>
              <a:pPr/>
              <a:t>02-06-2024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F6AEE5-8DD9-290D-014C-D2F4D2A6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E5554D9-B521-2F26-AD65-A1CD0E47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7E7A-807F-415A-996E-69EF11F7B0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9938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F23F55-0212-A865-3D3B-61A6D409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CD23913-AEBF-D68D-634C-1D8A1CBE3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A275A00-404A-B758-247E-E9AC54975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3DCC947-9801-0E0C-09D7-C93A7B22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C5E0-96DF-4F60-8CE1-FFDCD62E2982}" type="datetimeFigureOut">
              <a:rPr lang="en-IN" smtClean="0"/>
              <a:pPr/>
              <a:t>02-06-2024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8239A9-E714-CDED-0599-3094B5CA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20821E2-BA26-D19F-F307-4BFDE067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7E7A-807F-415A-996E-69EF11F7B0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0653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CDFE2C2-5897-ABD9-7BAC-9BB956C5D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D6D8C2-2C87-F04D-6B14-41C78AD2C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53EF8A-BB6B-393F-CBFA-132CC0160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0C5E0-96DF-4F60-8CE1-FFDCD62E2982}" type="datetimeFigureOut">
              <a:rPr lang="en-IN" smtClean="0"/>
              <a:pPr/>
              <a:t>02-06-2024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42645F-13D0-C3C9-6F9C-F16C943F7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C5C9EA-F643-9DBE-8D67-458F10009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67E7A-807F-415A-996E-69EF11F7B0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7249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538B2F3-7B1C-5D95-5542-D38E81D439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653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39905" y="107576"/>
            <a:ext cx="3953435" cy="1326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9553" y="439270"/>
            <a:ext cx="3752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Customer segmentation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519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BB49E5C-47C8-3AA3-1D29-73AE0A520D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76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2971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2D96B33-8064-2468-5514-772A407216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674"/>
          <a:stretch/>
        </p:blipFill>
        <p:spPr>
          <a:xfrm>
            <a:off x="0" y="-65988"/>
            <a:ext cx="12192000" cy="692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279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8CAFFC5-3514-406D-D297-64D7FE001A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344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19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D80CFFD-8DBF-6CCD-9804-C039BC2210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5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831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269F3B4-0956-0184-8A45-30118AEDEE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605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458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4FAAD21-6640-90A5-ABC5-E96357580A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98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1237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00C39A5-FAED-4B4F-DB9C-CF1F25CD77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5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91472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</Words>
  <Application>Microsoft Office PowerPoint</Application>
  <PresentationFormat>Custom</PresentationFormat>
  <Paragraphs>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Nivetha sridhar</dc:creator>
  <cp:lastModifiedBy>pct</cp:lastModifiedBy>
  <cp:revision>2</cp:revision>
  <dcterms:created xsi:type="dcterms:W3CDTF">2022-12-31T14:44:39Z</dcterms:created>
  <dcterms:modified xsi:type="dcterms:W3CDTF">2024-06-02T16:25:31Z</dcterms:modified>
</cp:coreProperties>
</file>