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72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computer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Balaji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COLLEGE/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12528" y="1949094"/>
            <a:ext cx="7358308" cy="413236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 rot="28070">
            <a:off x="405967" y="1871022"/>
            <a:ext cx="11363845" cy="4384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694622" y="2742130"/>
            <a:ext cx="3660111" cy="239450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872319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33724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76275" y="1346836"/>
            <a:ext cx="11603524" cy="4815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222684" y="1468437"/>
            <a:ext cx="11701904" cy="4815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1" y="1843214"/>
            <a:ext cx="10448570" cy="3634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 rot="21600000">
            <a:off x="2590164" y="1896110"/>
            <a:ext cx="8211821" cy="40030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345262" y="920165"/>
            <a:ext cx="11501477" cy="560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2" y="1318258"/>
            <a:ext cx="11844482" cy="4815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2025-09-12T06:49:41Z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ca61e746c70543308295387eceda7d73</vt:lpwstr>
  </property>
</Properties>
</file>