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4" r:id="rId3"/>
    <p:sldId id="273" r:id="rId4"/>
    <p:sldId id="265" r:id="rId5"/>
    <p:sldId id="266" r:id="rId6"/>
    <p:sldId id="268" r:id="rId7"/>
    <p:sldId id="270" r:id="rId8"/>
    <p:sldId id="276" r:id="rId9"/>
    <p:sldId id="277" r:id="rId10"/>
    <p:sldId id="278" r:id="rId11"/>
    <p:sldId id="274" r:id="rId12"/>
    <p:sldId id="272" r:id="rId13"/>
    <p:sldId id="259" r:id="rId14"/>
    <p:sldId id="260" r:id="rId15"/>
    <p:sldId id="271" r:id="rId16"/>
    <p:sldId id="261" r:id="rId17"/>
    <p:sldId id="263" r:id="rId18"/>
    <p:sldId id="267" r:id="rId19"/>
    <p:sldId id="262" r:id="rId20"/>
    <p:sldId id="269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1" d="100"/>
          <a:sy n="71" d="100"/>
        </p:scale>
        <p:origin x="-13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219A-4C57-4C63-BF1A-588B4505A6DE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04E6-1680-41AD-9AAB-0CE9FD097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219A-4C57-4C63-BF1A-588B4505A6DE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04E6-1680-41AD-9AAB-0CE9FD097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219A-4C57-4C63-BF1A-588B4505A6DE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04E6-1680-41AD-9AAB-0CE9FD097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219A-4C57-4C63-BF1A-588B4505A6DE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04E6-1680-41AD-9AAB-0CE9FD097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219A-4C57-4C63-BF1A-588B4505A6DE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04E6-1680-41AD-9AAB-0CE9FD097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219A-4C57-4C63-BF1A-588B4505A6DE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04E6-1680-41AD-9AAB-0CE9FD097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219A-4C57-4C63-BF1A-588B4505A6DE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04E6-1680-41AD-9AAB-0CE9FD097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219A-4C57-4C63-BF1A-588B4505A6DE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04E6-1680-41AD-9AAB-0CE9FD097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219A-4C57-4C63-BF1A-588B4505A6DE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04E6-1680-41AD-9AAB-0CE9FD097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219A-4C57-4C63-BF1A-588B4505A6DE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04E6-1680-41AD-9AAB-0CE9FD097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219A-4C57-4C63-BF1A-588B4505A6DE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C7204E6-1680-41AD-9AAB-0CE9FD0978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49B219A-4C57-4C63-BF1A-588B4505A6DE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C7204E6-1680-41AD-9AAB-0CE9FD09781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88099" y="542836"/>
            <a:ext cx="7167802" cy="5772329"/>
            <a:chOff x="988099" y="542836"/>
            <a:chExt cx="7167802" cy="5772329"/>
          </a:xfrm>
        </p:grpSpPr>
        <p:sp>
          <p:nvSpPr>
            <p:cNvPr id="7" name="TextBox 6"/>
            <p:cNvSpPr txBox="1"/>
            <p:nvPr/>
          </p:nvSpPr>
          <p:spPr>
            <a:xfrm>
              <a:off x="988099" y="542836"/>
              <a:ext cx="7167802" cy="255454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8000" b="1" dirty="0" smtClean="0"/>
                <a:t>ONLINE QUIZ</a:t>
              </a:r>
            </a:p>
            <a:p>
              <a:r>
                <a:rPr lang="en-US" sz="8000" b="1" dirty="0" smtClean="0"/>
                <a:t>APPLICATION</a:t>
              </a:r>
              <a:endParaRPr lang="en-US" sz="8000" b="1" dirty="0" smtClean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031176" y="3209836"/>
              <a:ext cx="5081648" cy="67185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dirty="0" smtClean="0"/>
                <a:t>UNDER  THE GUIDANCE OF: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68703" y="4491335"/>
              <a:ext cx="240659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b="1" dirty="0" smtClean="0"/>
                <a:t>SUBMITED BY</a:t>
              </a:r>
              <a:r>
                <a:rPr lang="en-US" dirty="0" smtClean="0"/>
                <a:t>: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24817" y="5114836"/>
              <a:ext cx="1894366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 smtClean="0"/>
                <a:t>ANUSHIYA 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/>
                <a:t>KARTHIKA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/>
                <a:t>KAVIYA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/>
                <a:t>PREETHA V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680442" y="3962400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POOJA MEHTA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09600"/>
            <a:ext cx="2590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Conclusion :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34425"/>
            <a:ext cx="7123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Admin Registration Form Postman :</a:t>
            </a:r>
            <a:endParaRPr lang="en-US" sz="3200" b="1" dirty="0"/>
          </a:p>
        </p:txBody>
      </p:sp>
      <p:pic>
        <p:nvPicPr>
          <p:cNvPr id="3" name="Picture 2" descr="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533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33400"/>
            <a:ext cx="2835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Admin Table :</a:t>
            </a:r>
            <a:endParaRPr lang="en-US" sz="3200" b="1" dirty="0"/>
          </a:p>
        </p:txBody>
      </p:sp>
      <p:pic>
        <p:nvPicPr>
          <p:cNvPr id="4" name="Picture 3" descr="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5638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>
            <a:lum bright="-10000"/>
          </a:blip>
          <a:stretch>
            <a:fillRect/>
          </a:stretch>
        </p:blipFill>
        <p:spPr>
          <a:xfrm>
            <a:off x="0" y="1752600"/>
            <a:ext cx="9144000" cy="5105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" y="304332"/>
            <a:ext cx="899160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This is a login page here admin and user can login.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Those who has username and password can login here.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New user can click on the signup here for the Signup.</a:t>
            </a:r>
          </a:p>
        </p:txBody>
      </p:sp>
      <p:sp>
        <p:nvSpPr>
          <p:cNvPr id="6" name="Left Arrow 5"/>
          <p:cNvSpPr/>
          <p:nvPr/>
        </p:nvSpPr>
        <p:spPr>
          <a:xfrm rot="20700799">
            <a:off x="5695447" y="5304446"/>
            <a:ext cx="1002628" cy="3992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29400" y="4648200"/>
            <a:ext cx="22860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New user click here for signup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7326"/>
            <a:ext cx="9144000" cy="48806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883920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This is Signup page here new user must fill the all details.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Then click on the Register for registration.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After registration use the same username and password given below for login. </a:t>
            </a:r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 rot="20733886">
            <a:off x="4687063" y="6210912"/>
            <a:ext cx="1364749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248400" y="5562600"/>
            <a:ext cx="22860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here for registration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905000" y="32004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905000" y="37338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905000" y="43434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905000" y="48768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905000" y="54102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1905000" y="60198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4800" y="3200400"/>
            <a:ext cx="16002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Must fill the all taps</a:t>
            </a:r>
            <a:endParaRPr lang="en-US" dirty="0"/>
          </a:p>
        </p:txBody>
      </p:sp>
      <p:sp>
        <p:nvSpPr>
          <p:cNvPr id="17" name="Decagon 16"/>
          <p:cNvSpPr/>
          <p:nvPr/>
        </p:nvSpPr>
        <p:spPr>
          <a:xfrm>
            <a:off x="609600" y="2590800"/>
            <a:ext cx="762000" cy="685800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</a:t>
            </a:r>
            <a:endParaRPr lang="en-US" sz="4000" dirty="0"/>
          </a:p>
        </p:txBody>
      </p:sp>
      <p:sp>
        <p:nvSpPr>
          <p:cNvPr id="18" name="Heptagon 17"/>
          <p:cNvSpPr/>
          <p:nvPr/>
        </p:nvSpPr>
        <p:spPr>
          <a:xfrm>
            <a:off x="7315200" y="4876800"/>
            <a:ext cx="838200" cy="83820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2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09600"/>
            <a:ext cx="4363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Student Table (User) :</a:t>
            </a:r>
            <a:endParaRPr lang="en-US" sz="3200" b="1" dirty="0"/>
          </a:p>
        </p:txBody>
      </p:sp>
      <p:pic>
        <p:nvPicPr>
          <p:cNvPr id="3" name="Picture 2" descr="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2440"/>
            <a:ext cx="9144000" cy="5525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76200"/>
            <a:ext cx="7086600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sz="2000" dirty="0" smtClean="0"/>
              <a:t>After login user will get this page.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/>
              <a:t> </a:t>
            </a:r>
            <a:r>
              <a:rPr lang="en-US" sz="2000" dirty="0" smtClean="0"/>
              <a:t>Here user have All Quizzes.(like java, python, c#, .NET)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/>
              <a:t> </a:t>
            </a:r>
            <a:r>
              <a:rPr lang="en-US" sz="2000" dirty="0" smtClean="0"/>
              <a:t>Here user can choose the Quizzes.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/>
              <a:t> </a:t>
            </a:r>
            <a:r>
              <a:rPr lang="en-US" sz="2000" dirty="0" smtClean="0"/>
              <a:t>Click on the view to go next page.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3200400" y="6019800"/>
            <a:ext cx="2209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3048000" y="4648200"/>
            <a:ext cx="2362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876800" y="5105400"/>
            <a:ext cx="26670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on the view  to choose Quizzes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5410200" y="46482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9" idx="6"/>
          </p:cNvCxnSpPr>
          <p:nvPr/>
        </p:nvCxnSpPr>
        <p:spPr>
          <a:xfrm flipV="1">
            <a:off x="7543800" y="4648200"/>
            <a:ext cx="76200" cy="1104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09132"/>
            <a:ext cx="508659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This is user Instructions page.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/>
              <a:t>Here user read all the Important Instructions.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/>
              <a:t>Then user click on the Start.</a:t>
            </a:r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 rot="19633261">
            <a:off x="5916135" y="5733596"/>
            <a:ext cx="824758" cy="3992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629400" y="4800600"/>
            <a:ext cx="22860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User </a:t>
            </a:r>
            <a:r>
              <a:rPr lang="en-US" dirty="0" smtClean="0">
                <a:solidFill>
                  <a:schemeClr val="bg1"/>
                </a:solidFill>
              </a:rPr>
              <a:t>click here for </a:t>
            </a:r>
            <a:r>
              <a:rPr lang="en-US" dirty="0" smtClean="0">
                <a:solidFill>
                  <a:schemeClr val="bg1"/>
                </a:solidFill>
              </a:rPr>
              <a:t> Start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2714"/>
            <a:ext cx="9144000" cy="45652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801469"/>
            <a:ext cx="7594356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A confirmation pop-up will be displayed to start the quiz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/>
              <a:t>Click </a:t>
            </a:r>
            <a:r>
              <a:rPr lang="en-US" dirty="0" smtClean="0"/>
              <a:t>on the “Start” button to start. Else, click on the </a:t>
            </a:r>
            <a:r>
              <a:rPr lang="en-US" dirty="0" smtClean="0"/>
              <a:t>“Don’t start” </a:t>
            </a:r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8600" y="5181600"/>
            <a:ext cx="2057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User </a:t>
            </a:r>
            <a:r>
              <a:rPr lang="en-US" dirty="0" smtClean="0">
                <a:solidFill>
                  <a:schemeClr val="bg1"/>
                </a:solidFill>
              </a:rPr>
              <a:t>click here for </a:t>
            </a:r>
            <a:r>
              <a:rPr lang="en-US" dirty="0" smtClean="0">
                <a:solidFill>
                  <a:schemeClr val="bg1"/>
                </a:solidFill>
              </a:rPr>
              <a:t> Start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705600" y="5029200"/>
            <a:ext cx="1905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User </a:t>
            </a:r>
            <a:r>
              <a:rPr lang="en-US" dirty="0" smtClean="0">
                <a:solidFill>
                  <a:schemeClr val="bg1"/>
                </a:solidFill>
              </a:rPr>
              <a:t>click here for </a:t>
            </a:r>
            <a:r>
              <a:rPr lang="en-US" dirty="0" smtClean="0">
                <a:solidFill>
                  <a:schemeClr val="bg1"/>
                </a:solidFill>
              </a:rPr>
              <a:t>    Don’t start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0800000">
            <a:off x="5257800" y="5410200"/>
            <a:ext cx="1524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6"/>
          </p:cNvCxnSpPr>
          <p:nvPr/>
        </p:nvCxnSpPr>
        <p:spPr>
          <a:xfrm flipV="1">
            <a:off x="2286000" y="5410200"/>
            <a:ext cx="1600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9221"/>
            <a:ext cx="9144000" cy="42887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5864106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Here user  have instructions.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Here user  have questions and answers with 4 options.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Here user  have remaining timing to finish the Quiz.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381000" y="36576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1295400" y="3124200"/>
            <a:ext cx="307848" cy="3352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38200" y="45720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28600" y="39624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8305800" y="40386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153400" y="43434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1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Purpose of the Project</a:t>
            </a:r>
            <a:r>
              <a:rPr lang="en-US" sz="3200" b="1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    Aim </a:t>
            </a:r>
            <a:r>
              <a:rPr lang="en-US" dirty="0" smtClean="0"/>
              <a:t>of this project is make easy to conduct exam. </a:t>
            </a:r>
            <a:r>
              <a:rPr lang="en-US" dirty="0" smtClean="0"/>
              <a:t>Through online examination System </a:t>
            </a:r>
            <a:r>
              <a:rPr lang="en-US" dirty="0" smtClean="0"/>
              <a:t>we have save the time expending between exam and result. The main idea </a:t>
            </a:r>
            <a:r>
              <a:rPr lang="en-US" dirty="0" smtClean="0"/>
              <a:t>behind developing </a:t>
            </a:r>
            <a:r>
              <a:rPr lang="en-US" dirty="0" smtClean="0"/>
              <a:t>this project is to prove fast way of conducting exam through internet. </a:t>
            </a:r>
            <a:r>
              <a:rPr lang="en-US" dirty="0" smtClean="0"/>
              <a:t>Through the </a:t>
            </a:r>
            <a:r>
              <a:rPr lang="en-US" dirty="0" smtClean="0"/>
              <a:t>help of this project a person can register free and give exam for checking his </a:t>
            </a:r>
            <a:r>
              <a:rPr lang="en-US" dirty="0" smtClean="0"/>
              <a:t>ability. Basically</a:t>
            </a:r>
            <a:r>
              <a:rPr lang="en-US" dirty="0" smtClean="0"/>
              <a:t>, it is an online test system that allows users to take online test and </a:t>
            </a:r>
            <a:r>
              <a:rPr lang="en-US" dirty="0" smtClean="0"/>
              <a:t>automatically generates </a:t>
            </a:r>
            <a:r>
              <a:rPr lang="en-US" dirty="0" smtClean="0"/>
              <a:t>results based on answer marked by user. It is built with help of </a:t>
            </a:r>
            <a:r>
              <a:rPr lang="en-US" dirty="0" smtClean="0"/>
              <a:t>Spring Boot, Angular and </a:t>
            </a:r>
            <a:r>
              <a:rPr lang="en-US" dirty="0" err="1" smtClean="0"/>
              <a:t>MySQL</a:t>
            </a:r>
            <a:r>
              <a:rPr lang="en-US" dirty="0" smtClean="0"/>
              <a:t> database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377625"/>
            <a:ext cx="864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Features of the Project</a:t>
            </a:r>
            <a:r>
              <a:rPr lang="en-US" sz="3200" b="1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114800"/>
            <a:ext cx="70069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v"/>
            </a:pPr>
            <a:r>
              <a:rPr lang="en-US" dirty="0" smtClean="0"/>
              <a:t> Customization of test taking options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 Configuration of question types with different </a:t>
            </a:r>
            <a:r>
              <a:rPr lang="en-US" dirty="0" smtClean="0"/>
              <a:t>levels.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 Efficiency to create a question bank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 Automation of planning and schedule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 Instant notification of exam schedule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 On screen evaluation for instant results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 High level online proctoring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 Interactive dashboard.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6334"/>
            <a:ext cx="9144000" cy="45116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066800"/>
            <a:ext cx="7872604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In this page user will get Quiz Result.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Here user can see the attempted questions, user marks and correct answers.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4547"/>
            <a:ext cx="9144000" cy="50634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002268"/>
            <a:ext cx="510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Here User  will save Quiz Result in PDF format.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304800"/>
            <a:ext cx="8439150" cy="6279787"/>
            <a:chOff x="0" y="304800"/>
            <a:chExt cx="8439150" cy="6279787"/>
          </a:xfrm>
        </p:grpSpPr>
        <p:sp>
          <p:nvSpPr>
            <p:cNvPr id="2" name="TextBox 1"/>
            <p:cNvSpPr txBox="1"/>
            <p:nvPr/>
          </p:nvSpPr>
          <p:spPr>
            <a:xfrm>
              <a:off x="0" y="304800"/>
              <a:ext cx="36878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Technology </a:t>
              </a:r>
              <a:r>
                <a:rPr lang="en-US" sz="3200" b="1" dirty="0" smtClean="0"/>
                <a:t>Used :</a:t>
              </a:r>
              <a:endParaRPr lang="en-US" sz="3200" b="1" dirty="0"/>
            </a:p>
          </p:txBody>
        </p:sp>
        <p:pic>
          <p:nvPicPr>
            <p:cNvPr id="3" name="Picture 2" descr="9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850" y="1447800"/>
              <a:ext cx="7734300" cy="5136787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4" name="Picture 3" descr="1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34200" y="4805680"/>
              <a:ext cx="1066800" cy="1061720"/>
            </a:xfrm>
            <a:prstGeom prst="ellipse">
              <a:avLst/>
            </a:prstGeom>
            <a:ln w="190500" cap="rnd">
              <a:solidFill>
                <a:srgbClr val="C8C6BD"/>
              </a:solidFill>
              <a:prstDash val="solid"/>
            </a:ln>
            <a:effectLst>
              <a:outerShdw blurRad="127000" algn="bl" rotWithShape="0">
                <a:srgbClr val="000000"/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pic>
          <p:nvPicPr>
            <p:cNvPr id="5" name="Picture 4" descr="12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0800" y="1905001"/>
              <a:ext cx="3962400" cy="914399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9871"/>
            <a:ext cx="852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Modules of the Project</a:t>
            </a:r>
            <a:r>
              <a:rPr lang="en-US" sz="2800" b="1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In </a:t>
            </a:r>
            <a:r>
              <a:rPr lang="en-US" sz="2000" dirty="0" smtClean="0"/>
              <a:t>this project there are two major modules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Admin Module.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Student Module (User Module).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286000"/>
            <a:ext cx="8534400" cy="443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Features of Admin Module</a:t>
            </a:r>
            <a:r>
              <a:rPr lang="en-US" sz="2800" b="1" dirty="0" smtClean="0"/>
              <a:t>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Admin </a:t>
            </a:r>
            <a:r>
              <a:rPr lang="en-US" dirty="0" smtClean="0"/>
              <a:t>can login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Admin </a:t>
            </a:r>
            <a:r>
              <a:rPr lang="en-US" dirty="0" smtClean="0"/>
              <a:t>can add questions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Admin </a:t>
            </a:r>
            <a:r>
              <a:rPr lang="en-US" dirty="0" smtClean="0"/>
              <a:t>can search/update/delete questions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Admin </a:t>
            </a:r>
            <a:r>
              <a:rPr lang="en-US" dirty="0" smtClean="0"/>
              <a:t>can view questions lists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Admin </a:t>
            </a:r>
            <a:r>
              <a:rPr lang="en-US" dirty="0" smtClean="0"/>
              <a:t>can view registered student list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Admin </a:t>
            </a:r>
            <a:r>
              <a:rPr lang="en-US" dirty="0" smtClean="0"/>
              <a:t>can add notice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Admin </a:t>
            </a:r>
            <a:r>
              <a:rPr lang="en-US" dirty="0" smtClean="0"/>
              <a:t>can view results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Admin </a:t>
            </a:r>
            <a:r>
              <a:rPr lang="en-US" dirty="0" smtClean="0"/>
              <a:t>change password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Admin </a:t>
            </a:r>
            <a:r>
              <a:rPr lang="en-US" dirty="0" smtClean="0"/>
              <a:t>can logout.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33400"/>
            <a:ext cx="86868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Features of Student Module</a:t>
            </a:r>
            <a:r>
              <a:rPr lang="en-US" sz="2800" b="1" dirty="0" smtClean="0"/>
              <a:t>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/>
              <a:t>Student </a:t>
            </a:r>
            <a:r>
              <a:rPr lang="en-US" dirty="0" smtClean="0"/>
              <a:t>can register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Student </a:t>
            </a:r>
            <a:r>
              <a:rPr lang="en-US" dirty="0" smtClean="0"/>
              <a:t>can login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Student </a:t>
            </a:r>
            <a:r>
              <a:rPr lang="en-US" dirty="0" smtClean="0"/>
              <a:t>can give an exam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/>
              <a:t>Student </a:t>
            </a:r>
            <a:r>
              <a:rPr lang="en-US" dirty="0" smtClean="0"/>
              <a:t>can view profile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Student </a:t>
            </a:r>
            <a:r>
              <a:rPr lang="en-US" dirty="0" smtClean="0"/>
              <a:t>can update profile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Student </a:t>
            </a:r>
            <a:r>
              <a:rPr lang="en-US" dirty="0" smtClean="0"/>
              <a:t>can change password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Student </a:t>
            </a:r>
            <a:r>
              <a:rPr lang="en-US" dirty="0" smtClean="0"/>
              <a:t>can logout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57200"/>
            <a:ext cx="4269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Required Specifications: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676400"/>
            <a:ext cx="338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2400" b="1" dirty="0" smtClean="0"/>
              <a:t>Hardware</a:t>
            </a:r>
            <a:r>
              <a:rPr lang="en-US" b="1" dirty="0" smtClean="0"/>
              <a:t> </a:t>
            </a:r>
            <a:r>
              <a:rPr lang="en-US" sz="2000" b="1" dirty="0" smtClean="0"/>
              <a:t>configuration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133600"/>
            <a:ext cx="4691221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Operating System : Windows 10 and above.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Hard Disk : 500 GB.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RAM : 8 GB.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680936"/>
            <a:ext cx="381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II.     </a:t>
            </a:r>
            <a:r>
              <a:rPr lang="en-US" sz="2400" b="1" dirty="0" smtClean="0"/>
              <a:t>Software</a:t>
            </a:r>
            <a:r>
              <a:rPr lang="en-US" b="1" dirty="0" smtClean="0"/>
              <a:t> </a:t>
            </a:r>
            <a:r>
              <a:rPr lang="en-US" sz="2000" b="1" dirty="0" smtClean="0"/>
              <a:t>configuration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smtClean="0"/>
              <a:t>		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308434"/>
            <a:ext cx="640080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Software IDE : Eclipse , Postman , </a:t>
            </a:r>
            <a:r>
              <a:rPr lang="en-US" dirty="0" err="1" smtClean="0"/>
              <a:t>MySQL</a:t>
            </a:r>
            <a:r>
              <a:rPr lang="en-US" dirty="0" smtClean="0"/>
              <a:t> , VS Code.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Language : HTML, CSS, Type Script.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Front End : Angular.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Back End : Spring Boot.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" y="1038868"/>
            <a:ext cx="6492240" cy="58191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0" y="228600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Connection To Database :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33400"/>
            <a:ext cx="3984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Spring Annotation :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33400"/>
            <a:ext cx="3984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Spring Annotation </a:t>
            </a:r>
            <a:r>
              <a:rPr lang="en-US" sz="3200" b="1" dirty="0" smtClean="0"/>
              <a:t>:</a:t>
            </a:r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1024</TotalTime>
  <Words>692</Words>
  <Application>Microsoft Office PowerPoint</Application>
  <PresentationFormat>On-screen Show (4:3)</PresentationFormat>
  <Paragraphs>94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</dc:creator>
  <cp:lastModifiedBy>windows</cp:lastModifiedBy>
  <cp:revision>72</cp:revision>
  <dcterms:created xsi:type="dcterms:W3CDTF">2024-03-13T16:39:02Z</dcterms:created>
  <dcterms:modified xsi:type="dcterms:W3CDTF">2024-03-14T17:51:12Z</dcterms:modified>
</cp:coreProperties>
</file>