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70" r:id="rId4"/>
    <p:sldId id="273" r:id="rId5"/>
    <p:sldId id="268" r:id="rId6"/>
    <p:sldId id="261" r:id="rId7"/>
    <p:sldId id="272" r:id="rId8"/>
    <p:sldId id="280" r:id="rId9"/>
    <p:sldId id="267" r:id="rId10"/>
    <p:sldId id="275" r:id="rId11"/>
    <p:sldId id="281" r:id="rId12"/>
    <p:sldId id="278" r:id="rId13"/>
    <p:sldId id="282" r:id="rId14"/>
    <p:sldId id="258" r:id="rId15"/>
    <p:sldId id="276" r:id="rId16"/>
    <p:sldId id="271" r:id="rId17"/>
    <p:sldId id="277" r:id="rId18"/>
    <p:sldId id="283" r:id="rId19"/>
    <p:sldId id="284" r:id="rId20"/>
    <p:sldId id="286"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39CBC-365F-4BAC-B484-56D2547C9A72}" v="30" dt="2024-06-05T03:29:49.490"/>
    <p1510:client id="{52DC2AC9-AC6B-4FCA-B3F7-6C2FE4FF6588}" v="1" dt="2024-06-05T01:09:26.718"/>
    <p1510:client id="{7ABC49C8-94F3-4253-B94E-7EFAAA158235}" v="622" dt="2024-06-05T03:02:03.623"/>
    <p1510:client id="{8861FA1D-3275-4755-9655-028526ECB5D1}" v="782" dt="2024-06-05T03:37:02.646"/>
    <p1510:client id="{D1A5BFE5-D105-4EFC-9584-4A9634C0220C}" v="1137" dt="2024-06-05T03:39:20.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winkle Reddy" userId="2e84a0203ba27ead" providerId="LiveId" clId="{8861FA1D-3275-4755-9655-028526ECB5D1}"/>
    <pc:docChg chg="undo custSel addSld delSld modSld">
      <pc:chgData name="Twinkle Reddy" userId="2e84a0203ba27ead" providerId="LiveId" clId="{8861FA1D-3275-4755-9655-028526ECB5D1}" dt="2024-06-05T03:37:02.646" v="915" actId="20577"/>
      <pc:docMkLst>
        <pc:docMk/>
      </pc:docMkLst>
      <pc:sldChg chg="modSp mod modNotesTx">
        <pc:chgData name="Twinkle Reddy" userId="2e84a0203ba27ead" providerId="LiveId" clId="{8861FA1D-3275-4755-9655-028526ECB5D1}" dt="2024-06-05T01:08:50.189" v="151" actId="1076"/>
        <pc:sldMkLst>
          <pc:docMk/>
          <pc:sldMk cId="1741479546" sldId="257"/>
        </pc:sldMkLst>
        <pc:spChg chg="mod">
          <ac:chgData name="Twinkle Reddy" userId="2e84a0203ba27ead" providerId="LiveId" clId="{8861FA1D-3275-4755-9655-028526ECB5D1}" dt="2024-06-05T01:00:29.534" v="138" actId="20577"/>
          <ac:spMkLst>
            <pc:docMk/>
            <pc:sldMk cId="1741479546" sldId="257"/>
            <ac:spMk id="2" creationId="{68963700-5708-E5B4-C34B-B28EDD5D0766}"/>
          </ac:spMkLst>
        </pc:spChg>
        <pc:spChg chg="mod">
          <ac:chgData name="Twinkle Reddy" userId="2e84a0203ba27ead" providerId="LiveId" clId="{8861FA1D-3275-4755-9655-028526ECB5D1}" dt="2024-06-05T01:08:50.189" v="151" actId="1076"/>
          <ac:spMkLst>
            <pc:docMk/>
            <pc:sldMk cId="1741479546" sldId="257"/>
            <ac:spMk id="3" creationId="{1425FBDC-496B-A75C-3E40-707C7FB62440}"/>
          </ac:spMkLst>
        </pc:spChg>
      </pc:sldChg>
      <pc:sldChg chg="addSp delSp modSp mod setBg">
        <pc:chgData name="Twinkle Reddy" userId="2e84a0203ba27ead" providerId="LiveId" clId="{8861FA1D-3275-4755-9655-028526ECB5D1}" dt="2024-06-05T02:50:30.927" v="646" actId="14100"/>
        <pc:sldMkLst>
          <pc:docMk/>
          <pc:sldMk cId="1508747796" sldId="258"/>
        </pc:sldMkLst>
        <pc:spChg chg="add mod ord">
          <ac:chgData name="Twinkle Reddy" userId="2e84a0203ba27ead" providerId="LiveId" clId="{8861FA1D-3275-4755-9655-028526ECB5D1}" dt="2024-06-05T02:50:12.200" v="644" actId="14100"/>
          <ac:spMkLst>
            <pc:docMk/>
            <pc:sldMk cId="1508747796" sldId="258"/>
            <ac:spMk id="4" creationId="{C1A7FD68-E966-D312-8276-4FF2B2C53E0A}"/>
          </ac:spMkLst>
        </pc:spChg>
        <pc:spChg chg="add del">
          <ac:chgData name="Twinkle Reddy" userId="2e84a0203ba27ead" providerId="LiveId" clId="{8861FA1D-3275-4755-9655-028526ECB5D1}" dt="2024-06-05T02:47:30.001" v="620" actId="26606"/>
          <ac:spMkLst>
            <pc:docMk/>
            <pc:sldMk cId="1508747796" sldId="258"/>
            <ac:spMk id="11" creationId="{BCED4D40-4B67-4331-AC48-79B82B4A47D8}"/>
          </ac:spMkLst>
        </pc:spChg>
        <pc:spChg chg="add del">
          <ac:chgData name="Twinkle Reddy" userId="2e84a0203ba27ead" providerId="LiveId" clId="{8861FA1D-3275-4755-9655-028526ECB5D1}" dt="2024-06-05T02:47:30.001" v="620" actId="26606"/>
          <ac:spMkLst>
            <pc:docMk/>
            <pc:sldMk cId="1508747796" sldId="258"/>
            <ac:spMk id="13" creationId="{670CEDEF-4F34-412E-84EE-329C1E936AF5}"/>
          </ac:spMkLst>
        </pc:spChg>
        <pc:spChg chg="add del">
          <ac:chgData name="Twinkle Reddy" userId="2e84a0203ba27ead" providerId="LiveId" clId="{8861FA1D-3275-4755-9655-028526ECB5D1}" dt="2024-06-05T02:47:33.107" v="622" actId="26606"/>
          <ac:spMkLst>
            <pc:docMk/>
            <pc:sldMk cId="1508747796" sldId="258"/>
            <ac:spMk id="15" creationId="{463E6235-1649-4B47-9862-4026FC473B6F}"/>
          </ac:spMkLst>
        </pc:spChg>
        <pc:spChg chg="add del">
          <ac:chgData name="Twinkle Reddy" userId="2e84a0203ba27ead" providerId="LiveId" clId="{8861FA1D-3275-4755-9655-028526ECB5D1}" dt="2024-06-05T02:47:33.107" v="622" actId="26606"/>
          <ac:spMkLst>
            <pc:docMk/>
            <pc:sldMk cId="1508747796" sldId="258"/>
            <ac:spMk id="16" creationId="{B9D7E975-9161-4F2D-AC53-69E1912F6B5D}"/>
          </ac:spMkLst>
        </pc:spChg>
        <pc:spChg chg="add del">
          <ac:chgData name="Twinkle Reddy" userId="2e84a0203ba27ead" providerId="LiveId" clId="{8861FA1D-3275-4755-9655-028526ECB5D1}" dt="2024-06-05T02:47:33.107" v="622" actId="26606"/>
          <ac:spMkLst>
            <pc:docMk/>
            <pc:sldMk cId="1508747796" sldId="258"/>
            <ac:spMk id="17" creationId="{827DC2C4-B485-428A-BF4A-472D2967F47F}"/>
          </ac:spMkLst>
        </pc:spChg>
        <pc:spChg chg="add del">
          <ac:chgData name="Twinkle Reddy" userId="2e84a0203ba27ead" providerId="LiveId" clId="{8861FA1D-3275-4755-9655-028526ECB5D1}" dt="2024-06-05T02:47:36.493" v="624" actId="26606"/>
          <ac:spMkLst>
            <pc:docMk/>
            <pc:sldMk cId="1508747796" sldId="258"/>
            <ac:spMk id="19" creationId="{93245F62-CCC4-49E4-B95B-EA6C1E790510}"/>
          </ac:spMkLst>
        </pc:spChg>
        <pc:spChg chg="add del">
          <ac:chgData name="Twinkle Reddy" userId="2e84a0203ba27ead" providerId="LiveId" clId="{8861FA1D-3275-4755-9655-028526ECB5D1}" dt="2024-06-05T02:47:36.493" v="624" actId="26606"/>
          <ac:spMkLst>
            <pc:docMk/>
            <pc:sldMk cId="1508747796" sldId="258"/>
            <ac:spMk id="20" creationId="{E6C0DD6B-6AA3-448F-9B99-8386295BC1B4}"/>
          </ac:spMkLst>
        </pc:spChg>
        <pc:spChg chg="add del">
          <ac:chgData name="Twinkle Reddy" userId="2e84a0203ba27ead" providerId="LiveId" clId="{8861FA1D-3275-4755-9655-028526ECB5D1}" dt="2024-06-05T02:48:13.223" v="626" actId="26606"/>
          <ac:spMkLst>
            <pc:docMk/>
            <pc:sldMk cId="1508747796" sldId="258"/>
            <ac:spMk id="22" creationId="{665DBBEF-238B-476B-96AB-8AAC3224ECEA}"/>
          </ac:spMkLst>
        </pc:spChg>
        <pc:spChg chg="add del">
          <ac:chgData name="Twinkle Reddy" userId="2e84a0203ba27ead" providerId="LiveId" clId="{8861FA1D-3275-4755-9655-028526ECB5D1}" dt="2024-06-05T02:48:13.223" v="626" actId="26606"/>
          <ac:spMkLst>
            <pc:docMk/>
            <pc:sldMk cId="1508747796" sldId="258"/>
            <ac:spMk id="23" creationId="{3FCFB1DE-0B7E-48CC-BA90-B2AB0889F9D6}"/>
          </ac:spMkLst>
        </pc:spChg>
        <pc:spChg chg="add del">
          <ac:chgData name="Twinkle Reddy" userId="2e84a0203ba27ead" providerId="LiveId" clId="{8861FA1D-3275-4755-9655-028526ECB5D1}" dt="2024-06-05T02:48:55.759" v="639" actId="26606"/>
          <ac:spMkLst>
            <pc:docMk/>
            <pc:sldMk cId="1508747796" sldId="258"/>
            <ac:spMk id="25" creationId="{017517EF-BD4D-4055-BDB4-A322C53568AD}"/>
          </ac:spMkLst>
        </pc:spChg>
        <pc:spChg chg="add del">
          <ac:chgData name="Twinkle Reddy" userId="2e84a0203ba27ead" providerId="LiveId" clId="{8861FA1D-3275-4755-9655-028526ECB5D1}" dt="2024-06-05T02:48:55.759" v="639" actId="26606"/>
          <ac:spMkLst>
            <pc:docMk/>
            <pc:sldMk cId="1508747796" sldId="258"/>
            <ac:spMk id="26" creationId="{0ADDB668-2CA4-4D2B-9C34-3487CA330BA8}"/>
          </ac:spMkLst>
        </pc:spChg>
        <pc:spChg chg="add del">
          <ac:chgData name="Twinkle Reddy" userId="2e84a0203ba27ead" providerId="LiveId" clId="{8861FA1D-3275-4755-9655-028526ECB5D1}" dt="2024-06-05T02:48:55.759" v="639" actId="26606"/>
          <ac:spMkLst>
            <pc:docMk/>
            <pc:sldMk cId="1508747796" sldId="258"/>
            <ac:spMk id="27" creationId="{2568BC19-F052-4108-93E1-6A3D1DEC072F}"/>
          </ac:spMkLst>
        </pc:spChg>
        <pc:spChg chg="add del">
          <ac:chgData name="Twinkle Reddy" userId="2e84a0203ba27ead" providerId="LiveId" clId="{8861FA1D-3275-4755-9655-028526ECB5D1}" dt="2024-06-05T02:48:55.759" v="639" actId="26606"/>
          <ac:spMkLst>
            <pc:docMk/>
            <pc:sldMk cId="1508747796" sldId="258"/>
            <ac:spMk id="28" creationId="{D5FD337D-4D6B-4C8B-B6F5-121097E09881}"/>
          </ac:spMkLst>
        </pc:spChg>
        <pc:spChg chg="add del">
          <ac:chgData name="Twinkle Reddy" userId="2e84a0203ba27ead" providerId="LiveId" clId="{8861FA1D-3275-4755-9655-028526ECB5D1}" dt="2024-06-05T02:48:40.086" v="630" actId="26606"/>
          <ac:spMkLst>
            <pc:docMk/>
            <pc:sldMk cId="1508747796" sldId="258"/>
            <ac:spMk id="33" creationId="{0B9EE3F3-89B7-43C3-8651-C4C96830993D}"/>
          </ac:spMkLst>
        </pc:spChg>
        <pc:spChg chg="add del">
          <ac:chgData name="Twinkle Reddy" userId="2e84a0203ba27ead" providerId="LiveId" clId="{8861FA1D-3275-4755-9655-028526ECB5D1}" dt="2024-06-05T02:48:40.086" v="630" actId="26606"/>
          <ac:spMkLst>
            <pc:docMk/>
            <pc:sldMk cId="1508747796" sldId="258"/>
            <ac:spMk id="35" creationId="{33AE4636-AEEC-45D6-84D4-7AC2DA48ECF8}"/>
          </ac:spMkLst>
        </pc:spChg>
        <pc:spChg chg="add del">
          <ac:chgData name="Twinkle Reddy" userId="2e84a0203ba27ead" providerId="LiveId" clId="{8861FA1D-3275-4755-9655-028526ECB5D1}" dt="2024-06-05T02:48:40.086" v="630" actId="26606"/>
          <ac:spMkLst>
            <pc:docMk/>
            <pc:sldMk cId="1508747796" sldId="258"/>
            <ac:spMk id="37" creationId="{8D9CE0F4-2EB2-4F1F-8AAC-DB3571D9FE10}"/>
          </ac:spMkLst>
        </pc:spChg>
        <pc:spChg chg="add del">
          <ac:chgData name="Twinkle Reddy" userId="2e84a0203ba27ead" providerId="LiveId" clId="{8861FA1D-3275-4755-9655-028526ECB5D1}" dt="2024-06-05T02:48:41.731" v="632" actId="26606"/>
          <ac:spMkLst>
            <pc:docMk/>
            <pc:sldMk cId="1508747796" sldId="258"/>
            <ac:spMk id="39" creationId="{98E79BE4-34FE-485A-98A5-92CE8F7C4743}"/>
          </ac:spMkLst>
        </pc:spChg>
        <pc:spChg chg="add del">
          <ac:chgData name="Twinkle Reddy" userId="2e84a0203ba27ead" providerId="LiveId" clId="{8861FA1D-3275-4755-9655-028526ECB5D1}" dt="2024-06-05T02:48:41.731" v="632" actId="26606"/>
          <ac:spMkLst>
            <pc:docMk/>
            <pc:sldMk cId="1508747796" sldId="258"/>
            <ac:spMk id="40" creationId="{0288C6B4-AFC3-407F-A595-EFFD38D4CCAF}"/>
          </ac:spMkLst>
        </pc:spChg>
        <pc:spChg chg="add del">
          <ac:chgData name="Twinkle Reddy" userId="2e84a0203ba27ead" providerId="LiveId" clId="{8861FA1D-3275-4755-9655-028526ECB5D1}" dt="2024-06-05T02:48:41.731" v="632" actId="26606"/>
          <ac:spMkLst>
            <pc:docMk/>
            <pc:sldMk cId="1508747796" sldId="258"/>
            <ac:spMk id="41" creationId="{7A5F0580-5EE9-419F-96EE-B6529EF6E7D0}"/>
          </ac:spMkLst>
        </pc:spChg>
        <pc:spChg chg="add del">
          <ac:chgData name="Twinkle Reddy" userId="2e84a0203ba27ead" providerId="LiveId" clId="{8861FA1D-3275-4755-9655-028526ECB5D1}" dt="2024-06-05T02:48:41.731" v="632" actId="26606"/>
          <ac:spMkLst>
            <pc:docMk/>
            <pc:sldMk cId="1508747796" sldId="258"/>
            <ac:spMk id="42" creationId="{CF236821-17FE-429B-8D2C-08E13A64EA40}"/>
          </ac:spMkLst>
        </pc:spChg>
        <pc:spChg chg="add del">
          <ac:chgData name="Twinkle Reddy" userId="2e84a0203ba27ead" providerId="LiveId" clId="{8861FA1D-3275-4755-9655-028526ECB5D1}" dt="2024-06-05T02:48:41.731" v="632" actId="26606"/>
          <ac:spMkLst>
            <pc:docMk/>
            <pc:sldMk cId="1508747796" sldId="258"/>
            <ac:spMk id="43" creationId="{C0BDBCD2-E081-43AB-9119-C55465E59757}"/>
          </ac:spMkLst>
        </pc:spChg>
        <pc:spChg chg="add del">
          <ac:chgData name="Twinkle Reddy" userId="2e84a0203ba27ead" providerId="LiveId" clId="{8861FA1D-3275-4755-9655-028526ECB5D1}" dt="2024-06-05T02:48:44.861" v="634" actId="26606"/>
          <ac:spMkLst>
            <pc:docMk/>
            <pc:sldMk cId="1508747796" sldId="258"/>
            <ac:spMk id="45" creationId="{0B9EE3F3-89B7-43C3-8651-C4C96830993D}"/>
          </ac:spMkLst>
        </pc:spChg>
        <pc:spChg chg="add del">
          <ac:chgData name="Twinkle Reddy" userId="2e84a0203ba27ead" providerId="LiveId" clId="{8861FA1D-3275-4755-9655-028526ECB5D1}" dt="2024-06-05T02:48:44.861" v="634" actId="26606"/>
          <ac:spMkLst>
            <pc:docMk/>
            <pc:sldMk cId="1508747796" sldId="258"/>
            <ac:spMk id="46" creationId="{33AE4636-AEEC-45D6-84D4-7AC2DA48ECF8}"/>
          </ac:spMkLst>
        </pc:spChg>
        <pc:spChg chg="add del">
          <ac:chgData name="Twinkle Reddy" userId="2e84a0203ba27ead" providerId="LiveId" clId="{8861FA1D-3275-4755-9655-028526ECB5D1}" dt="2024-06-05T02:48:44.861" v="634" actId="26606"/>
          <ac:spMkLst>
            <pc:docMk/>
            <pc:sldMk cId="1508747796" sldId="258"/>
            <ac:spMk id="47" creationId="{8D9CE0F4-2EB2-4F1F-8AAC-DB3571D9FE10}"/>
          </ac:spMkLst>
        </pc:spChg>
        <pc:spChg chg="add del">
          <ac:chgData name="Twinkle Reddy" userId="2e84a0203ba27ead" providerId="LiveId" clId="{8861FA1D-3275-4755-9655-028526ECB5D1}" dt="2024-06-05T02:48:53.734" v="636" actId="26606"/>
          <ac:spMkLst>
            <pc:docMk/>
            <pc:sldMk cId="1508747796" sldId="258"/>
            <ac:spMk id="49" creationId="{2550BE34-C2B8-49B8-8519-67A8CAD51AE9}"/>
          </ac:spMkLst>
        </pc:spChg>
        <pc:spChg chg="add del">
          <ac:chgData name="Twinkle Reddy" userId="2e84a0203ba27ead" providerId="LiveId" clId="{8861FA1D-3275-4755-9655-028526ECB5D1}" dt="2024-06-05T02:48:53.734" v="636" actId="26606"/>
          <ac:spMkLst>
            <pc:docMk/>
            <pc:sldMk cId="1508747796" sldId="258"/>
            <ac:spMk id="50" creationId="{A7457DD9-5A45-400A-AB4B-4B4EDECA25F1}"/>
          </ac:spMkLst>
        </pc:spChg>
        <pc:spChg chg="add del">
          <ac:chgData name="Twinkle Reddy" userId="2e84a0203ba27ead" providerId="LiveId" clId="{8861FA1D-3275-4755-9655-028526ECB5D1}" dt="2024-06-05T02:48:53.734" v="636" actId="26606"/>
          <ac:spMkLst>
            <pc:docMk/>
            <pc:sldMk cId="1508747796" sldId="258"/>
            <ac:spMk id="51" creationId="{441CF7D6-A660-431A-B0BB-140A0D5556B6}"/>
          </ac:spMkLst>
        </pc:spChg>
        <pc:spChg chg="add del">
          <ac:chgData name="Twinkle Reddy" userId="2e84a0203ba27ead" providerId="LiveId" clId="{8861FA1D-3275-4755-9655-028526ECB5D1}" dt="2024-06-05T02:48:53.734" v="636" actId="26606"/>
          <ac:spMkLst>
            <pc:docMk/>
            <pc:sldMk cId="1508747796" sldId="258"/>
            <ac:spMk id="52" creationId="{0570A85B-3810-4F95-97B0-CBF4CCDB381C}"/>
          </ac:spMkLst>
        </pc:spChg>
        <pc:spChg chg="add del">
          <ac:chgData name="Twinkle Reddy" userId="2e84a0203ba27ead" providerId="LiveId" clId="{8861FA1D-3275-4755-9655-028526ECB5D1}" dt="2024-06-05T02:48:55.743" v="638" actId="26606"/>
          <ac:spMkLst>
            <pc:docMk/>
            <pc:sldMk cId="1508747796" sldId="258"/>
            <ac:spMk id="54" creationId="{45D37F4E-DDB4-456B-97E0-9937730A039F}"/>
          </ac:spMkLst>
        </pc:spChg>
        <pc:spChg chg="add del">
          <ac:chgData name="Twinkle Reddy" userId="2e84a0203ba27ead" providerId="LiveId" clId="{8861FA1D-3275-4755-9655-028526ECB5D1}" dt="2024-06-05T02:48:55.743" v="638" actId="26606"/>
          <ac:spMkLst>
            <pc:docMk/>
            <pc:sldMk cId="1508747796" sldId="258"/>
            <ac:spMk id="55" creationId="{B2DD41CD-8F47-4F56-AD12-4E2FF7696987}"/>
          </ac:spMkLst>
        </pc:spChg>
        <pc:spChg chg="add">
          <ac:chgData name="Twinkle Reddy" userId="2e84a0203ba27ead" providerId="LiveId" clId="{8861FA1D-3275-4755-9655-028526ECB5D1}" dt="2024-06-05T02:48:55.759" v="639" actId="26606"/>
          <ac:spMkLst>
            <pc:docMk/>
            <pc:sldMk cId="1508747796" sldId="258"/>
            <ac:spMk id="57" creationId="{0288C6B4-AFC3-407F-A595-EFFD38D4CCAF}"/>
          </ac:spMkLst>
        </pc:spChg>
        <pc:spChg chg="add">
          <ac:chgData name="Twinkle Reddy" userId="2e84a0203ba27ead" providerId="LiveId" clId="{8861FA1D-3275-4755-9655-028526ECB5D1}" dt="2024-06-05T02:48:55.759" v="639" actId="26606"/>
          <ac:spMkLst>
            <pc:docMk/>
            <pc:sldMk cId="1508747796" sldId="258"/>
            <ac:spMk id="58" creationId="{CF236821-17FE-429B-8D2C-08E13A64EA40}"/>
          </ac:spMkLst>
        </pc:spChg>
        <pc:spChg chg="add">
          <ac:chgData name="Twinkle Reddy" userId="2e84a0203ba27ead" providerId="LiveId" clId="{8861FA1D-3275-4755-9655-028526ECB5D1}" dt="2024-06-05T02:48:55.759" v="639" actId="26606"/>
          <ac:spMkLst>
            <pc:docMk/>
            <pc:sldMk cId="1508747796" sldId="258"/>
            <ac:spMk id="59" creationId="{C0BDBCD2-E081-43AB-9119-C55465E59757}"/>
          </ac:spMkLst>
        </pc:spChg>
        <pc:spChg chg="add">
          <ac:chgData name="Twinkle Reddy" userId="2e84a0203ba27ead" providerId="LiveId" clId="{8861FA1D-3275-4755-9655-028526ECB5D1}" dt="2024-06-05T02:48:55.759" v="639" actId="26606"/>
          <ac:spMkLst>
            <pc:docMk/>
            <pc:sldMk cId="1508747796" sldId="258"/>
            <ac:spMk id="60" creationId="{98E79BE4-34FE-485A-98A5-92CE8F7C4743}"/>
          </ac:spMkLst>
        </pc:spChg>
        <pc:spChg chg="add">
          <ac:chgData name="Twinkle Reddy" userId="2e84a0203ba27ead" providerId="LiveId" clId="{8861FA1D-3275-4755-9655-028526ECB5D1}" dt="2024-06-05T02:48:55.759" v="639" actId="26606"/>
          <ac:spMkLst>
            <pc:docMk/>
            <pc:sldMk cId="1508747796" sldId="258"/>
            <ac:spMk id="61" creationId="{7A5F0580-5EE9-419F-96EE-B6529EF6E7D0}"/>
          </ac:spMkLst>
        </pc:spChg>
        <pc:picChg chg="add mod">
          <ac:chgData name="Twinkle Reddy" userId="2e84a0203ba27ead" providerId="LiveId" clId="{8861FA1D-3275-4755-9655-028526ECB5D1}" dt="2024-06-05T02:50:30.927" v="646" actId="14100"/>
          <ac:picMkLst>
            <pc:docMk/>
            <pc:sldMk cId="1508747796" sldId="258"/>
            <ac:picMk id="6" creationId="{22B3AD5D-1CEF-5557-AFDC-6B2609265CF5}"/>
          </ac:picMkLst>
        </pc:picChg>
      </pc:sldChg>
      <pc:sldChg chg="addSp modSp mod">
        <pc:chgData name="Twinkle Reddy" userId="2e84a0203ba27ead" providerId="LiveId" clId="{8861FA1D-3275-4755-9655-028526ECB5D1}" dt="2024-06-05T03:28:15.685" v="875" actId="1076"/>
        <pc:sldMkLst>
          <pc:docMk/>
          <pc:sldMk cId="3648835090" sldId="259"/>
        </pc:sldMkLst>
        <pc:spChg chg="mod">
          <ac:chgData name="Twinkle Reddy" userId="2e84a0203ba27ead" providerId="LiveId" clId="{8861FA1D-3275-4755-9655-028526ECB5D1}" dt="2024-06-05T03:28:15.685" v="875" actId="1076"/>
          <ac:spMkLst>
            <pc:docMk/>
            <pc:sldMk cId="3648835090" sldId="259"/>
            <ac:spMk id="2" creationId="{D7DCE7AF-E3B1-3D8D-371D-BEC592527C01}"/>
          </ac:spMkLst>
        </pc:spChg>
        <pc:spChg chg="add mod">
          <ac:chgData name="Twinkle Reddy" userId="2e84a0203ba27ead" providerId="LiveId" clId="{8861FA1D-3275-4755-9655-028526ECB5D1}" dt="2024-06-05T03:08:26.682" v="751" actId="123"/>
          <ac:spMkLst>
            <pc:docMk/>
            <pc:sldMk cId="3648835090" sldId="259"/>
            <ac:spMk id="3" creationId="{37DECC25-1D2B-B8E9-74F7-328C351EBE9C}"/>
          </ac:spMkLst>
        </pc:spChg>
      </pc:sldChg>
      <pc:sldChg chg="addSp delSp modSp mod setBg">
        <pc:chgData name="Twinkle Reddy" userId="2e84a0203ba27ead" providerId="LiveId" clId="{8861FA1D-3275-4755-9655-028526ECB5D1}" dt="2024-06-05T02:58:18.349" v="700" actId="1076"/>
        <pc:sldMkLst>
          <pc:docMk/>
          <pc:sldMk cId="2684350737" sldId="260"/>
        </pc:sldMkLst>
        <pc:spChg chg="add mod ord">
          <ac:chgData name="Twinkle Reddy" userId="2e84a0203ba27ead" providerId="LiveId" clId="{8861FA1D-3275-4755-9655-028526ECB5D1}" dt="2024-06-05T02:53:15.733" v="693" actId="1076"/>
          <ac:spMkLst>
            <pc:docMk/>
            <pc:sldMk cId="2684350737" sldId="260"/>
            <ac:spMk id="3" creationId="{2EE1E35C-F309-5AD0-E40B-EC605B748241}"/>
          </ac:spMkLst>
        </pc:spChg>
        <pc:spChg chg="add del">
          <ac:chgData name="Twinkle Reddy" userId="2e84a0203ba27ead" providerId="LiveId" clId="{8861FA1D-3275-4755-9655-028526ECB5D1}" dt="2024-06-05T02:51:56.208" v="662" actId="26606"/>
          <ac:spMkLst>
            <pc:docMk/>
            <pc:sldMk cId="2684350737" sldId="260"/>
            <ac:spMk id="8" creationId="{ECE1DA53-9811-4831-9BFB-3E8658F0806F}"/>
          </ac:spMkLst>
        </pc:spChg>
        <pc:spChg chg="add del">
          <ac:chgData name="Twinkle Reddy" userId="2e84a0203ba27ead" providerId="LiveId" clId="{8861FA1D-3275-4755-9655-028526ECB5D1}" dt="2024-06-05T02:52:14.635" v="670" actId="26606"/>
          <ac:spMkLst>
            <pc:docMk/>
            <pc:sldMk cId="2684350737" sldId="260"/>
            <ac:spMk id="12" creationId="{716248AD-805F-41BF-9B57-FC53E5B32F98}"/>
          </ac:spMkLst>
        </pc:spChg>
        <pc:spChg chg="add del">
          <ac:chgData name="Twinkle Reddy" userId="2e84a0203ba27ead" providerId="LiveId" clId="{8861FA1D-3275-4755-9655-028526ECB5D1}" dt="2024-06-05T02:52:14.635" v="670" actId="26606"/>
          <ac:spMkLst>
            <pc:docMk/>
            <pc:sldMk cId="2684350737" sldId="260"/>
            <ac:spMk id="14" creationId="{1F82758F-B2B3-4F0A-BB90-4BFFEDD166D6}"/>
          </ac:spMkLst>
        </pc:spChg>
        <pc:spChg chg="add del">
          <ac:chgData name="Twinkle Reddy" userId="2e84a0203ba27ead" providerId="LiveId" clId="{8861FA1D-3275-4755-9655-028526ECB5D1}" dt="2024-06-05T02:51:57.831" v="664" actId="26606"/>
          <ac:spMkLst>
            <pc:docMk/>
            <pc:sldMk cId="2684350737" sldId="260"/>
            <ac:spMk id="15" creationId="{3BA513B0-82FF-4F41-8178-885375D1CFB5}"/>
          </ac:spMkLst>
        </pc:spChg>
        <pc:spChg chg="add del">
          <ac:chgData name="Twinkle Reddy" userId="2e84a0203ba27ead" providerId="LiveId" clId="{8861FA1D-3275-4755-9655-028526ECB5D1}" dt="2024-06-05T02:52:52.987" v="676" actId="26606"/>
          <ac:spMkLst>
            <pc:docMk/>
            <pc:sldMk cId="2684350737" sldId="260"/>
            <ac:spMk id="16" creationId="{7A5F0580-5EE9-419F-96EE-B6529EF6E7D0}"/>
          </ac:spMkLst>
        </pc:spChg>
        <pc:spChg chg="add del">
          <ac:chgData name="Twinkle Reddy" userId="2e84a0203ba27ead" providerId="LiveId" clId="{8861FA1D-3275-4755-9655-028526ECB5D1}" dt="2024-06-05T02:52:07.393" v="666" actId="26606"/>
          <ac:spMkLst>
            <pc:docMk/>
            <pc:sldMk cId="2684350737" sldId="260"/>
            <ac:spMk id="17" creationId="{B1595A09-E336-4D1B-9B3A-06A2287A54E2}"/>
          </ac:spMkLst>
        </pc:spChg>
        <pc:spChg chg="add del">
          <ac:chgData name="Twinkle Reddy" userId="2e84a0203ba27ead" providerId="LiveId" clId="{8861FA1D-3275-4755-9655-028526ECB5D1}" dt="2024-06-05T02:52:07.393" v="666" actId="26606"/>
          <ac:spMkLst>
            <pc:docMk/>
            <pc:sldMk cId="2684350737" sldId="260"/>
            <ac:spMk id="18" creationId="{3540989C-C7B8-473B-BF87-6F2DA6A90006}"/>
          </ac:spMkLst>
        </pc:spChg>
        <pc:spChg chg="add del">
          <ac:chgData name="Twinkle Reddy" userId="2e84a0203ba27ead" providerId="LiveId" clId="{8861FA1D-3275-4755-9655-028526ECB5D1}" dt="2024-06-05T02:52:11.610" v="668" actId="26606"/>
          <ac:spMkLst>
            <pc:docMk/>
            <pc:sldMk cId="2684350737" sldId="260"/>
            <ac:spMk id="20" creationId="{D1A4588A-55D5-49B8-BE41-54ACDCFF2C17}"/>
          </ac:spMkLst>
        </pc:spChg>
        <pc:spChg chg="add del">
          <ac:chgData name="Twinkle Reddy" userId="2e84a0203ba27ead" providerId="LiveId" clId="{8861FA1D-3275-4755-9655-028526ECB5D1}" dt="2024-06-05T02:52:11.610" v="668" actId="26606"/>
          <ac:spMkLst>
            <pc:docMk/>
            <pc:sldMk cId="2684350737" sldId="260"/>
            <ac:spMk id="21" creationId="{F97E7EA2-EDCD-47E9-81BC-415C606D1B58}"/>
          </ac:spMkLst>
        </pc:spChg>
        <pc:spChg chg="add del">
          <ac:chgData name="Twinkle Reddy" userId="2e84a0203ba27ead" providerId="LiveId" clId="{8861FA1D-3275-4755-9655-028526ECB5D1}" dt="2024-06-05T02:52:14.635" v="670" actId="26606"/>
          <ac:spMkLst>
            <pc:docMk/>
            <pc:sldMk cId="2684350737" sldId="260"/>
            <ac:spMk id="23" creationId="{4E2ED6F9-63C3-4A8D-9BB4-1EA62533B672}"/>
          </ac:spMkLst>
        </pc:spChg>
        <pc:spChg chg="add del">
          <ac:chgData name="Twinkle Reddy" userId="2e84a0203ba27ead" providerId="LiveId" clId="{8861FA1D-3275-4755-9655-028526ECB5D1}" dt="2024-06-05T02:52:14.635" v="670" actId="26606"/>
          <ac:spMkLst>
            <pc:docMk/>
            <pc:sldMk cId="2684350737" sldId="260"/>
            <ac:spMk id="24" creationId="{6D72081E-AD41-4FBB-B02B-698A68DBCA5E}"/>
          </ac:spMkLst>
        </pc:spChg>
        <pc:spChg chg="add del">
          <ac:chgData name="Twinkle Reddy" userId="2e84a0203ba27ead" providerId="LiveId" clId="{8861FA1D-3275-4755-9655-028526ECB5D1}" dt="2024-06-05T02:52:33.112" v="672" actId="26606"/>
          <ac:spMkLst>
            <pc:docMk/>
            <pc:sldMk cId="2684350737" sldId="260"/>
            <ac:spMk id="26" creationId="{32AEEBC8-9D30-42EF-95F2-386C2653FBF0}"/>
          </ac:spMkLst>
        </pc:spChg>
        <pc:spChg chg="add del">
          <ac:chgData name="Twinkle Reddy" userId="2e84a0203ba27ead" providerId="LiveId" clId="{8861FA1D-3275-4755-9655-028526ECB5D1}" dt="2024-06-05T02:52:33.112" v="672" actId="26606"/>
          <ac:spMkLst>
            <pc:docMk/>
            <pc:sldMk cId="2684350737" sldId="260"/>
            <ac:spMk id="27" creationId="{3529E97A-97C3-40EA-8A04-5C02398D568F}"/>
          </ac:spMkLst>
        </pc:spChg>
        <pc:spChg chg="add del">
          <ac:chgData name="Twinkle Reddy" userId="2e84a0203ba27ead" providerId="LiveId" clId="{8861FA1D-3275-4755-9655-028526ECB5D1}" dt="2024-06-05T02:52:33.112" v="672" actId="26606"/>
          <ac:spMkLst>
            <pc:docMk/>
            <pc:sldMk cId="2684350737" sldId="260"/>
            <ac:spMk id="28" creationId="{59FA8C2E-A5A7-4490-927A-7CD58343EDBB}"/>
          </ac:spMkLst>
        </pc:spChg>
        <pc:spChg chg="add del">
          <ac:chgData name="Twinkle Reddy" userId="2e84a0203ba27ead" providerId="LiveId" clId="{8861FA1D-3275-4755-9655-028526ECB5D1}" dt="2024-06-05T02:52:49.077" v="674" actId="26606"/>
          <ac:spMkLst>
            <pc:docMk/>
            <pc:sldMk cId="2684350737" sldId="260"/>
            <ac:spMk id="30" creationId="{743AA782-23D1-4521-8CAD-47662984AA08}"/>
          </ac:spMkLst>
        </pc:spChg>
        <pc:spChg chg="add del">
          <ac:chgData name="Twinkle Reddy" userId="2e84a0203ba27ead" providerId="LiveId" clId="{8861FA1D-3275-4755-9655-028526ECB5D1}" dt="2024-06-05T02:52:49.077" v="674" actId="26606"/>
          <ac:spMkLst>
            <pc:docMk/>
            <pc:sldMk cId="2684350737" sldId="260"/>
            <ac:spMk id="31" creationId="{71877DBC-BB60-40F0-AC93-2ACDBAAE60CE}"/>
          </ac:spMkLst>
        </pc:spChg>
        <pc:spChg chg="add del">
          <ac:chgData name="Twinkle Reddy" userId="2e84a0203ba27ead" providerId="LiveId" clId="{8861FA1D-3275-4755-9655-028526ECB5D1}" dt="2024-06-05T02:52:52.987" v="676" actId="26606"/>
          <ac:spMkLst>
            <pc:docMk/>
            <pc:sldMk cId="2684350737" sldId="260"/>
            <ac:spMk id="33" creationId="{0288C6B4-AFC3-407F-A595-EFFD38D4CCAF}"/>
          </ac:spMkLst>
        </pc:spChg>
        <pc:spChg chg="add del">
          <ac:chgData name="Twinkle Reddy" userId="2e84a0203ba27ead" providerId="LiveId" clId="{8861FA1D-3275-4755-9655-028526ECB5D1}" dt="2024-06-05T02:52:52.987" v="676" actId="26606"/>
          <ac:spMkLst>
            <pc:docMk/>
            <pc:sldMk cId="2684350737" sldId="260"/>
            <ac:spMk id="34" creationId="{CF236821-17FE-429B-8D2C-08E13A64EA40}"/>
          </ac:spMkLst>
        </pc:spChg>
        <pc:spChg chg="add del">
          <ac:chgData name="Twinkle Reddy" userId="2e84a0203ba27ead" providerId="LiveId" clId="{8861FA1D-3275-4755-9655-028526ECB5D1}" dt="2024-06-05T02:52:52.987" v="676" actId="26606"/>
          <ac:spMkLst>
            <pc:docMk/>
            <pc:sldMk cId="2684350737" sldId="260"/>
            <ac:spMk id="35" creationId="{C0BDBCD2-E081-43AB-9119-C55465E59757}"/>
          </ac:spMkLst>
        </pc:spChg>
        <pc:spChg chg="add del">
          <ac:chgData name="Twinkle Reddy" userId="2e84a0203ba27ead" providerId="LiveId" clId="{8861FA1D-3275-4755-9655-028526ECB5D1}" dt="2024-06-05T02:52:52.987" v="676" actId="26606"/>
          <ac:spMkLst>
            <pc:docMk/>
            <pc:sldMk cId="2684350737" sldId="260"/>
            <ac:spMk id="36" creationId="{98E79BE4-34FE-485A-98A5-92CE8F7C4743}"/>
          </ac:spMkLst>
        </pc:spChg>
        <pc:spChg chg="add del">
          <ac:chgData name="Twinkle Reddy" userId="2e84a0203ba27ead" providerId="LiveId" clId="{8861FA1D-3275-4755-9655-028526ECB5D1}" dt="2024-06-05T02:52:55.619" v="678" actId="26606"/>
          <ac:spMkLst>
            <pc:docMk/>
            <pc:sldMk cId="2684350737" sldId="260"/>
            <ac:spMk id="38" creationId="{32AEEBC8-9D30-42EF-95F2-386C2653FBF0}"/>
          </ac:spMkLst>
        </pc:spChg>
        <pc:spChg chg="add del">
          <ac:chgData name="Twinkle Reddy" userId="2e84a0203ba27ead" providerId="LiveId" clId="{8861FA1D-3275-4755-9655-028526ECB5D1}" dt="2024-06-05T02:52:55.619" v="678" actId="26606"/>
          <ac:spMkLst>
            <pc:docMk/>
            <pc:sldMk cId="2684350737" sldId="260"/>
            <ac:spMk id="39" creationId="{2E92FA66-67D7-4CB4-94D3-E643A9AD4757}"/>
          </ac:spMkLst>
        </pc:spChg>
        <pc:spChg chg="add del">
          <ac:chgData name="Twinkle Reddy" userId="2e84a0203ba27ead" providerId="LiveId" clId="{8861FA1D-3275-4755-9655-028526ECB5D1}" dt="2024-06-05T02:52:56.492" v="680" actId="26606"/>
          <ac:spMkLst>
            <pc:docMk/>
            <pc:sldMk cId="2684350737" sldId="260"/>
            <ac:spMk id="41" creationId="{2B97F24A-32CE-4C1C-A50D-3016B394DCFB}"/>
          </ac:spMkLst>
        </pc:spChg>
        <pc:spChg chg="add del">
          <ac:chgData name="Twinkle Reddy" userId="2e84a0203ba27ead" providerId="LiveId" clId="{8861FA1D-3275-4755-9655-028526ECB5D1}" dt="2024-06-05T02:52:56.492" v="680" actId="26606"/>
          <ac:spMkLst>
            <pc:docMk/>
            <pc:sldMk cId="2684350737" sldId="260"/>
            <ac:spMk id="42" creationId="{CD8B4F24-440B-49E9-B85D-733523DC064B}"/>
          </ac:spMkLst>
        </pc:spChg>
        <pc:spChg chg="add del">
          <ac:chgData name="Twinkle Reddy" userId="2e84a0203ba27ead" providerId="LiveId" clId="{8861FA1D-3275-4755-9655-028526ECB5D1}" dt="2024-06-05T02:52:58.259" v="682" actId="26606"/>
          <ac:spMkLst>
            <pc:docMk/>
            <pc:sldMk cId="2684350737" sldId="260"/>
            <ac:spMk id="44" creationId="{2B97F24A-32CE-4C1C-A50D-3016B394DCFB}"/>
          </ac:spMkLst>
        </pc:spChg>
        <pc:spChg chg="add del">
          <ac:chgData name="Twinkle Reddy" userId="2e84a0203ba27ead" providerId="LiveId" clId="{8861FA1D-3275-4755-9655-028526ECB5D1}" dt="2024-06-05T02:52:58.259" v="682" actId="26606"/>
          <ac:spMkLst>
            <pc:docMk/>
            <pc:sldMk cId="2684350737" sldId="260"/>
            <ac:spMk id="45" creationId="{6357EC4F-235E-4222-A36F-C7878ACE37F2}"/>
          </ac:spMkLst>
        </pc:spChg>
        <pc:spChg chg="add del">
          <ac:chgData name="Twinkle Reddy" userId="2e84a0203ba27ead" providerId="LiveId" clId="{8861FA1D-3275-4755-9655-028526ECB5D1}" dt="2024-06-05T02:52:59.919" v="684" actId="26606"/>
          <ac:spMkLst>
            <pc:docMk/>
            <pc:sldMk cId="2684350737" sldId="260"/>
            <ac:spMk id="47" creationId="{2550BE34-C2B8-49B8-8519-67A8CAD51AE9}"/>
          </ac:spMkLst>
        </pc:spChg>
        <pc:spChg chg="add del">
          <ac:chgData name="Twinkle Reddy" userId="2e84a0203ba27ead" providerId="LiveId" clId="{8861FA1D-3275-4755-9655-028526ECB5D1}" dt="2024-06-05T02:52:59.919" v="684" actId="26606"/>
          <ac:spMkLst>
            <pc:docMk/>
            <pc:sldMk cId="2684350737" sldId="260"/>
            <ac:spMk id="48" creationId="{A7457DD9-5A45-400A-AB4B-4B4EDECA25F1}"/>
          </ac:spMkLst>
        </pc:spChg>
        <pc:spChg chg="add del">
          <ac:chgData name="Twinkle Reddy" userId="2e84a0203ba27ead" providerId="LiveId" clId="{8861FA1D-3275-4755-9655-028526ECB5D1}" dt="2024-06-05T02:52:59.919" v="684" actId="26606"/>
          <ac:spMkLst>
            <pc:docMk/>
            <pc:sldMk cId="2684350737" sldId="260"/>
            <ac:spMk id="49" creationId="{441CF7D6-A660-431A-B0BB-140A0D5556B6}"/>
          </ac:spMkLst>
        </pc:spChg>
        <pc:spChg chg="add del">
          <ac:chgData name="Twinkle Reddy" userId="2e84a0203ba27ead" providerId="LiveId" clId="{8861FA1D-3275-4755-9655-028526ECB5D1}" dt="2024-06-05T02:52:59.919" v="684" actId="26606"/>
          <ac:spMkLst>
            <pc:docMk/>
            <pc:sldMk cId="2684350737" sldId="260"/>
            <ac:spMk id="50" creationId="{0570A85B-3810-4F95-97B0-CBF4CCDB381C}"/>
          </ac:spMkLst>
        </pc:spChg>
        <pc:spChg chg="add del">
          <ac:chgData name="Twinkle Reddy" userId="2e84a0203ba27ead" providerId="LiveId" clId="{8861FA1D-3275-4755-9655-028526ECB5D1}" dt="2024-06-05T02:53:02.503" v="686" actId="26606"/>
          <ac:spMkLst>
            <pc:docMk/>
            <pc:sldMk cId="2684350737" sldId="260"/>
            <ac:spMk id="52" creationId="{0B9EE3F3-89B7-43C3-8651-C4C96830993D}"/>
          </ac:spMkLst>
        </pc:spChg>
        <pc:spChg chg="add del">
          <ac:chgData name="Twinkle Reddy" userId="2e84a0203ba27ead" providerId="LiveId" clId="{8861FA1D-3275-4755-9655-028526ECB5D1}" dt="2024-06-05T02:53:02.503" v="686" actId="26606"/>
          <ac:spMkLst>
            <pc:docMk/>
            <pc:sldMk cId="2684350737" sldId="260"/>
            <ac:spMk id="53" creationId="{33AE4636-AEEC-45D6-84D4-7AC2DA48ECF8}"/>
          </ac:spMkLst>
        </pc:spChg>
        <pc:spChg chg="add del">
          <ac:chgData name="Twinkle Reddy" userId="2e84a0203ba27ead" providerId="LiveId" clId="{8861FA1D-3275-4755-9655-028526ECB5D1}" dt="2024-06-05T02:53:02.503" v="686" actId="26606"/>
          <ac:spMkLst>
            <pc:docMk/>
            <pc:sldMk cId="2684350737" sldId="260"/>
            <ac:spMk id="54" creationId="{8D9CE0F4-2EB2-4F1F-8AAC-DB3571D9FE10}"/>
          </ac:spMkLst>
        </pc:spChg>
        <pc:spChg chg="add del">
          <ac:chgData name="Twinkle Reddy" userId="2e84a0203ba27ead" providerId="LiveId" clId="{8861FA1D-3275-4755-9655-028526ECB5D1}" dt="2024-06-05T02:53:03.451" v="688" actId="26606"/>
          <ac:spMkLst>
            <pc:docMk/>
            <pc:sldMk cId="2684350737" sldId="260"/>
            <ac:spMk id="56" creationId="{0288C6B4-AFC3-407F-A595-EFFD38D4CCAF}"/>
          </ac:spMkLst>
        </pc:spChg>
        <pc:spChg chg="add del">
          <ac:chgData name="Twinkle Reddy" userId="2e84a0203ba27ead" providerId="LiveId" clId="{8861FA1D-3275-4755-9655-028526ECB5D1}" dt="2024-06-05T02:53:03.451" v="688" actId="26606"/>
          <ac:spMkLst>
            <pc:docMk/>
            <pc:sldMk cId="2684350737" sldId="260"/>
            <ac:spMk id="57" creationId="{CF236821-17FE-429B-8D2C-08E13A64EA40}"/>
          </ac:spMkLst>
        </pc:spChg>
        <pc:spChg chg="add del">
          <ac:chgData name="Twinkle Reddy" userId="2e84a0203ba27ead" providerId="LiveId" clId="{8861FA1D-3275-4755-9655-028526ECB5D1}" dt="2024-06-05T02:53:03.451" v="688" actId="26606"/>
          <ac:spMkLst>
            <pc:docMk/>
            <pc:sldMk cId="2684350737" sldId="260"/>
            <ac:spMk id="58" creationId="{C0BDBCD2-E081-43AB-9119-C55465E59757}"/>
          </ac:spMkLst>
        </pc:spChg>
        <pc:spChg chg="add del">
          <ac:chgData name="Twinkle Reddy" userId="2e84a0203ba27ead" providerId="LiveId" clId="{8861FA1D-3275-4755-9655-028526ECB5D1}" dt="2024-06-05T02:53:03.451" v="688" actId="26606"/>
          <ac:spMkLst>
            <pc:docMk/>
            <pc:sldMk cId="2684350737" sldId="260"/>
            <ac:spMk id="59" creationId="{98E79BE4-34FE-485A-98A5-92CE8F7C4743}"/>
          </ac:spMkLst>
        </pc:spChg>
        <pc:spChg chg="add del">
          <ac:chgData name="Twinkle Reddy" userId="2e84a0203ba27ead" providerId="LiveId" clId="{8861FA1D-3275-4755-9655-028526ECB5D1}" dt="2024-06-05T02:53:03.451" v="688" actId="26606"/>
          <ac:spMkLst>
            <pc:docMk/>
            <pc:sldMk cId="2684350737" sldId="260"/>
            <ac:spMk id="60" creationId="{7A5F0580-5EE9-419F-96EE-B6529EF6E7D0}"/>
          </ac:spMkLst>
        </pc:spChg>
        <pc:spChg chg="add del">
          <ac:chgData name="Twinkle Reddy" userId="2e84a0203ba27ead" providerId="LiveId" clId="{8861FA1D-3275-4755-9655-028526ECB5D1}" dt="2024-06-05T02:53:04.681" v="690" actId="26606"/>
          <ac:spMkLst>
            <pc:docMk/>
            <pc:sldMk cId="2684350737" sldId="260"/>
            <ac:spMk id="62" creationId="{32AEEBC8-9D30-42EF-95F2-386C2653FBF0}"/>
          </ac:spMkLst>
        </pc:spChg>
        <pc:spChg chg="add del">
          <ac:chgData name="Twinkle Reddy" userId="2e84a0203ba27ead" providerId="LiveId" clId="{8861FA1D-3275-4755-9655-028526ECB5D1}" dt="2024-06-05T02:53:04.681" v="690" actId="26606"/>
          <ac:spMkLst>
            <pc:docMk/>
            <pc:sldMk cId="2684350737" sldId="260"/>
            <ac:spMk id="63" creationId="{2E92FA66-67D7-4CB4-94D3-E643A9AD4757}"/>
          </ac:spMkLst>
        </pc:spChg>
        <pc:spChg chg="add">
          <ac:chgData name="Twinkle Reddy" userId="2e84a0203ba27ead" providerId="LiveId" clId="{8861FA1D-3275-4755-9655-028526ECB5D1}" dt="2024-06-05T02:53:04.681" v="691" actId="26606"/>
          <ac:spMkLst>
            <pc:docMk/>
            <pc:sldMk cId="2684350737" sldId="260"/>
            <ac:spMk id="65" creationId="{0288C6B4-AFC3-407F-A595-EFFD38D4CCAF}"/>
          </ac:spMkLst>
        </pc:spChg>
        <pc:spChg chg="add">
          <ac:chgData name="Twinkle Reddy" userId="2e84a0203ba27ead" providerId="LiveId" clId="{8861FA1D-3275-4755-9655-028526ECB5D1}" dt="2024-06-05T02:53:04.681" v="691" actId="26606"/>
          <ac:spMkLst>
            <pc:docMk/>
            <pc:sldMk cId="2684350737" sldId="260"/>
            <ac:spMk id="66" creationId="{CF236821-17FE-429B-8D2C-08E13A64EA40}"/>
          </ac:spMkLst>
        </pc:spChg>
        <pc:spChg chg="add">
          <ac:chgData name="Twinkle Reddy" userId="2e84a0203ba27ead" providerId="LiveId" clId="{8861FA1D-3275-4755-9655-028526ECB5D1}" dt="2024-06-05T02:53:04.681" v="691" actId="26606"/>
          <ac:spMkLst>
            <pc:docMk/>
            <pc:sldMk cId="2684350737" sldId="260"/>
            <ac:spMk id="67" creationId="{C0BDBCD2-E081-43AB-9119-C55465E59757}"/>
          </ac:spMkLst>
        </pc:spChg>
        <pc:spChg chg="add">
          <ac:chgData name="Twinkle Reddy" userId="2e84a0203ba27ead" providerId="LiveId" clId="{8861FA1D-3275-4755-9655-028526ECB5D1}" dt="2024-06-05T02:53:04.681" v="691" actId="26606"/>
          <ac:spMkLst>
            <pc:docMk/>
            <pc:sldMk cId="2684350737" sldId="260"/>
            <ac:spMk id="68" creationId="{98E79BE4-34FE-485A-98A5-92CE8F7C4743}"/>
          </ac:spMkLst>
        </pc:spChg>
        <pc:spChg chg="add">
          <ac:chgData name="Twinkle Reddy" userId="2e84a0203ba27ead" providerId="LiveId" clId="{8861FA1D-3275-4755-9655-028526ECB5D1}" dt="2024-06-05T02:53:04.681" v="691" actId="26606"/>
          <ac:spMkLst>
            <pc:docMk/>
            <pc:sldMk cId="2684350737" sldId="260"/>
            <ac:spMk id="69" creationId="{7A5F0580-5EE9-419F-96EE-B6529EF6E7D0}"/>
          </ac:spMkLst>
        </pc:spChg>
        <pc:grpChg chg="add del">
          <ac:chgData name="Twinkle Reddy" userId="2e84a0203ba27ead" providerId="LiveId" clId="{8861FA1D-3275-4755-9655-028526ECB5D1}" dt="2024-06-05T02:51:57.831" v="664" actId="26606"/>
          <ac:grpSpMkLst>
            <pc:docMk/>
            <pc:sldMk cId="2684350737" sldId="260"/>
            <ac:grpSpMk id="10" creationId="{93DB8501-F9F2-4ACD-B56A-9019CD5006D6}"/>
          </ac:grpSpMkLst>
        </pc:grpChg>
        <pc:picChg chg="mod">
          <ac:chgData name="Twinkle Reddy" userId="2e84a0203ba27ead" providerId="LiveId" clId="{8861FA1D-3275-4755-9655-028526ECB5D1}" dt="2024-06-05T02:58:18.349" v="700" actId="1076"/>
          <ac:picMkLst>
            <pc:docMk/>
            <pc:sldMk cId="2684350737" sldId="260"/>
            <ac:picMk id="2" creationId="{10763994-EF42-0D5A-D31C-ADADB8FE3DFC}"/>
          </ac:picMkLst>
        </pc:picChg>
        <pc:picChg chg="add del mod">
          <ac:chgData name="Twinkle Reddy" userId="2e84a0203ba27ead" providerId="LiveId" clId="{8861FA1D-3275-4755-9655-028526ECB5D1}" dt="2024-06-05T02:01:53.521" v="308" actId="478"/>
          <ac:picMkLst>
            <pc:docMk/>
            <pc:sldMk cId="2684350737" sldId="260"/>
            <ac:picMk id="5" creationId="{68E8EE7D-C386-2457-C0C0-F08AF6502A43}"/>
          </ac:picMkLst>
        </pc:picChg>
        <pc:picChg chg="add mod">
          <ac:chgData name="Twinkle Reddy" userId="2e84a0203ba27ead" providerId="LiveId" clId="{8861FA1D-3275-4755-9655-028526ECB5D1}" dt="2024-06-05T02:02:13.629" v="317" actId="14100"/>
          <ac:picMkLst>
            <pc:docMk/>
            <pc:sldMk cId="2684350737" sldId="260"/>
            <ac:picMk id="7" creationId="{E15CBD48-4066-C5AB-5985-FCB43A273942}"/>
          </ac:picMkLst>
        </pc:picChg>
      </pc:sldChg>
      <pc:sldChg chg="addSp modSp mod">
        <pc:chgData name="Twinkle Reddy" userId="2e84a0203ba27ead" providerId="LiveId" clId="{8861FA1D-3275-4755-9655-028526ECB5D1}" dt="2024-06-05T01:36:33.782" v="226" actId="1076"/>
        <pc:sldMkLst>
          <pc:docMk/>
          <pc:sldMk cId="613651091" sldId="261"/>
        </pc:sldMkLst>
        <pc:spChg chg="mod">
          <ac:chgData name="Twinkle Reddy" userId="2e84a0203ba27ead" providerId="LiveId" clId="{8861FA1D-3275-4755-9655-028526ECB5D1}" dt="2024-06-05T01:36:09.678" v="217" actId="20577"/>
          <ac:spMkLst>
            <pc:docMk/>
            <pc:sldMk cId="613651091" sldId="261"/>
            <ac:spMk id="2" creationId="{8A0BD053-B295-73F6-59BC-8353D7AFA801}"/>
          </ac:spMkLst>
        </pc:spChg>
        <pc:picChg chg="add mod">
          <ac:chgData name="Twinkle Reddy" userId="2e84a0203ba27ead" providerId="LiveId" clId="{8861FA1D-3275-4755-9655-028526ECB5D1}" dt="2024-06-05T01:36:30.084" v="225" actId="1076"/>
          <ac:picMkLst>
            <pc:docMk/>
            <pc:sldMk cId="613651091" sldId="261"/>
            <ac:picMk id="4" creationId="{EFBFE87B-5681-67F4-E8E6-4B4B3852287F}"/>
          </ac:picMkLst>
        </pc:picChg>
        <pc:picChg chg="add mod">
          <ac:chgData name="Twinkle Reddy" userId="2e84a0203ba27ead" providerId="LiveId" clId="{8861FA1D-3275-4755-9655-028526ECB5D1}" dt="2024-06-05T01:36:24.885" v="223" actId="1076"/>
          <ac:picMkLst>
            <pc:docMk/>
            <pc:sldMk cId="613651091" sldId="261"/>
            <ac:picMk id="6" creationId="{606447D8-CEDC-5BF0-38DE-B0F89F808740}"/>
          </ac:picMkLst>
        </pc:picChg>
        <pc:picChg chg="add mod">
          <ac:chgData name="Twinkle Reddy" userId="2e84a0203ba27ead" providerId="LiveId" clId="{8861FA1D-3275-4755-9655-028526ECB5D1}" dt="2024-06-05T01:36:33.782" v="226" actId="1076"/>
          <ac:picMkLst>
            <pc:docMk/>
            <pc:sldMk cId="613651091" sldId="261"/>
            <ac:picMk id="8" creationId="{B2C33F62-2120-7FBD-B2C9-24885CDB1280}"/>
          </ac:picMkLst>
        </pc:picChg>
      </pc:sldChg>
      <pc:sldChg chg="addSp delSp modSp new mod">
        <pc:chgData name="Twinkle Reddy" userId="2e84a0203ba27ead" providerId="LiveId" clId="{8861FA1D-3275-4755-9655-028526ECB5D1}" dt="2024-06-05T01:12:27.713" v="161" actId="14100"/>
        <pc:sldMkLst>
          <pc:docMk/>
          <pc:sldMk cId="2466842254" sldId="262"/>
        </pc:sldMkLst>
        <pc:spChg chg="add mod">
          <ac:chgData name="Twinkle Reddy" userId="2e84a0203ba27ead" providerId="LiveId" clId="{8861FA1D-3275-4755-9655-028526ECB5D1}" dt="2024-06-05T01:10:35.426" v="154" actId="20577"/>
          <ac:spMkLst>
            <pc:docMk/>
            <pc:sldMk cId="2466842254" sldId="262"/>
            <ac:spMk id="3" creationId="{04A8A6F1-5C39-9FBE-4054-6194EFC8AC73}"/>
          </ac:spMkLst>
        </pc:spChg>
        <pc:picChg chg="add del mod">
          <ac:chgData name="Twinkle Reddy" userId="2e84a0203ba27ead" providerId="LiveId" clId="{8861FA1D-3275-4755-9655-028526ECB5D1}" dt="2024-06-05T00:33:14.983" v="112" actId="478"/>
          <ac:picMkLst>
            <pc:docMk/>
            <pc:sldMk cId="2466842254" sldId="262"/>
            <ac:picMk id="5" creationId="{F39EF885-A6D7-954A-6A77-E3EBF64E1F41}"/>
          </ac:picMkLst>
        </pc:picChg>
        <pc:picChg chg="add del">
          <ac:chgData name="Twinkle Reddy" userId="2e84a0203ba27ead" providerId="LiveId" clId="{8861FA1D-3275-4755-9655-028526ECB5D1}" dt="2024-06-05T00:33:24.303" v="114" actId="22"/>
          <ac:picMkLst>
            <pc:docMk/>
            <pc:sldMk cId="2466842254" sldId="262"/>
            <ac:picMk id="7" creationId="{C7A7C823-2C44-291C-A4E7-8ACCEDDDEE33}"/>
          </ac:picMkLst>
        </pc:picChg>
        <pc:picChg chg="add mod">
          <ac:chgData name="Twinkle Reddy" userId="2e84a0203ba27ead" providerId="LiveId" clId="{8861FA1D-3275-4755-9655-028526ECB5D1}" dt="2024-06-05T01:12:27.713" v="161" actId="14100"/>
          <ac:picMkLst>
            <pc:docMk/>
            <pc:sldMk cId="2466842254" sldId="262"/>
            <ac:picMk id="9" creationId="{54CF9C02-9464-D48E-2010-E18DF0F5FC5C}"/>
          </ac:picMkLst>
        </pc:picChg>
        <pc:picChg chg="add mod">
          <ac:chgData name="Twinkle Reddy" userId="2e84a0203ba27ead" providerId="LiveId" clId="{8861FA1D-3275-4755-9655-028526ECB5D1}" dt="2024-06-05T01:12:24.072" v="160" actId="1076"/>
          <ac:picMkLst>
            <pc:docMk/>
            <pc:sldMk cId="2466842254" sldId="262"/>
            <ac:picMk id="11" creationId="{2EEE926A-6E12-F9EC-E0D7-880E1B51AAEC}"/>
          </ac:picMkLst>
        </pc:picChg>
      </pc:sldChg>
      <pc:sldChg chg="addSp modSp new mod">
        <pc:chgData name="Twinkle Reddy" userId="2e84a0203ba27ead" providerId="LiveId" clId="{8861FA1D-3275-4755-9655-028526ECB5D1}" dt="2024-06-05T01:26:32.002" v="174" actId="1076"/>
        <pc:sldMkLst>
          <pc:docMk/>
          <pc:sldMk cId="3348108105" sldId="263"/>
        </pc:sldMkLst>
        <pc:spChg chg="add mod">
          <ac:chgData name="Twinkle Reddy" userId="2e84a0203ba27ead" providerId="LiveId" clId="{8861FA1D-3275-4755-9655-028526ECB5D1}" dt="2024-06-05T01:24:47.296" v="167" actId="1076"/>
          <ac:spMkLst>
            <pc:docMk/>
            <pc:sldMk cId="3348108105" sldId="263"/>
            <ac:spMk id="3" creationId="{59E8F3D1-97E9-E495-750B-B578D89F533B}"/>
          </ac:spMkLst>
        </pc:spChg>
        <pc:picChg chg="add mod">
          <ac:chgData name="Twinkle Reddy" userId="2e84a0203ba27ead" providerId="LiveId" clId="{8861FA1D-3275-4755-9655-028526ECB5D1}" dt="2024-06-05T01:24:39.997" v="166" actId="1076"/>
          <ac:picMkLst>
            <pc:docMk/>
            <pc:sldMk cId="3348108105" sldId="263"/>
            <ac:picMk id="5" creationId="{AB02005C-5253-BF50-F1D1-48A0AF5ECCED}"/>
          </ac:picMkLst>
        </pc:picChg>
        <pc:picChg chg="add mod">
          <ac:chgData name="Twinkle Reddy" userId="2e84a0203ba27ead" providerId="LiveId" clId="{8861FA1D-3275-4755-9655-028526ECB5D1}" dt="2024-06-05T01:25:29.483" v="170" actId="1076"/>
          <ac:picMkLst>
            <pc:docMk/>
            <pc:sldMk cId="3348108105" sldId="263"/>
            <ac:picMk id="6" creationId="{4787E2C2-4872-D9B5-ABF2-2B6128CBE9D1}"/>
          </ac:picMkLst>
        </pc:picChg>
        <pc:picChg chg="add mod">
          <ac:chgData name="Twinkle Reddy" userId="2e84a0203ba27ead" providerId="LiveId" clId="{8861FA1D-3275-4755-9655-028526ECB5D1}" dt="2024-06-05T01:26:32.002" v="174" actId="1076"/>
          <ac:picMkLst>
            <pc:docMk/>
            <pc:sldMk cId="3348108105" sldId="263"/>
            <ac:picMk id="8" creationId="{16511A32-C306-891B-ADA4-45D05983E647}"/>
          </ac:picMkLst>
        </pc:picChg>
      </pc:sldChg>
      <pc:sldChg chg="del">
        <pc:chgData name="Twinkle Reddy" userId="2e84a0203ba27ead" providerId="LiveId" clId="{8861FA1D-3275-4755-9655-028526ECB5D1}" dt="2024-06-05T01:09:24.615" v="152" actId="47"/>
        <pc:sldMkLst>
          <pc:docMk/>
          <pc:sldMk cId="3508191803" sldId="264"/>
        </pc:sldMkLst>
      </pc:sldChg>
      <pc:sldChg chg="modSp new del mod">
        <pc:chgData name="Twinkle Reddy" userId="2e84a0203ba27ead" providerId="LiveId" clId="{8861FA1D-3275-4755-9655-028526ECB5D1}" dt="2024-06-05T01:27:06.695" v="181" actId="680"/>
        <pc:sldMkLst>
          <pc:docMk/>
          <pc:sldMk cId="579363686" sldId="267"/>
        </pc:sldMkLst>
        <pc:spChg chg="mod">
          <ac:chgData name="Twinkle Reddy" userId="2e84a0203ba27ead" providerId="LiveId" clId="{8861FA1D-3275-4755-9655-028526ECB5D1}" dt="2024-06-05T01:27:05.594" v="180"/>
          <ac:spMkLst>
            <pc:docMk/>
            <pc:sldMk cId="579363686" sldId="267"/>
            <ac:spMk id="2" creationId="{0A5135E1-730D-B830-F610-28B1EEBE58F9}"/>
          </ac:spMkLst>
        </pc:spChg>
      </pc:sldChg>
      <pc:sldChg chg="addSp modSp new mod">
        <pc:chgData name="Twinkle Reddy" userId="2e84a0203ba27ead" providerId="LiveId" clId="{8861FA1D-3275-4755-9655-028526ECB5D1}" dt="2024-06-05T02:08:46.983" v="327" actId="20577"/>
        <pc:sldMkLst>
          <pc:docMk/>
          <pc:sldMk cId="3823932703" sldId="267"/>
        </pc:sldMkLst>
        <pc:spChg chg="add mod">
          <ac:chgData name="Twinkle Reddy" userId="2e84a0203ba27ead" providerId="LiveId" clId="{8861FA1D-3275-4755-9655-028526ECB5D1}" dt="2024-06-05T01:27:40.377" v="184" actId="14100"/>
          <ac:spMkLst>
            <pc:docMk/>
            <pc:sldMk cId="3823932703" sldId="267"/>
            <ac:spMk id="3" creationId="{ABB19D27-D6D8-37F4-4764-47F429ADC68F}"/>
          </ac:spMkLst>
        </pc:spChg>
        <pc:spChg chg="mod">
          <ac:chgData name="Twinkle Reddy" userId="2e84a0203ba27ead" providerId="LiveId" clId="{8861FA1D-3275-4755-9655-028526ECB5D1}" dt="2024-06-05T02:08:46.983" v="327" actId="20577"/>
          <ac:spMkLst>
            <pc:docMk/>
            <pc:sldMk cId="3823932703" sldId="267"/>
            <ac:spMk id="4" creationId="{D589F34F-595C-15BD-EF8E-0E235E8CCD01}"/>
          </ac:spMkLst>
        </pc:spChg>
        <pc:picChg chg="add mod">
          <ac:chgData name="Twinkle Reddy" userId="2e84a0203ba27ead" providerId="LiveId" clId="{8861FA1D-3275-4755-9655-028526ECB5D1}" dt="2024-06-05T01:29:30.824" v="188" actId="14100"/>
          <ac:picMkLst>
            <pc:docMk/>
            <pc:sldMk cId="3823932703" sldId="267"/>
            <ac:picMk id="5" creationId="{78B75546-FBF1-FC62-E5DF-38169F8A6653}"/>
          </ac:picMkLst>
        </pc:picChg>
        <pc:picChg chg="add mod">
          <ac:chgData name="Twinkle Reddy" userId="2e84a0203ba27ead" providerId="LiveId" clId="{8861FA1D-3275-4755-9655-028526ECB5D1}" dt="2024-06-05T01:30:40.110" v="191" actId="1076"/>
          <ac:picMkLst>
            <pc:docMk/>
            <pc:sldMk cId="3823932703" sldId="267"/>
            <ac:picMk id="7" creationId="{E911BD69-4C7F-7D69-C563-FD218828AAC2}"/>
          </ac:picMkLst>
        </pc:picChg>
      </pc:sldChg>
      <pc:sldChg chg="modSp mod">
        <pc:chgData name="Twinkle Reddy" userId="2e84a0203ba27ead" providerId="LiveId" clId="{8861FA1D-3275-4755-9655-028526ECB5D1}" dt="2024-06-05T03:08:54.502" v="754" actId="123"/>
        <pc:sldMkLst>
          <pc:docMk/>
          <pc:sldMk cId="102121158" sldId="270"/>
        </pc:sldMkLst>
        <pc:spChg chg="mod">
          <ac:chgData name="Twinkle Reddy" userId="2e84a0203ba27ead" providerId="LiveId" clId="{8861FA1D-3275-4755-9655-028526ECB5D1}" dt="2024-06-05T03:08:54.502" v="754" actId="123"/>
          <ac:spMkLst>
            <pc:docMk/>
            <pc:sldMk cId="102121158" sldId="270"/>
            <ac:spMk id="3" creationId="{521A7204-2E65-4D98-7AA4-C8E927C0657B}"/>
          </ac:spMkLst>
        </pc:spChg>
      </pc:sldChg>
      <pc:sldChg chg="addSp modSp new mod setBg">
        <pc:chgData name="Twinkle Reddy" userId="2e84a0203ba27ead" providerId="LiveId" clId="{8861FA1D-3275-4755-9655-028526ECB5D1}" dt="2024-06-05T03:00:53.405" v="710" actId="26606"/>
        <pc:sldMkLst>
          <pc:docMk/>
          <pc:sldMk cId="703928473" sldId="271"/>
        </pc:sldMkLst>
        <pc:spChg chg="add mod">
          <ac:chgData name="Twinkle Reddy" userId="2e84a0203ba27ead" providerId="LiveId" clId="{8861FA1D-3275-4755-9655-028526ECB5D1}" dt="2024-06-05T01:37:17.059" v="231" actId="1076"/>
          <ac:spMkLst>
            <pc:docMk/>
            <pc:sldMk cId="703928473" sldId="271"/>
            <ac:spMk id="3" creationId="{5E031B74-8FFF-28F3-0616-0DF88883C3A8}"/>
          </ac:spMkLst>
        </pc:spChg>
        <pc:spChg chg="mod">
          <ac:chgData name="Twinkle Reddy" userId="2e84a0203ba27ead" providerId="LiveId" clId="{8861FA1D-3275-4755-9655-028526ECB5D1}" dt="2024-06-05T03:00:53.405" v="710" actId="26606"/>
          <ac:spMkLst>
            <pc:docMk/>
            <pc:sldMk cId="703928473" sldId="271"/>
            <ac:spMk id="6" creationId="{B51803AB-5F63-6854-0D2F-538423FF515B}"/>
          </ac:spMkLst>
        </pc:spChg>
        <pc:spChg chg="mod">
          <ac:chgData name="Twinkle Reddy" userId="2e84a0203ba27ead" providerId="LiveId" clId="{8861FA1D-3275-4755-9655-028526ECB5D1}" dt="2024-06-05T03:00:53.405" v="710" actId="26606"/>
          <ac:spMkLst>
            <pc:docMk/>
            <pc:sldMk cId="703928473" sldId="271"/>
            <ac:spMk id="8" creationId="{5D77E9CC-CBC5-4C3E-90F6-CB508960C0E1}"/>
          </ac:spMkLst>
        </pc:spChg>
        <pc:spChg chg="add">
          <ac:chgData name="Twinkle Reddy" userId="2e84a0203ba27ead" providerId="LiveId" clId="{8861FA1D-3275-4755-9655-028526ECB5D1}" dt="2024-06-05T03:00:53.405" v="710" actId="26606"/>
          <ac:spMkLst>
            <pc:docMk/>
            <pc:sldMk cId="703928473" sldId="271"/>
            <ac:spMk id="13" creationId="{2D2B266D-3625-4584-A5C3-7D3F672CFF30}"/>
          </ac:spMkLst>
        </pc:spChg>
        <pc:spChg chg="add">
          <ac:chgData name="Twinkle Reddy" userId="2e84a0203ba27ead" providerId="LiveId" clId="{8861FA1D-3275-4755-9655-028526ECB5D1}" dt="2024-06-05T03:00:53.405" v="710" actId="26606"/>
          <ac:spMkLst>
            <pc:docMk/>
            <pc:sldMk cId="703928473" sldId="271"/>
            <ac:spMk id="15" creationId="{C463B99A-73EE-4FBB-B7C4-F9F9BCC25C65}"/>
          </ac:spMkLst>
        </pc:spChg>
        <pc:spChg chg="add">
          <ac:chgData name="Twinkle Reddy" userId="2e84a0203ba27ead" providerId="LiveId" clId="{8861FA1D-3275-4755-9655-028526ECB5D1}" dt="2024-06-05T03:00:53.405" v="710" actId="26606"/>
          <ac:spMkLst>
            <pc:docMk/>
            <pc:sldMk cId="703928473" sldId="271"/>
            <ac:spMk id="17" creationId="{A5D2A5D1-BA0D-47D3-B051-DA7743C46E28}"/>
          </ac:spMkLst>
        </pc:spChg>
        <pc:picChg chg="add mod">
          <ac:chgData name="Twinkle Reddy" userId="2e84a0203ba27ead" providerId="LiveId" clId="{8861FA1D-3275-4755-9655-028526ECB5D1}" dt="2024-06-05T03:00:53.405" v="710" actId="26606"/>
          <ac:picMkLst>
            <pc:docMk/>
            <pc:sldMk cId="703928473" sldId="271"/>
            <ac:picMk id="5" creationId="{22803D24-FEE3-B92C-9111-6B59BD1330B1}"/>
          </ac:picMkLst>
        </pc:picChg>
        <pc:picChg chg="add mod">
          <ac:chgData name="Twinkle Reddy" userId="2e84a0203ba27ead" providerId="LiveId" clId="{8861FA1D-3275-4755-9655-028526ECB5D1}" dt="2024-06-05T01:42:04.673" v="241" actId="1076"/>
          <ac:picMkLst>
            <pc:docMk/>
            <pc:sldMk cId="703928473" sldId="271"/>
            <ac:picMk id="7" creationId="{EC849F61-6791-51F3-CB13-FC8877EA5DFD}"/>
          </ac:picMkLst>
        </pc:picChg>
      </pc:sldChg>
      <pc:sldChg chg="modSp mod">
        <pc:chgData name="Twinkle Reddy" userId="2e84a0203ba27ead" providerId="LiveId" clId="{8861FA1D-3275-4755-9655-028526ECB5D1}" dt="2024-06-05T03:09:04.900" v="755" actId="123"/>
        <pc:sldMkLst>
          <pc:docMk/>
          <pc:sldMk cId="4186706461" sldId="272"/>
        </pc:sldMkLst>
        <pc:spChg chg="mod">
          <ac:chgData name="Twinkle Reddy" userId="2e84a0203ba27ead" providerId="LiveId" clId="{8861FA1D-3275-4755-9655-028526ECB5D1}" dt="2024-06-05T03:09:04.900" v="755" actId="123"/>
          <ac:spMkLst>
            <pc:docMk/>
            <pc:sldMk cId="4186706461" sldId="272"/>
            <ac:spMk id="2" creationId="{E54D0C08-1497-7D35-F3D3-8EA3881D95A8}"/>
          </ac:spMkLst>
        </pc:spChg>
      </pc:sldChg>
      <pc:sldChg chg="addSp delSp modSp new mod">
        <pc:chgData name="Twinkle Reddy" userId="2e84a0203ba27ead" providerId="LiveId" clId="{8861FA1D-3275-4755-9655-028526ECB5D1}" dt="2024-06-05T03:14:48.126" v="799" actId="1076"/>
        <pc:sldMkLst>
          <pc:docMk/>
          <pc:sldMk cId="980045971" sldId="274"/>
        </pc:sldMkLst>
        <pc:spChg chg="mod">
          <ac:chgData name="Twinkle Reddy" userId="2e84a0203ba27ead" providerId="LiveId" clId="{8861FA1D-3275-4755-9655-028526ECB5D1}" dt="2024-06-05T01:54:18.651" v="290" actId="20577"/>
          <ac:spMkLst>
            <pc:docMk/>
            <pc:sldMk cId="980045971" sldId="274"/>
            <ac:spMk id="2" creationId="{5F085238-F263-A239-F968-B230D7171BC8}"/>
          </ac:spMkLst>
        </pc:spChg>
        <pc:spChg chg="add del mod">
          <ac:chgData name="Twinkle Reddy" userId="2e84a0203ba27ead" providerId="LiveId" clId="{8861FA1D-3275-4755-9655-028526ECB5D1}" dt="2024-06-05T03:12:59.512" v="779" actId="1076"/>
          <ac:spMkLst>
            <pc:docMk/>
            <pc:sldMk cId="980045971" sldId="274"/>
            <ac:spMk id="12" creationId="{C7C1B3B9-9EF9-4716-1799-73EAC8775FC8}"/>
          </ac:spMkLst>
        </pc:spChg>
        <pc:spChg chg="mod">
          <ac:chgData name="Twinkle Reddy" userId="2e84a0203ba27ead" providerId="LiveId" clId="{8861FA1D-3275-4755-9655-028526ECB5D1}" dt="2024-06-05T03:13:05.617" v="780" actId="1076"/>
          <ac:spMkLst>
            <pc:docMk/>
            <pc:sldMk cId="980045971" sldId="274"/>
            <ac:spMk id="13" creationId="{5C6295F7-BA9E-676F-66CF-B70B2D663000}"/>
          </ac:spMkLst>
        </pc:spChg>
        <pc:picChg chg="add mod">
          <ac:chgData name="Twinkle Reddy" userId="2e84a0203ba27ead" providerId="LiveId" clId="{8861FA1D-3275-4755-9655-028526ECB5D1}" dt="2024-06-05T03:13:36.072" v="786" actId="1076"/>
          <ac:picMkLst>
            <pc:docMk/>
            <pc:sldMk cId="980045971" sldId="274"/>
            <ac:picMk id="4" creationId="{1BE9A794-97CB-1E7C-E63F-D65F77248014}"/>
          </ac:picMkLst>
        </pc:picChg>
        <pc:picChg chg="add del mod">
          <ac:chgData name="Twinkle Reddy" userId="2e84a0203ba27ead" providerId="LiveId" clId="{8861FA1D-3275-4755-9655-028526ECB5D1}" dt="2024-06-05T03:07:23.133" v="747" actId="478"/>
          <ac:picMkLst>
            <pc:docMk/>
            <pc:sldMk cId="980045971" sldId="274"/>
            <ac:picMk id="6" creationId="{BFDF2BA1-B2CD-58C1-D726-7CA24FE1CE57}"/>
          </ac:picMkLst>
        </pc:picChg>
        <pc:picChg chg="add mod">
          <ac:chgData name="Twinkle Reddy" userId="2e84a0203ba27ead" providerId="LiveId" clId="{8861FA1D-3275-4755-9655-028526ECB5D1}" dt="2024-06-05T03:14:27.274" v="795" actId="1076"/>
          <ac:picMkLst>
            <pc:docMk/>
            <pc:sldMk cId="980045971" sldId="274"/>
            <ac:picMk id="7" creationId="{AC33058B-488B-1633-7A29-6B8882A5797E}"/>
          </ac:picMkLst>
        </pc:picChg>
        <pc:picChg chg="add mod">
          <ac:chgData name="Twinkle Reddy" userId="2e84a0203ba27ead" providerId="LiveId" clId="{8861FA1D-3275-4755-9655-028526ECB5D1}" dt="2024-06-05T03:14:48.126" v="799" actId="1076"/>
          <ac:picMkLst>
            <pc:docMk/>
            <pc:sldMk cId="980045971" sldId="274"/>
            <ac:picMk id="9" creationId="{44DB37D7-342B-2A77-0C9C-23BA54BA4EA5}"/>
          </ac:picMkLst>
        </pc:picChg>
        <pc:picChg chg="add mod">
          <ac:chgData name="Twinkle Reddy" userId="2e84a0203ba27ead" providerId="LiveId" clId="{8861FA1D-3275-4755-9655-028526ECB5D1}" dt="2024-06-05T03:14:30.048" v="796" actId="1076"/>
          <ac:picMkLst>
            <pc:docMk/>
            <pc:sldMk cId="980045971" sldId="274"/>
            <ac:picMk id="10" creationId="{9FFBA2FD-B027-72F5-FD69-8B8CB629F8E7}"/>
          </ac:picMkLst>
        </pc:picChg>
      </pc:sldChg>
      <pc:sldChg chg="new del">
        <pc:chgData name="Twinkle Reddy" userId="2e84a0203ba27ead" providerId="LiveId" clId="{8861FA1D-3275-4755-9655-028526ECB5D1}" dt="2024-06-05T01:42:23.253" v="244" actId="680"/>
        <pc:sldMkLst>
          <pc:docMk/>
          <pc:sldMk cId="3046077323" sldId="274"/>
        </pc:sldMkLst>
      </pc:sldChg>
      <pc:sldChg chg="addSp delSp modSp mod setBg">
        <pc:chgData name="Twinkle Reddy" userId="2e84a0203ba27ead" providerId="LiveId" clId="{8861FA1D-3275-4755-9655-028526ECB5D1}" dt="2024-06-05T03:01:48.070" v="715" actId="26606"/>
        <pc:sldMkLst>
          <pc:docMk/>
          <pc:sldMk cId="255217355" sldId="277"/>
        </pc:sldMkLst>
        <pc:spChg chg="mod">
          <ac:chgData name="Twinkle Reddy" userId="2e84a0203ba27ead" providerId="LiveId" clId="{8861FA1D-3275-4755-9655-028526ECB5D1}" dt="2024-06-05T03:01:48.070" v="715" actId="26606"/>
          <ac:spMkLst>
            <pc:docMk/>
            <pc:sldMk cId="255217355" sldId="277"/>
            <ac:spMk id="2" creationId="{3FF7DEE6-25DA-3883-8393-2A398A63E6DD}"/>
          </ac:spMkLst>
        </pc:spChg>
        <pc:spChg chg="add del">
          <ac:chgData name="Twinkle Reddy" userId="2e84a0203ba27ead" providerId="LiveId" clId="{8861FA1D-3275-4755-9655-028526ECB5D1}" dt="2024-06-05T03:01:40.424" v="712" actId="26606"/>
          <ac:spMkLst>
            <pc:docMk/>
            <pc:sldMk cId="255217355" sldId="277"/>
            <ac:spMk id="8" creationId="{870A1295-61BC-4214-AA3E-D396673024D0}"/>
          </ac:spMkLst>
        </pc:spChg>
        <pc:spChg chg="add">
          <ac:chgData name="Twinkle Reddy" userId="2e84a0203ba27ead" providerId="LiveId" clId="{8861FA1D-3275-4755-9655-028526ECB5D1}" dt="2024-06-05T03:01:48.070" v="715" actId="26606"/>
          <ac:spMkLst>
            <pc:docMk/>
            <pc:sldMk cId="255217355" sldId="277"/>
            <ac:spMk id="12" creationId="{84D4DDB8-B68F-45B0-9F62-C4279996F672}"/>
          </ac:spMkLst>
        </pc:spChg>
        <pc:spChg chg="add">
          <ac:chgData name="Twinkle Reddy" userId="2e84a0203ba27ead" providerId="LiveId" clId="{8861FA1D-3275-4755-9655-028526ECB5D1}" dt="2024-06-05T03:01:48.070" v="715" actId="26606"/>
          <ac:spMkLst>
            <pc:docMk/>
            <pc:sldMk cId="255217355" sldId="277"/>
            <ac:spMk id="14" creationId="{AF2F604E-43BE-4DC3-B983-E071523364F8}"/>
          </ac:spMkLst>
        </pc:spChg>
        <pc:spChg chg="add del">
          <ac:chgData name="Twinkle Reddy" userId="2e84a0203ba27ead" providerId="LiveId" clId="{8861FA1D-3275-4755-9655-028526ECB5D1}" dt="2024-06-05T03:01:48.070" v="714" actId="26606"/>
          <ac:spMkLst>
            <pc:docMk/>
            <pc:sldMk cId="255217355" sldId="277"/>
            <ac:spMk id="16" creationId="{BEBFA723-5A7B-472D-ABD7-1526B8D3A38B}"/>
          </ac:spMkLst>
        </pc:spChg>
        <pc:spChg chg="add del">
          <ac:chgData name="Twinkle Reddy" userId="2e84a0203ba27ead" providerId="LiveId" clId="{8861FA1D-3275-4755-9655-028526ECB5D1}" dt="2024-06-05T03:01:48.070" v="714" actId="26606"/>
          <ac:spMkLst>
            <pc:docMk/>
            <pc:sldMk cId="255217355" sldId="277"/>
            <ac:spMk id="17" creationId="{A6B27065-399A-4CF7-BF70-CF79B9848FC1}"/>
          </ac:spMkLst>
        </pc:spChg>
        <pc:spChg chg="add">
          <ac:chgData name="Twinkle Reddy" userId="2e84a0203ba27ead" providerId="LiveId" clId="{8861FA1D-3275-4755-9655-028526ECB5D1}" dt="2024-06-05T03:01:48.070" v="715" actId="26606"/>
          <ac:spMkLst>
            <pc:docMk/>
            <pc:sldMk cId="255217355" sldId="277"/>
            <ac:spMk id="22" creationId="{5DCB5928-DC7D-4612-9922-441966E15627}"/>
          </ac:spMkLst>
        </pc:spChg>
        <pc:spChg chg="add">
          <ac:chgData name="Twinkle Reddy" userId="2e84a0203ba27ead" providerId="LiveId" clId="{8861FA1D-3275-4755-9655-028526ECB5D1}" dt="2024-06-05T03:01:48.070" v="715" actId="26606"/>
          <ac:spMkLst>
            <pc:docMk/>
            <pc:sldMk cId="255217355" sldId="277"/>
            <ac:spMk id="23" creationId="{682C1161-1736-45EC-99B7-33F3CAE9D517}"/>
          </ac:spMkLst>
        </pc:spChg>
        <pc:spChg chg="add">
          <ac:chgData name="Twinkle Reddy" userId="2e84a0203ba27ead" providerId="LiveId" clId="{8861FA1D-3275-4755-9655-028526ECB5D1}" dt="2024-06-05T03:01:48.070" v="715" actId="26606"/>
          <ac:spMkLst>
            <pc:docMk/>
            <pc:sldMk cId="255217355" sldId="277"/>
            <ac:spMk id="24" creationId="{08C9B587-E65E-4B52-B37C-ABEBB6E87928}"/>
          </ac:spMkLst>
        </pc:spChg>
        <pc:grpChg chg="add del">
          <ac:chgData name="Twinkle Reddy" userId="2e84a0203ba27ead" providerId="LiveId" clId="{8861FA1D-3275-4755-9655-028526ECB5D1}" dt="2024-06-05T03:01:40.424" v="712" actId="26606"/>
          <ac:grpSpMkLst>
            <pc:docMk/>
            <pc:sldMk cId="255217355" sldId="277"/>
            <ac:grpSpMk id="10" creationId="{0B139475-2B26-4CA9-9413-DE741E49F7BB}"/>
          </ac:grpSpMkLst>
        </pc:grpChg>
        <pc:grpChg chg="add del">
          <ac:chgData name="Twinkle Reddy" userId="2e84a0203ba27ead" providerId="LiveId" clId="{8861FA1D-3275-4755-9655-028526ECB5D1}" dt="2024-06-05T03:01:48.070" v="714" actId="26606"/>
          <ac:grpSpMkLst>
            <pc:docMk/>
            <pc:sldMk cId="255217355" sldId="277"/>
            <ac:grpSpMk id="18" creationId="{CF22986C-DDF7-4109-9D6A-006800D6B041}"/>
          </ac:grpSpMkLst>
        </pc:grpChg>
        <pc:picChg chg="mod">
          <ac:chgData name="Twinkle Reddy" userId="2e84a0203ba27ead" providerId="LiveId" clId="{8861FA1D-3275-4755-9655-028526ECB5D1}" dt="2024-06-05T03:01:48.070" v="715" actId="26606"/>
          <ac:picMkLst>
            <pc:docMk/>
            <pc:sldMk cId="255217355" sldId="277"/>
            <ac:picMk id="3" creationId="{94F166A5-A7EE-66CB-4AC9-0AD5831968BA}"/>
          </ac:picMkLst>
        </pc:picChg>
      </pc:sldChg>
      <pc:sldChg chg="modSp new del mod">
        <pc:chgData name="Twinkle Reddy" userId="2e84a0203ba27ead" providerId="LiveId" clId="{8861FA1D-3275-4755-9655-028526ECB5D1}" dt="2024-06-05T02:09:27.618" v="335" actId="680"/>
        <pc:sldMkLst>
          <pc:docMk/>
          <pc:sldMk cId="1416596471" sldId="278"/>
        </pc:sldMkLst>
        <pc:spChg chg="mod">
          <ac:chgData name="Twinkle Reddy" userId="2e84a0203ba27ead" providerId="LiveId" clId="{8861FA1D-3275-4755-9655-028526ECB5D1}" dt="2024-06-05T02:09:27.079" v="334" actId="14100"/>
          <ac:spMkLst>
            <pc:docMk/>
            <pc:sldMk cId="1416596471" sldId="278"/>
            <ac:spMk id="2" creationId="{D570E436-1B5B-B8DE-2DAF-4D816E4C7FBB}"/>
          </ac:spMkLst>
        </pc:spChg>
      </pc:sldChg>
      <pc:sldChg chg="new del">
        <pc:chgData name="Twinkle Reddy" userId="2e84a0203ba27ead" providerId="LiveId" clId="{8861FA1D-3275-4755-9655-028526ECB5D1}" dt="2024-06-05T02:09:04.318" v="329" actId="680"/>
        <pc:sldMkLst>
          <pc:docMk/>
          <pc:sldMk cId="2438386887" sldId="278"/>
        </pc:sldMkLst>
      </pc:sldChg>
      <pc:sldChg chg="addSp delSp modSp new mod setBg">
        <pc:chgData name="Twinkle Reddy" userId="2e84a0203ba27ead" providerId="LiveId" clId="{8861FA1D-3275-4755-9655-028526ECB5D1}" dt="2024-06-05T03:09:19.164" v="756" actId="123"/>
        <pc:sldMkLst>
          <pc:docMk/>
          <pc:sldMk cId="3314706851" sldId="278"/>
        </pc:sldMkLst>
        <pc:spChg chg="add mod ord">
          <ac:chgData name="Twinkle Reddy" userId="2e84a0203ba27ead" providerId="LiveId" clId="{8861FA1D-3275-4755-9655-028526ECB5D1}" dt="2024-06-05T03:09:19.164" v="756" actId="123"/>
          <ac:spMkLst>
            <pc:docMk/>
            <pc:sldMk cId="3314706851" sldId="278"/>
            <ac:spMk id="6" creationId="{24EE9C40-D1AA-3D40-BEB1-261D18BB1277}"/>
          </ac:spMkLst>
        </pc:spChg>
        <pc:spChg chg="add del">
          <ac:chgData name="Twinkle Reddy" userId="2e84a0203ba27ead" providerId="LiveId" clId="{8861FA1D-3275-4755-9655-028526ECB5D1}" dt="2024-06-05T02:24:50.190" v="584" actId="26606"/>
          <ac:spMkLst>
            <pc:docMk/>
            <pc:sldMk cId="3314706851" sldId="278"/>
            <ac:spMk id="15" creationId="{A2679492-7988-4050-9056-542444452411}"/>
          </ac:spMkLst>
        </pc:spChg>
        <pc:spChg chg="add del">
          <ac:chgData name="Twinkle Reddy" userId="2e84a0203ba27ead" providerId="LiveId" clId="{8861FA1D-3275-4755-9655-028526ECB5D1}" dt="2024-06-05T02:24:50.190" v="584" actId="26606"/>
          <ac:spMkLst>
            <pc:docMk/>
            <pc:sldMk cId="3314706851" sldId="278"/>
            <ac:spMk id="17" creationId="{B091B163-7D61-4891-ABCF-5C13D9C418D0}"/>
          </ac:spMkLst>
        </pc:spChg>
        <pc:spChg chg="add del">
          <ac:chgData name="Twinkle Reddy" userId="2e84a0203ba27ead" providerId="LiveId" clId="{8861FA1D-3275-4755-9655-028526ECB5D1}" dt="2024-06-05T02:24:52.166" v="586" actId="26606"/>
          <ac:spMkLst>
            <pc:docMk/>
            <pc:sldMk cId="3314706851" sldId="278"/>
            <ac:spMk id="21" creationId="{99F1FFA9-D672-408C-9220-ADEEC6ABDD09}"/>
          </ac:spMkLst>
        </pc:spChg>
        <pc:spChg chg="add del">
          <ac:chgData name="Twinkle Reddy" userId="2e84a0203ba27ead" providerId="LiveId" clId="{8861FA1D-3275-4755-9655-028526ECB5D1}" dt="2024-06-05T02:24:54.869" v="588" actId="26606"/>
          <ac:spMkLst>
            <pc:docMk/>
            <pc:sldMk cId="3314706851" sldId="278"/>
            <ac:spMk id="23" creationId="{08BC803E-13F3-4DAB-B17C-BEB0076164B7}"/>
          </ac:spMkLst>
        </pc:spChg>
        <pc:spChg chg="add del">
          <ac:chgData name="Twinkle Reddy" userId="2e84a0203ba27ead" providerId="LiveId" clId="{8861FA1D-3275-4755-9655-028526ECB5D1}" dt="2024-06-05T02:24:54.869" v="588" actId="26606"/>
          <ac:spMkLst>
            <pc:docMk/>
            <pc:sldMk cId="3314706851" sldId="278"/>
            <ac:spMk id="24" creationId="{B8DDE571-E57F-4AB5-83C7-30EB5DDCCAC7}"/>
          </ac:spMkLst>
        </pc:spChg>
        <pc:spChg chg="add del">
          <ac:chgData name="Twinkle Reddy" userId="2e84a0203ba27ead" providerId="LiveId" clId="{8861FA1D-3275-4755-9655-028526ECB5D1}" dt="2024-06-05T02:24:58.320" v="590" actId="26606"/>
          <ac:spMkLst>
            <pc:docMk/>
            <pc:sldMk cId="3314706851" sldId="278"/>
            <ac:spMk id="26" creationId="{9D25F302-27C5-414F-97F8-6EA0A6C028BA}"/>
          </ac:spMkLst>
        </pc:spChg>
        <pc:spChg chg="add del">
          <ac:chgData name="Twinkle Reddy" userId="2e84a0203ba27ead" providerId="LiveId" clId="{8861FA1D-3275-4755-9655-028526ECB5D1}" dt="2024-06-05T02:24:58.320" v="590" actId="26606"/>
          <ac:spMkLst>
            <pc:docMk/>
            <pc:sldMk cId="3314706851" sldId="278"/>
            <ac:spMk id="27" creationId="{830A36F8-48C2-4842-A87B-8CE8DF4E7FD2}"/>
          </ac:spMkLst>
        </pc:spChg>
        <pc:spChg chg="add del">
          <ac:chgData name="Twinkle Reddy" userId="2e84a0203ba27ead" providerId="LiveId" clId="{8861FA1D-3275-4755-9655-028526ECB5D1}" dt="2024-06-05T02:24:58.320" v="590" actId="26606"/>
          <ac:spMkLst>
            <pc:docMk/>
            <pc:sldMk cId="3314706851" sldId="278"/>
            <ac:spMk id="28" creationId="{7F488E8B-4E1E-4402-8935-D4E6C02615C7}"/>
          </ac:spMkLst>
        </pc:spChg>
        <pc:spChg chg="add del">
          <ac:chgData name="Twinkle Reddy" userId="2e84a0203ba27ead" providerId="LiveId" clId="{8861FA1D-3275-4755-9655-028526ECB5D1}" dt="2024-06-05T02:25:00.218" v="592" actId="26606"/>
          <ac:spMkLst>
            <pc:docMk/>
            <pc:sldMk cId="3314706851" sldId="278"/>
            <ac:spMk id="30" creationId="{1022CA72-2A63-428F-B586-37BA5AB6D265}"/>
          </ac:spMkLst>
        </pc:spChg>
        <pc:spChg chg="add del">
          <ac:chgData name="Twinkle Reddy" userId="2e84a0203ba27ead" providerId="LiveId" clId="{8861FA1D-3275-4755-9655-028526ECB5D1}" dt="2024-06-05T02:25:00.218" v="592" actId="26606"/>
          <ac:spMkLst>
            <pc:docMk/>
            <pc:sldMk cId="3314706851" sldId="278"/>
            <ac:spMk id="31" creationId="{95C8260E-968F-44E8-A823-ABB431311926}"/>
          </ac:spMkLst>
        </pc:spChg>
        <pc:spChg chg="add del">
          <ac:chgData name="Twinkle Reddy" userId="2e84a0203ba27ead" providerId="LiveId" clId="{8861FA1D-3275-4755-9655-028526ECB5D1}" dt="2024-06-05T02:25:00.218" v="592" actId="26606"/>
          <ac:spMkLst>
            <pc:docMk/>
            <pc:sldMk cId="3314706851" sldId="278"/>
            <ac:spMk id="32" creationId="{2C1BBA94-3F40-40AA-8BB9-E69E25E537C1}"/>
          </ac:spMkLst>
        </pc:spChg>
        <pc:spChg chg="add del">
          <ac:chgData name="Twinkle Reddy" userId="2e84a0203ba27ead" providerId="LiveId" clId="{8861FA1D-3275-4755-9655-028526ECB5D1}" dt="2024-06-05T02:25:00.218" v="592" actId="26606"/>
          <ac:spMkLst>
            <pc:docMk/>
            <pc:sldMk cId="3314706851" sldId="278"/>
            <ac:spMk id="33" creationId="{FE43805F-24A6-46A4-B19B-54F28347355C}"/>
          </ac:spMkLst>
        </pc:spChg>
        <pc:spChg chg="add del">
          <ac:chgData name="Twinkle Reddy" userId="2e84a0203ba27ead" providerId="LiveId" clId="{8861FA1D-3275-4755-9655-028526ECB5D1}" dt="2024-06-05T02:26:40.166" v="594" actId="26606"/>
          <ac:spMkLst>
            <pc:docMk/>
            <pc:sldMk cId="3314706851" sldId="278"/>
            <ac:spMk id="35" creationId="{352BEC0E-22F8-46D0-9632-375DB541B06C}"/>
          </ac:spMkLst>
        </pc:spChg>
        <pc:spChg chg="add del">
          <ac:chgData name="Twinkle Reddy" userId="2e84a0203ba27ead" providerId="LiveId" clId="{8861FA1D-3275-4755-9655-028526ECB5D1}" dt="2024-06-05T02:26:40.166" v="594" actId="26606"/>
          <ac:spMkLst>
            <pc:docMk/>
            <pc:sldMk cId="3314706851" sldId="278"/>
            <ac:spMk id="36" creationId="{3FCFB1DE-0B7E-48CC-BA90-B2AB0889F9D6}"/>
          </ac:spMkLst>
        </pc:spChg>
        <pc:spChg chg="add del">
          <ac:chgData name="Twinkle Reddy" userId="2e84a0203ba27ead" providerId="LiveId" clId="{8861FA1D-3275-4755-9655-028526ECB5D1}" dt="2024-06-05T02:26:47.816" v="596" actId="26606"/>
          <ac:spMkLst>
            <pc:docMk/>
            <pc:sldMk cId="3314706851" sldId="278"/>
            <ac:spMk id="38" creationId="{69D47016-023F-44BD-981C-50E7A10A6609}"/>
          </ac:spMkLst>
        </pc:spChg>
        <pc:spChg chg="add del">
          <ac:chgData name="Twinkle Reddy" userId="2e84a0203ba27ead" providerId="LiveId" clId="{8861FA1D-3275-4755-9655-028526ECB5D1}" dt="2024-06-05T02:26:47.816" v="596" actId="26606"/>
          <ac:spMkLst>
            <pc:docMk/>
            <pc:sldMk cId="3314706851" sldId="278"/>
            <ac:spMk id="39" creationId="{6D8B37B0-0682-433E-BC8D-498C04ABD9A7}"/>
          </ac:spMkLst>
        </pc:spChg>
        <pc:spChg chg="add del">
          <ac:chgData name="Twinkle Reddy" userId="2e84a0203ba27ead" providerId="LiveId" clId="{8861FA1D-3275-4755-9655-028526ECB5D1}" dt="2024-06-05T02:26:58.101" v="598" actId="26606"/>
          <ac:spMkLst>
            <pc:docMk/>
            <pc:sldMk cId="3314706851" sldId="278"/>
            <ac:spMk id="41" creationId="{B5DAA40F-4F28-4316-934E-C55D7C3AA018}"/>
          </ac:spMkLst>
        </pc:spChg>
        <pc:spChg chg="add del">
          <ac:chgData name="Twinkle Reddy" userId="2e84a0203ba27ead" providerId="LiveId" clId="{8861FA1D-3275-4755-9655-028526ECB5D1}" dt="2024-06-05T02:26:58.101" v="598" actId="26606"/>
          <ac:spMkLst>
            <pc:docMk/>
            <pc:sldMk cId="3314706851" sldId="278"/>
            <ac:spMk id="42" creationId="{F6D467C8-A8E0-468B-B88D-9CEEE37BFC59}"/>
          </ac:spMkLst>
        </pc:spChg>
        <pc:spChg chg="add del">
          <ac:chgData name="Twinkle Reddy" userId="2e84a0203ba27ead" providerId="LiveId" clId="{8861FA1D-3275-4755-9655-028526ECB5D1}" dt="2024-06-05T02:26:58.101" v="598" actId="26606"/>
          <ac:spMkLst>
            <pc:docMk/>
            <pc:sldMk cId="3314706851" sldId="278"/>
            <ac:spMk id="43" creationId="{62677C27-4325-4BE2-B2C9-B721DA9E3CD4}"/>
          </ac:spMkLst>
        </pc:spChg>
        <pc:spChg chg="add del">
          <ac:chgData name="Twinkle Reddy" userId="2e84a0203ba27ead" providerId="LiveId" clId="{8861FA1D-3275-4755-9655-028526ECB5D1}" dt="2024-06-05T02:27:11.520" v="600" actId="26606"/>
          <ac:spMkLst>
            <pc:docMk/>
            <pc:sldMk cId="3314706851" sldId="278"/>
            <ac:spMk id="45" creationId="{F83B1BEA-1159-4AE5-AD9B-9440E5189009}"/>
          </ac:spMkLst>
        </pc:spChg>
        <pc:spChg chg="add del">
          <ac:chgData name="Twinkle Reddy" userId="2e84a0203ba27ead" providerId="LiveId" clId="{8861FA1D-3275-4755-9655-028526ECB5D1}" dt="2024-06-05T02:27:11.520" v="600" actId="26606"/>
          <ac:spMkLst>
            <pc:docMk/>
            <pc:sldMk cId="3314706851" sldId="278"/>
            <ac:spMk id="46" creationId="{5D50C310-510F-45B8-81D2-BE905D5C6D58}"/>
          </ac:spMkLst>
        </pc:spChg>
        <pc:spChg chg="add del">
          <ac:chgData name="Twinkle Reddy" userId="2e84a0203ba27ead" providerId="LiveId" clId="{8861FA1D-3275-4755-9655-028526ECB5D1}" dt="2024-06-05T02:27:44.765" v="602" actId="26606"/>
          <ac:spMkLst>
            <pc:docMk/>
            <pc:sldMk cId="3314706851" sldId="278"/>
            <ac:spMk id="48" creationId="{53E60C6D-4E85-4E14-BCDF-BF15C241F7CA}"/>
          </ac:spMkLst>
        </pc:spChg>
        <pc:spChg chg="add del">
          <ac:chgData name="Twinkle Reddy" userId="2e84a0203ba27ead" providerId="LiveId" clId="{8861FA1D-3275-4755-9655-028526ECB5D1}" dt="2024-06-05T02:27:44.765" v="602" actId="26606"/>
          <ac:spMkLst>
            <pc:docMk/>
            <pc:sldMk cId="3314706851" sldId="278"/>
            <ac:spMk id="49" creationId="{7D42D292-4C48-479B-9E59-E29CD9871C0C}"/>
          </ac:spMkLst>
        </pc:spChg>
        <pc:spChg chg="add del">
          <ac:chgData name="Twinkle Reddy" userId="2e84a0203ba27ead" providerId="LiveId" clId="{8861FA1D-3275-4755-9655-028526ECB5D1}" dt="2024-06-05T02:27:44.765" v="602" actId="26606"/>
          <ac:spMkLst>
            <pc:docMk/>
            <pc:sldMk cId="3314706851" sldId="278"/>
            <ac:spMk id="50" creationId="{533DF362-939D-4EEE-8DC4-6B54607E5611}"/>
          </ac:spMkLst>
        </pc:spChg>
        <pc:spChg chg="add del">
          <ac:chgData name="Twinkle Reddy" userId="2e84a0203ba27ead" providerId="LiveId" clId="{8861FA1D-3275-4755-9655-028526ECB5D1}" dt="2024-06-05T02:27:47.472" v="604" actId="26606"/>
          <ac:spMkLst>
            <pc:docMk/>
            <pc:sldMk cId="3314706851" sldId="278"/>
            <ac:spMk id="52" creationId="{352BEC0E-22F8-46D0-9632-375DB541B06C}"/>
          </ac:spMkLst>
        </pc:spChg>
        <pc:spChg chg="add del">
          <ac:chgData name="Twinkle Reddy" userId="2e84a0203ba27ead" providerId="LiveId" clId="{8861FA1D-3275-4755-9655-028526ECB5D1}" dt="2024-06-05T02:27:47.472" v="604" actId="26606"/>
          <ac:spMkLst>
            <pc:docMk/>
            <pc:sldMk cId="3314706851" sldId="278"/>
            <ac:spMk id="53" creationId="{3FCFB1DE-0B7E-48CC-BA90-B2AB0889F9D6}"/>
          </ac:spMkLst>
        </pc:spChg>
        <pc:spChg chg="add del">
          <ac:chgData name="Twinkle Reddy" userId="2e84a0203ba27ead" providerId="LiveId" clId="{8861FA1D-3275-4755-9655-028526ECB5D1}" dt="2024-06-05T02:28:05.696" v="606" actId="26606"/>
          <ac:spMkLst>
            <pc:docMk/>
            <pc:sldMk cId="3314706851" sldId="278"/>
            <ac:spMk id="55" creationId="{115719BB-48A7-4AF4-BB91-DC82E0DF727D}"/>
          </ac:spMkLst>
        </pc:spChg>
        <pc:spChg chg="add del">
          <ac:chgData name="Twinkle Reddy" userId="2e84a0203ba27ead" providerId="LiveId" clId="{8861FA1D-3275-4755-9655-028526ECB5D1}" dt="2024-06-05T02:28:05.696" v="606" actId="26606"/>
          <ac:spMkLst>
            <pc:docMk/>
            <pc:sldMk cId="3314706851" sldId="278"/>
            <ac:spMk id="56" creationId="{10973A55-5440-4A99-B526-B5812E46271E}"/>
          </ac:spMkLst>
        </pc:spChg>
        <pc:spChg chg="add del">
          <ac:chgData name="Twinkle Reddy" userId="2e84a0203ba27ead" providerId="LiveId" clId="{8861FA1D-3275-4755-9655-028526ECB5D1}" dt="2024-06-05T02:28:05.696" v="606" actId="26606"/>
          <ac:spMkLst>
            <pc:docMk/>
            <pc:sldMk cId="3314706851" sldId="278"/>
            <ac:spMk id="57" creationId="{A9682493-588A-4D52-98F6-FBBD80C07ECB}"/>
          </ac:spMkLst>
        </pc:spChg>
        <pc:spChg chg="add del">
          <ac:chgData name="Twinkle Reddy" userId="2e84a0203ba27ead" providerId="LiveId" clId="{8861FA1D-3275-4755-9655-028526ECB5D1}" dt="2024-06-05T02:28:05.696" v="606" actId="26606"/>
          <ac:spMkLst>
            <pc:docMk/>
            <pc:sldMk cId="3314706851" sldId="278"/>
            <ac:spMk id="58" creationId="{FBEC5A7A-ADE4-48D9-B89C-2BA1C9110632}"/>
          </ac:spMkLst>
        </pc:spChg>
        <pc:spChg chg="add del">
          <ac:chgData name="Twinkle Reddy" userId="2e84a0203ba27ead" providerId="LiveId" clId="{8861FA1D-3275-4755-9655-028526ECB5D1}" dt="2024-06-05T02:28:05.696" v="606" actId="26606"/>
          <ac:spMkLst>
            <pc:docMk/>
            <pc:sldMk cId="3314706851" sldId="278"/>
            <ac:spMk id="59" creationId="{82095FCE-EF05-4443-B97A-85DEE3A5CA17}"/>
          </ac:spMkLst>
        </pc:spChg>
        <pc:spChg chg="add">
          <ac:chgData name="Twinkle Reddy" userId="2e84a0203ba27ead" providerId="LiveId" clId="{8861FA1D-3275-4755-9655-028526ECB5D1}" dt="2024-06-05T02:28:05.711" v="607" actId="26606"/>
          <ac:spMkLst>
            <pc:docMk/>
            <pc:sldMk cId="3314706851" sldId="278"/>
            <ac:spMk id="61" creationId="{49B9E8A9-352D-4DCB-9485-C777000D4979}"/>
          </ac:spMkLst>
        </pc:spChg>
        <pc:spChg chg="add">
          <ac:chgData name="Twinkle Reddy" userId="2e84a0203ba27ead" providerId="LiveId" clId="{8861FA1D-3275-4755-9655-028526ECB5D1}" dt="2024-06-05T02:28:05.711" v="607" actId="26606"/>
          <ac:spMkLst>
            <pc:docMk/>
            <pc:sldMk cId="3314706851" sldId="278"/>
            <ac:spMk id="62" creationId="{C2A9B0E5-C2C1-4B85-99A9-117A659D5FE0}"/>
          </ac:spMkLst>
        </pc:spChg>
        <pc:spChg chg="add">
          <ac:chgData name="Twinkle Reddy" userId="2e84a0203ba27ead" providerId="LiveId" clId="{8861FA1D-3275-4755-9655-028526ECB5D1}" dt="2024-06-05T02:28:05.711" v="607" actId="26606"/>
          <ac:spMkLst>
            <pc:docMk/>
            <pc:sldMk cId="3314706851" sldId="278"/>
            <ac:spMk id="63" creationId="{3A8AEACA-9535-4BE8-A91B-8BE82BA54751}"/>
          </ac:spMkLst>
        </pc:spChg>
        <pc:picChg chg="add del">
          <ac:chgData name="Twinkle Reddy" userId="2e84a0203ba27ead" providerId="LiveId" clId="{8861FA1D-3275-4755-9655-028526ECB5D1}" dt="2024-06-05T02:09:51.152" v="338" actId="22"/>
          <ac:picMkLst>
            <pc:docMk/>
            <pc:sldMk cId="3314706851" sldId="278"/>
            <ac:picMk id="3" creationId="{1318D319-48D9-A4B8-B97F-899EE48317E6}"/>
          </ac:picMkLst>
        </pc:picChg>
        <pc:picChg chg="add del">
          <ac:chgData name="Twinkle Reddy" userId="2e84a0203ba27ead" providerId="LiveId" clId="{8861FA1D-3275-4755-9655-028526ECB5D1}" dt="2024-06-05T02:10:00.962" v="340" actId="478"/>
          <ac:picMkLst>
            <pc:docMk/>
            <pc:sldMk cId="3314706851" sldId="278"/>
            <ac:picMk id="5" creationId="{FED859F8-3AD4-5584-6D46-DB6CFC0CB417}"/>
          </ac:picMkLst>
        </pc:picChg>
        <pc:picChg chg="add del">
          <ac:chgData name="Twinkle Reddy" userId="2e84a0203ba27ead" providerId="LiveId" clId="{8861FA1D-3275-4755-9655-028526ECB5D1}" dt="2024-06-05T02:12:18.378" v="544" actId="22"/>
          <ac:picMkLst>
            <pc:docMk/>
            <pc:sldMk cId="3314706851" sldId="278"/>
            <ac:picMk id="8" creationId="{498F18E0-0283-63DD-41C5-ACB23531AC23}"/>
          </ac:picMkLst>
        </pc:picChg>
        <pc:picChg chg="add mod ord">
          <ac:chgData name="Twinkle Reddy" userId="2e84a0203ba27ead" providerId="LiveId" clId="{8861FA1D-3275-4755-9655-028526ECB5D1}" dt="2024-06-05T02:28:05.711" v="607" actId="26606"/>
          <ac:picMkLst>
            <pc:docMk/>
            <pc:sldMk cId="3314706851" sldId="278"/>
            <ac:picMk id="9" creationId="{03655D95-E1C5-D4CB-49B7-8B94DBB99417}"/>
          </ac:picMkLst>
        </pc:picChg>
        <pc:picChg chg="add mod">
          <ac:chgData name="Twinkle Reddy" userId="2e84a0203ba27ead" providerId="LiveId" clId="{8861FA1D-3275-4755-9655-028526ECB5D1}" dt="2024-06-05T02:28:05.711" v="607" actId="26606"/>
          <ac:picMkLst>
            <pc:docMk/>
            <pc:sldMk cId="3314706851" sldId="278"/>
            <ac:picMk id="10" creationId="{6C1677AD-7943-CBEB-0F0A-74210603A9F6}"/>
          </ac:picMkLst>
        </pc:picChg>
        <pc:cxnChg chg="add del">
          <ac:chgData name="Twinkle Reddy" userId="2e84a0203ba27ead" providerId="LiveId" clId="{8861FA1D-3275-4755-9655-028526ECB5D1}" dt="2024-06-05T02:24:50.190" v="584" actId="26606"/>
          <ac:cxnSpMkLst>
            <pc:docMk/>
            <pc:sldMk cId="3314706851" sldId="278"/>
            <ac:cxnSpMk id="19" creationId="{C49DA8F6-BCC1-4447-B54C-57856834B94B}"/>
          </ac:cxnSpMkLst>
        </pc:cxnChg>
      </pc:sldChg>
      <pc:sldChg chg="addSp modSp mod setBg">
        <pc:chgData name="Twinkle Reddy" userId="2e84a0203ba27ead" providerId="LiveId" clId="{8861FA1D-3275-4755-9655-028526ECB5D1}" dt="2024-06-05T03:11:14.818" v="774" actId="1076"/>
        <pc:sldMkLst>
          <pc:docMk/>
          <pc:sldMk cId="1940464672" sldId="279"/>
        </pc:sldMkLst>
        <pc:spChg chg="mod">
          <ac:chgData name="Twinkle Reddy" userId="2e84a0203ba27ead" providerId="LiveId" clId="{8861FA1D-3275-4755-9655-028526ECB5D1}" dt="2024-06-05T03:11:14.818" v="774" actId="1076"/>
          <ac:spMkLst>
            <pc:docMk/>
            <pc:sldMk cId="1940464672" sldId="279"/>
            <ac:spMk id="2" creationId="{A6C932AB-D987-9A07-EA88-F245E3732223}"/>
          </ac:spMkLst>
        </pc:spChg>
        <pc:spChg chg="add">
          <ac:chgData name="Twinkle Reddy" userId="2e84a0203ba27ead" providerId="LiveId" clId="{8861FA1D-3275-4755-9655-028526ECB5D1}" dt="2024-06-05T02:59:16.256" v="701" actId="26606"/>
          <ac:spMkLst>
            <pc:docMk/>
            <pc:sldMk cId="1940464672" sldId="279"/>
            <ac:spMk id="9" creationId="{0288C6B4-AFC3-407F-A595-EFFD38D4CCAF}"/>
          </ac:spMkLst>
        </pc:spChg>
        <pc:spChg chg="add">
          <ac:chgData name="Twinkle Reddy" userId="2e84a0203ba27ead" providerId="LiveId" clId="{8861FA1D-3275-4755-9655-028526ECB5D1}" dt="2024-06-05T02:59:16.256" v="701" actId="26606"/>
          <ac:spMkLst>
            <pc:docMk/>
            <pc:sldMk cId="1940464672" sldId="279"/>
            <ac:spMk id="11" creationId="{CF236821-17FE-429B-8D2C-08E13A64EA40}"/>
          </ac:spMkLst>
        </pc:spChg>
        <pc:spChg chg="add">
          <ac:chgData name="Twinkle Reddy" userId="2e84a0203ba27ead" providerId="LiveId" clId="{8861FA1D-3275-4755-9655-028526ECB5D1}" dt="2024-06-05T02:59:16.256" v="701" actId="26606"/>
          <ac:spMkLst>
            <pc:docMk/>
            <pc:sldMk cId="1940464672" sldId="279"/>
            <ac:spMk id="13" creationId="{C0BDBCD2-E081-43AB-9119-C55465E59757}"/>
          </ac:spMkLst>
        </pc:spChg>
        <pc:spChg chg="add">
          <ac:chgData name="Twinkle Reddy" userId="2e84a0203ba27ead" providerId="LiveId" clId="{8861FA1D-3275-4755-9655-028526ECB5D1}" dt="2024-06-05T02:59:16.256" v="701" actId="26606"/>
          <ac:spMkLst>
            <pc:docMk/>
            <pc:sldMk cId="1940464672" sldId="279"/>
            <ac:spMk id="15" creationId="{98E79BE4-34FE-485A-98A5-92CE8F7C4743}"/>
          </ac:spMkLst>
        </pc:spChg>
        <pc:spChg chg="add">
          <ac:chgData name="Twinkle Reddy" userId="2e84a0203ba27ead" providerId="LiveId" clId="{8861FA1D-3275-4755-9655-028526ECB5D1}" dt="2024-06-05T02:59:16.256" v="701" actId="26606"/>
          <ac:spMkLst>
            <pc:docMk/>
            <pc:sldMk cId="1940464672" sldId="279"/>
            <ac:spMk id="17" creationId="{7A5F0580-5EE9-419F-96EE-B6529EF6E7D0}"/>
          </ac:spMkLst>
        </pc:spChg>
        <pc:picChg chg="mod">
          <ac:chgData name="Twinkle Reddy" userId="2e84a0203ba27ead" providerId="LiveId" clId="{8861FA1D-3275-4755-9655-028526ECB5D1}" dt="2024-06-05T03:00:19.119" v="709" actId="1076"/>
          <ac:picMkLst>
            <pc:docMk/>
            <pc:sldMk cId="1940464672" sldId="279"/>
            <ac:picMk id="4" creationId="{68E96B00-5150-1850-7386-78DA04B3A874}"/>
          </ac:picMkLst>
        </pc:picChg>
      </pc:sldChg>
      <pc:sldChg chg="modSp mod">
        <pc:chgData name="Twinkle Reddy" userId="2e84a0203ba27ead" providerId="LiveId" clId="{8861FA1D-3275-4755-9655-028526ECB5D1}" dt="2024-06-05T03:11:15.439" v="775" actId="123"/>
        <pc:sldMkLst>
          <pc:docMk/>
          <pc:sldMk cId="1634051797" sldId="282"/>
        </pc:sldMkLst>
        <pc:spChg chg="mod">
          <ac:chgData name="Twinkle Reddy" userId="2e84a0203ba27ead" providerId="LiveId" clId="{8861FA1D-3275-4755-9655-028526ECB5D1}" dt="2024-06-05T03:11:15.439" v="775" actId="123"/>
          <ac:spMkLst>
            <pc:docMk/>
            <pc:sldMk cId="1634051797" sldId="282"/>
            <ac:spMk id="2" creationId="{DB65FBA5-EE5A-AE4A-2B2A-F473972527C5}"/>
          </ac:spMkLst>
        </pc:spChg>
        <pc:spChg chg="mod">
          <ac:chgData name="Twinkle Reddy" userId="2e84a0203ba27ead" providerId="LiveId" clId="{8861FA1D-3275-4755-9655-028526ECB5D1}" dt="2024-06-05T03:09:43.874" v="760" actId="14100"/>
          <ac:spMkLst>
            <pc:docMk/>
            <pc:sldMk cId="1634051797" sldId="282"/>
            <ac:spMk id="3" creationId="{06143A3F-6801-FBEF-834F-E17C3615CFE6}"/>
          </ac:spMkLst>
        </pc:spChg>
      </pc:sldChg>
      <pc:sldChg chg="modSp mod">
        <pc:chgData name="Twinkle Reddy" userId="2e84a0203ba27ead" providerId="LiveId" clId="{8861FA1D-3275-4755-9655-028526ECB5D1}" dt="2024-06-05T03:25:07.253" v="874" actId="2711"/>
        <pc:sldMkLst>
          <pc:docMk/>
          <pc:sldMk cId="3491630026" sldId="283"/>
        </pc:sldMkLst>
        <pc:spChg chg="mod">
          <ac:chgData name="Twinkle Reddy" userId="2e84a0203ba27ead" providerId="LiveId" clId="{8861FA1D-3275-4755-9655-028526ECB5D1}" dt="2024-06-05T03:15:07.270" v="800" actId="1076"/>
          <ac:spMkLst>
            <pc:docMk/>
            <pc:sldMk cId="3491630026" sldId="283"/>
            <ac:spMk id="12" creationId="{C7C1B3B9-9EF9-4716-1799-73EAC8775FC8}"/>
          </ac:spMkLst>
        </pc:spChg>
        <pc:spChg chg="mod">
          <ac:chgData name="Twinkle Reddy" userId="2e84a0203ba27ead" providerId="LiveId" clId="{8861FA1D-3275-4755-9655-028526ECB5D1}" dt="2024-06-05T03:25:07.253" v="874" actId="2711"/>
          <ac:spMkLst>
            <pc:docMk/>
            <pc:sldMk cId="3491630026" sldId="283"/>
            <ac:spMk id="13" creationId="{5C6295F7-BA9E-676F-66CF-B70B2D663000}"/>
          </ac:spMkLst>
        </pc:spChg>
        <pc:picChg chg="mod">
          <ac:chgData name="Twinkle Reddy" userId="2e84a0203ba27ead" providerId="LiveId" clId="{8861FA1D-3275-4755-9655-028526ECB5D1}" dt="2024-06-05T03:22:43.459" v="808" actId="1076"/>
          <ac:picMkLst>
            <pc:docMk/>
            <pc:sldMk cId="3491630026" sldId="283"/>
            <ac:picMk id="6" creationId="{E154F814-4101-FF4E-2E10-27C527D2020E}"/>
          </ac:picMkLst>
        </pc:picChg>
      </pc:sldChg>
      <pc:sldChg chg="addSp modSp new mod">
        <pc:chgData name="Twinkle Reddy" userId="2e84a0203ba27ead" providerId="LiveId" clId="{8861FA1D-3275-4755-9655-028526ECB5D1}" dt="2024-06-05T03:37:02.646" v="915" actId="20577"/>
        <pc:sldMkLst>
          <pc:docMk/>
          <pc:sldMk cId="3225131914" sldId="285"/>
        </pc:sldMkLst>
        <pc:spChg chg="add mod">
          <ac:chgData name="Twinkle Reddy" userId="2e84a0203ba27ead" providerId="LiveId" clId="{8861FA1D-3275-4755-9655-028526ECB5D1}" dt="2024-06-05T03:37:02.646" v="915" actId="20577"/>
          <ac:spMkLst>
            <pc:docMk/>
            <pc:sldMk cId="3225131914" sldId="285"/>
            <ac:spMk id="2" creationId="{5496FF6C-A46D-CB0C-4E86-CFE09337732E}"/>
          </ac:spMkLst>
        </pc:spChg>
      </pc:sldChg>
    </pc:docChg>
  </pc:docChgLst>
  <pc:docChgLst>
    <pc:chgData name="Guest User" providerId="Windows Live" clId="Web-{7ABC49C8-94F3-4253-B94E-7EFAAA158235}"/>
    <pc:docChg chg="addSld delSld modSld sldOrd">
      <pc:chgData name="Guest User" userId="" providerId="Windows Live" clId="Web-{7ABC49C8-94F3-4253-B94E-7EFAAA158235}" dt="2024-06-05T03:02:03.623" v="524" actId="1076"/>
      <pc:docMkLst>
        <pc:docMk/>
      </pc:docMkLst>
      <pc:sldChg chg="delSp modSp">
        <pc:chgData name="Guest User" userId="" providerId="Windows Live" clId="Web-{7ABC49C8-94F3-4253-B94E-7EFAAA158235}" dt="2024-06-05T02:42:52.046" v="437" actId="20577"/>
        <pc:sldMkLst>
          <pc:docMk/>
          <pc:sldMk cId="1508747796" sldId="258"/>
        </pc:sldMkLst>
        <pc:spChg chg="del">
          <ac:chgData name="Guest User" userId="" providerId="Windows Live" clId="Web-{7ABC49C8-94F3-4253-B94E-7EFAAA158235}" dt="2024-06-05T02:01:41.278" v="240"/>
          <ac:spMkLst>
            <pc:docMk/>
            <pc:sldMk cId="1508747796" sldId="258"/>
            <ac:spMk id="3" creationId="{EDF472C8-4C1E-BF99-E016-A6802690C3D1}"/>
          </ac:spMkLst>
        </pc:spChg>
        <pc:spChg chg="mod">
          <ac:chgData name="Guest User" userId="" providerId="Windows Live" clId="Web-{7ABC49C8-94F3-4253-B94E-7EFAAA158235}" dt="2024-06-05T02:42:52.046" v="437" actId="20577"/>
          <ac:spMkLst>
            <pc:docMk/>
            <pc:sldMk cId="1508747796" sldId="258"/>
            <ac:spMk id="4" creationId="{C1A7FD68-E966-D312-8276-4FF2B2C53E0A}"/>
          </ac:spMkLst>
        </pc:spChg>
        <pc:picChg chg="mod">
          <ac:chgData name="Guest User" userId="" providerId="Windows Live" clId="Web-{7ABC49C8-94F3-4253-B94E-7EFAAA158235}" dt="2024-06-05T02:05:32.737" v="264" actId="14100"/>
          <ac:picMkLst>
            <pc:docMk/>
            <pc:sldMk cId="1508747796" sldId="258"/>
            <ac:picMk id="6" creationId="{22B3AD5D-1CEF-5557-AFDC-6B2609265CF5}"/>
          </ac:picMkLst>
        </pc:picChg>
      </pc:sldChg>
      <pc:sldChg chg="addSp delSp modSp">
        <pc:chgData name="Guest User" userId="" providerId="Windows Live" clId="Web-{7ABC49C8-94F3-4253-B94E-7EFAAA158235}" dt="2024-06-05T02:20:25.401" v="338" actId="20577"/>
        <pc:sldMkLst>
          <pc:docMk/>
          <pc:sldMk cId="2684350737" sldId="260"/>
        </pc:sldMkLst>
        <pc:spChg chg="mod">
          <ac:chgData name="Guest User" userId="" providerId="Windows Live" clId="Web-{7ABC49C8-94F3-4253-B94E-7EFAAA158235}" dt="2024-06-05T02:20:25.401" v="338" actId="20577"/>
          <ac:spMkLst>
            <pc:docMk/>
            <pc:sldMk cId="2684350737" sldId="260"/>
            <ac:spMk id="3" creationId="{2EE1E35C-F309-5AD0-E40B-EC605B748241}"/>
          </ac:spMkLst>
        </pc:spChg>
        <pc:picChg chg="add mod">
          <ac:chgData name="Guest User" userId="" providerId="Windows Live" clId="Web-{7ABC49C8-94F3-4253-B94E-7EFAAA158235}" dt="2024-06-05T02:20:06.541" v="334" actId="1076"/>
          <ac:picMkLst>
            <pc:docMk/>
            <pc:sldMk cId="2684350737" sldId="260"/>
            <ac:picMk id="2" creationId="{10763994-EF42-0D5A-D31C-ADADB8FE3DFC}"/>
          </ac:picMkLst>
        </pc:picChg>
        <pc:picChg chg="del mod">
          <ac:chgData name="Guest User" userId="" providerId="Windows Live" clId="Web-{7ABC49C8-94F3-4253-B94E-7EFAAA158235}" dt="2024-06-05T02:16:27.426" v="330"/>
          <ac:picMkLst>
            <pc:docMk/>
            <pc:sldMk cId="2684350737" sldId="260"/>
            <ac:picMk id="7" creationId="{E15CBD48-4066-C5AB-5985-FCB43A273942}"/>
          </ac:picMkLst>
        </pc:picChg>
      </pc:sldChg>
      <pc:sldChg chg="addSp delSp modSp">
        <pc:chgData name="Guest User" userId="" providerId="Windows Live" clId="Web-{7ABC49C8-94F3-4253-B94E-7EFAAA158235}" dt="2024-06-05T01:44:57.861" v="197" actId="14100"/>
        <pc:sldMkLst>
          <pc:docMk/>
          <pc:sldMk cId="613651091" sldId="261"/>
        </pc:sldMkLst>
        <pc:spChg chg="add del mod">
          <ac:chgData name="Guest User" userId="" providerId="Windows Live" clId="Web-{7ABC49C8-94F3-4253-B94E-7EFAAA158235}" dt="2024-06-05T01:44:57.861" v="197" actId="14100"/>
          <ac:spMkLst>
            <pc:docMk/>
            <pc:sldMk cId="613651091" sldId="261"/>
            <ac:spMk id="2" creationId="{8A0BD053-B295-73F6-59BC-8353D7AFA801}"/>
          </ac:spMkLst>
        </pc:spChg>
        <pc:spChg chg="add del mod">
          <ac:chgData name="Guest User" userId="" providerId="Windows Live" clId="Web-{7ABC49C8-94F3-4253-B94E-7EFAAA158235}" dt="2024-06-05T01:39:00.711" v="154"/>
          <ac:spMkLst>
            <pc:docMk/>
            <pc:sldMk cId="613651091" sldId="261"/>
            <ac:spMk id="5" creationId="{8B7871C2-61C3-6EEE-8DAE-33CE6F0CEEAB}"/>
          </ac:spMkLst>
        </pc:spChg>
        <pc:picChg chg="mod">
          <ac:chgData name="Guest User" userId="" providerId="Windows Live" clId="Web-{7ABC49C8-94F3-4253-B94E-7EFAAA158235}" dt="2024-06-05T01:44:53.314" v="196" actId="1076"/>
          <ac:picMkLst>
            <pc:docMk/>
            <pc:sldMk cId="613651091" sldId="261"/>
            <ac:picMk id="4" creationId="{EFBFE87B-5681-67F4-E8E6-4B4B3852287F}"/>
          </ac:picMkLst>
        </pc:picChg>
        <pc:picChg chg="del">
          <ac:chgData name="Guest User" userId="" providerId="Windows Live" clId="Web-{7ABC49C8-94F3-4253-B94E-7EFAAA158235}" dt="2024-06-05T01:40:23.432" v="164"/>
          <ac:picMkLst>
            <pc:docMk/>
            <pc:sldMk cId="613651091" sldId="261"/>
            <ac:picMk id="6" creationId="{606447D8-CEDC-5BF0-38DE-B0F89F808740}"/>
          </ac:picMkLst>
        </pc:picChg>
        <pc:picChg chg="del">
          <ac:chgData name="Guest User" userId="" providerId="Windows Live" clId="Web-{7ABC49C8-94F3-4253-B94E-7EFAAA158235}" dt="2024-06-05T01:40:08.275" v="160"/>
          <ac:picMkLst>
            <pc:docMk/>
            <pc:sldMk cId="613651091" sldId="261"/>
            <ac:picMk id="8" creationId="{B2C33F62-2120-7FBD-B2C9-24885CDB1280}"/>
          </ac:picMkLst>
        </pc:picChg>
      </pc:sldChg>
      <pc:sldChg chg="delSp modSp">
        <pc:chgData name="Guest User" userId="" providerId="Windows Live" clId="Web-{7ABC49C8-94F3-4253-B94E-7EFAAA158235}" dt="2024-06-05T01:26:14.284" v="76" actId="20577"/>
        <pc:sldMkLst>
          <pc:docMk/>
          <pc:sldMk cId="2466842254" sldId="262"/>
        </pc:sldMkLst>
        <pc:spChg chg="mod">
          <ac:chgData name="Guest User" userId="" providerId="Windows Live" clId="Web-{7ABC49C8-94F3-4253-B94E-7EFAAA158235}" dt="2024-06-05T01:26:14.284" v="76" actId="20577"/>
          <ac:spMkLst>
            <pc:docMk/>
            <pc:sldMk cId="2466842254" sldId="262"/>
            <ac:spMk id="3" creationId="{04A8A6F1-5C39-9FBE-4054-6194EFC8AC73}"/>
          </ac:spMkLst>
        </pc:spChg>
        <pc:picChg chg="mod">
          <ac:chgData name="Guest User" userId="" providerId="Windows Live" clId="Web-{7ABC49C8-94F3-4253-B94E-7EFAAA158235}" dt="2024-06-05T01:25:32.127" v="72" actId="14100"/>
          <ac:picMkLst>
            <pc:docMk/>
            <pc:sldMk cId="2466842254" sldId="262"/>
            <ac:picMk id="9" creationId="{54CF9C02-9464-D48E-2010-E18DF0F5FC5C}"/>
          </ac:picMkLst>
        </pc:picChg>
        <pc:picChg chg="del">
          <ac:chgData name="Guest User" userId="" providerId="Windows Live" clId="Web-{7ABC49C8-94F3-4253-B94E-7EFAAA158235}" dt="2024-06-05T01:21:05.308" v="39"/>
          <ac:picMkLst>
            <pc:docMk/>
            <pc:sldMk cId="2466842254" sldId="262"/>
            <ac:picMk id="11" creationId="{2EEE926A-6E12-F9EC-E0D7-880E1B51AAEC}"/>
          </ac:picMkLst>
        </pc:picChg>
      </pc:sldChg>
      <pc:sldChg chg="addSp delSp modSp">
        <pc:chgData name="Guest User" userId="" providerId="Windows Live" clId="Web-{7ABC49C8-94F3-4253-B94E-7EFAAA158235}" dt="2024-06-05T01:32:33.826" v="123" actId="20577"/>
        <pc:sldMkLst>
          <pc:docMk/>
          <pc:sldMk cId="3348108105" sldId="263"/>
        </pc:sldMkLst>
        <pc:spChg chg="add mod">
          <ac:chgData name="Guest User" userId="" providerId="Windows Live" clId="Web-{7ABC49C8-94F3-4253-B94E-7EFAAA158235}" dt="2024-06-05T01:32:33.826" v="123" actId="20577"/>
          <ac:spMkLst>
            <pc:docMk/>
            <pc:sldMk cId="3348108105" sldId="263"/>
            <ac:spMk id="2" creationId="{87B1D26A-04E1-2A78-F1FA-2A00D842B253}"/>
          </ac:spMkLst>
        </pc:spChg>
        <pc:spChg chg="mod">
          <ac:chgData name="Guest User" userId="" providerId="Windows Live" clId="Web-{7ABC49C8-94F3-4253-B94E-7EFAAA158235}" dt="2024-06-05T01:32:19.247" v="121" actId="20577"/>
          <ac:spMkLst>
            <pc:docMk/>
            <pc:sldMk cId="3348108105" sldId="263"/>
            <ac:spMk id="3" creationId="{59E8F3D1-97E9-E495-750B-B578D89F533B}"/>
          </ac:spMkLst>
        </pc:spChg>
        <pc:picChg chg="mod">
          <ac:chgData name="Guest User" userId="" providerId="Windows Live" clId="Web-{7ABC49C8-94F3-4253-B94E-7EFAAA158235}" dt="2024-06-05T01:32:09.716" v="120" actId="14100"/>
          <ac:picMkLst>
            <pc:docMk/>
            <pc:sldMk cId="3348108105" sldId="263"/>
            <ac:picMk id="5" creationId="{AB02005C-5253-BF50-F1D1-48A0AF5ECCED}"/>
          </ac:picMkLst>
        </pc:picChg>
        <pc:picChg chg="del">
          <ac:chgData name="Guest User" userId="" providerId="Windows Live" clId="Web-{7ABC49C8-94F3-4253-B94E-7EFAAA158235}" dt="2024-06-05T01:28:05.866" v="81"/>
          <ac:picMkLst>
            <pc:docMk/>
            <pc:sldMk cId="3348108105" sldId="263"/>
            <ac:picMk id="6" creationId="{4787E2C2-4872-D9B5-ABF2-2B6128CBE9D1}"/>
          </ac:picMkLst>
        </pc:picChg>
        <pc:picChg chg="del">
          <ac:chgData name="Guest User" userId="" providerId="Windows Live" clId="Web-{7ABC49C8-94F3-4253-B94E-7EFAAA158235}" dt="2024-06-05T01:28:14.881" v="84"/>
          <ac:picMkLst>
            <pc:docMk/>
            <pc:sldMk cId="3348108105" sldId="263"/>
            <ac:picMk id="8" creationId="{16511A32-C306-891B-ADA4-45D05983E647}"/>
          </ac:picMkLst>
        </pc:picChg>
      </pc:sldChg>
      <pc:sldChg chg="addSp modSp del ord">
        <pc:chgData name="Guest User" userId="" providerId="Windows Live" clId="Web-{7ABC49C8-94F3-4253-B94E-7EFAAA158235}" dt="2024-06-05T01:14:08.453" v="23"/>
        <pc:sldMkLst>
          <pc:docMk/>
          <pc:sldMk cId="3642942415" sldId="264"/>
        </pc:sldMkLst>
        <pc:spChg chg="add mod">
          <ac:chgData name="Guest User" userId="" providerId="Windows Live" clId="Web-{7ABC49C8-94F3-4253-B94E-7EFAAA158235}" dt="2024-06-05T01:14:03.781" v="22" actId="20577"/>
          <ac:spMkLst>
            <pc:docMk/>
            <pc:sldMk cId="3642942415" sldId="264"/>
            <ac:spMk id="2" creationId="{AE262C6A-AB31-C611-4B55-974D5F2F04A2}"/>
          </ac:spMkLst>
        </pc:spChg>
      </pc:sldChg>
      <pc:sldChg chg="addSp delSp modSp new">
        <pc:chgData name="Guest User" userId="" providerId="Windows Live" clId="Web-{7ABC49C8-94F3-4253-B94E-7EFAAA158235}" dt="2024-06-05T01:26:18.925" v="77" actId="20577"/>
        <pc:sldMkLst>
          <pc:docMk/>
          <pc:sldMk cId="3370978053" sldId="266"/>
        </pc:sldMkLst>
        <pc:spChg chg="add mod">
          <ac:chgData name="Guest User" userId="" providerId="Windows Live" clId="Web-{7ABC49C8-94F3-4253-B94E-7EFAAA158235}" dt="2024-06-05T01:26:18.925" v="77" actId="20577"/>
          <ac:spMkLst>
            <pc:docMk/>
            <pc:sldMk cId="3370978053" sldId="266"/>
            <ac:spMk id="2" creationId="{8900B247-A1F9-AE49-F274-EEF440E100CE}"/>
          </ac:spMkLst>
        </pc:spChg>
        <pc:spChg chg="add del mod">
          <ac:chgData name="Guest User" userId="" providerId="Windows Live" clId="Web-{7ABC49C8-94F3-4253-B94E-7EFAAA158235}" dt="2024-06-05T01:24:35.344" v="68"/>
          <ac:spMkLst>
            <pc:docMk/>
            <pc:sldMk cId="3370978053" sldId="266"/>
            <ac:spMk id="3" creationId="{7E85971D-8D0F-8218-638F-2D81861CCEB0}"/>
          </ac:spMkLst>
        </pc:spChg>
        <pc:picChg chg="add mod">
          <ac:chgData name="Guest User" userId="" providerId="Windows Live" clId="Web-{7ABC49C8-94F3-4253-B94E-7EFAAA158235}" dt="2024-06-05T01:25:54.862" v="73" actId="1076"/>
          <ac:picMkLst>
            <pc:docMk/>
            <pc:sldMk cId="3370978053" sldId="266"/>
            <ac:picMk id="4" creationId="{E6561582-3A42-5298-EBF7-D170201B3B47}"/>
          </ac:picMkLst>
        </pc:picChg>
      </pc:sldChg>
      <pc:sldChg chg="addSp delSp modSp">
        <pc:chgData name="Guest User" userId="" providerId="Windows Live" clId="Web-{7ABC49C8-94F3-4253-B94E-7EFAAA158235}" dt="2024-06-05T03:01:49.544" v="523" actId="1076"/>
        <pc:sldMkLst>
          <pc:docMk/>
          <pc:sldMk cId="3823932703" sldId="267"/>
        </pc:sldMkLst>
        <pc:spChg chg="add mod">
          <ac:chgData name="Guest User" userId="" providerId="Windows Live" clId="Web-{7ABC49C8-94F3-4253-B94E-7EFAAA158235}" dt="2024-06-05T03:01:49.544" v="523" actId="1076"/>
          <ac:spMkLst>
            <pc:docMk/>
            <pc:sldMk cId="3823932703" sldId="267"/>
            <ac:spMk id="2" creationId="{06DEC07F-1107-B76A-31BC-93404648C2FE}"/>
          </ac:spMkLst>
        </pc:spChg>
        <pc:spChg chg="mod">
          <ac:chgData name="Guest User" userId="" providerId="Windows Live" clId="Web-{7ABC49C8-94F3-4253-B94E-7EFAAA158235}" dt="2024-06-05T01:47:30.177" v="223" actId="20577"/>
          <ac:spMkLst>
            <pc:docMk/>
            <pc:sldMk cId="3823932703" sldId="267"/>
            <ac:spMk id="3" creationId="{ABB19D27-D6D8-37F4-4764-47F429ADC68F}"/>
          </ac:spMkLst>
        </pc:spChg>
        <pc:spChg chg="add mod">
          <ac:chgData name="Guest User" userId="" providerId="Windows Live" clId="Web-{7ABC49C8-94F3-4253-B94E-7EFAAA158235}" dt="2024-06-05T03:01:41.888" v="522" actId="1076"/>
          <ac:spMkLst>
            <pc:docMk/>
            <pc:sldMk cId="3823932703" sldId="267"/>
            <ac:spMk id="4" creationId="{D589F34F-595C-15BD-EF8E-0E235E8CCD01}"/>
          </ac:spMkLst>
        </pc:spChg>
        <pc:picChg chg="mod">
          <ac:chgData name="Guest User" userId="" providerId="Windows Live" clId="Web-{7ABC49C8-94F3-4253-B94E-7EFAAA158235}" dt="2024-06-05T02:02:05.294" v="246" actId="1076"/>
          <ac:picMkLst>
            <pc:docMk/>
            <pc:sldMk cId="3823932703" sldId="267"/>
            <ac:picMk id="5" creationId="{78B75546-FBF1-FC62-E5DF-38169F8A6653}"/>
          </ac:picMkLst>
        </pc:picChg>
        <pc:picChg chg="del">
          <ac:chgData name="Guest User" userId="" providerId="Windows Live" clId="Web-{7ABC49C8-94F3-4253-B94E-7EFAAA158235}" dt="2024-06-05T01:46:16.957" v="203"/>
          <ac:picMkLst>
            <pc:docMk/>
            <pc:sldMk cId="3823932703" sldId="267"/>
            <ac:picMk id="7" creationId="{E911BD69-4C7F-7D69-C563-FD218828AAC2}"/>
          </ac:picMkLst>
        </pc:picChg>
      </pc:sldChg>
      <pc:sldChg chg="addSp modSp new">
        <pc:chgData name="Guest User" userId="" providerId="Windows Live" clId="Web-{7ABC49C8-94F3-4253-B94E-7EFAAA158235}" dt="2024-06-05T01:37:21.693" v="145" actId="14100"/>
        <pc:sldMkLst>
          <pc:docMk/>
          <pc:sldMk cId="3651186108" sldId="268"/>
        </pc:sldMkLst>
        <pc:spChg chg="add mod">
          <ac:chgData name="Guest User" userId="" providerId="Windows Live" clId="Web-{7ABC49C8-94F3-4253-B94E-7EFAAA158235}" dt="2024-06-05T01:34:06.906" v="135" actId="14100"/>
          <ac:spMkLst>
            <pc:docMk/>
            <pc:sldMk cId="3651186108" sldId="268"/>
            <ac:spMk id="4" creationId="{41B7EF8E-4265-5614-27AB-5AFBAA185EEF}"/>
          </ac:spMkLst>
        </pc:spChg>
        <pc:picChg chg="add mod">
          <ac:chgData name="Guest User" userId="" providerId="Windows Live" clId="Web-{7ABC49C8-94F3-4253-B94E-7EFAAA158235}" dt="2024-06-05T01:34:54.064" v="144" actId="1076"/>
          <ac:picMkLst>
            <pc:docMk/>
            <pc:sldMk cId="3651186108" sldId="268"/>
            <ac:picMk id="2" creationId="{7FE75FF7-BF37-E2C3-88E1-4AF72E2E434B}"/>
          </ac:picMkLst>
        </pc:picChg>
        <pc:picChg chg="add mod">
          <ac:chgData name="Guest User" userId="" providerId="Windows Live" clId="Web-{7ABC49C8-94F3-4253-B94E-7EFAAA158235}" dt="2024-06-05T01:37:21.693" v="145" actId="14100"/>
          <ac:picMkLst>
            <pc:docMk/>
            <pc:sldMk cId="3651186108" sldId="268"/>
            <ac:picMk id="3" creationId="{038C7FEC-B2C0-5775-C666-ADB260D208BD}"/>
          </ac:picMkLst>
        </pc:picChg>
      </pc:sldChg>
      <pc:sldChg chg="modSp">
        <pc:chgData name="Guest User" userId="" providerId="Windows Live" clId="Web-{7ABC49C8-94F3-4253-B94E-7EFAAA158235}" dt="2024-06-05T03:00:58.059" v="520" actId="20577"/>
        <pc:sldMkLst>
          <pc:docMk/>
          <pc:sldMk cId="102121158" sldId="270"/>
        </pc:sldMkLst>
        <pc:spChg chg="mod">
          <ac:chgData name="Guest User" userId="" providerId="Windows Live" clId="Web-{7ABC49C8-94F3-4253-B94E-7EFAAA158235}" dt="2024-06-05T03:00:58.059" v="520" actId="20577"/>
          <ac:spMkLst>
            <pc:docMk/>
            <pc:sldMk cId="102121158" sldId="270"/>
            <ac:spMk id="2" creationId="{7AC0991F-803C-9E5D-47DA-4D152B34BE57}"/>
          </ac:spMkLst>
        </pc:spChg>
      </pc:sldChg>
      <pc:sldChg chg="addSp delSp modSp">
        <pc:chgData name="Guest User" userId="" providerId="Windows Live" clId="Web-{7ABC49C8-94F3-4253-B94E-7EFAAA158235}" dt="2024-06-05T02:12:11.779" v="327" actId="20577"/>
        <pc:sldMkLst>
          <pc:docMk/>
          <pc:sldMk cId="703928473" sldId="271"/>
        </pc:sldMkLst>
        <pc:spChg chg="add del mod">
          <ac:chgData name="Guest User" userId="" providerId="Windows Live" clId="Web-{7ABC49C8-94F3-4253-B94E-7EFAAA158235}" dt="2024-06-05T02:07:26.271" v="284"/>
          <ac:spMkLst>
            <pc:docMk/>
            <pc:sldMk cId="703928473" sldId="271"/>
            <ac:spMk id="2" creationId="{61B495FC-81DC-8A99-D3CD-A6AB065DCAD3}"/>
          </ac:spMkLst>
        </pc:spChg>
        <pc:spChg chg="del mod">
          <ac:chgData name="Guest User" userId="" providerId="Windows Live" clId="Web-{7ABC49C8-94F3-4253-B94E-7EFAAA158235}" dt="2024-06-05T02:07:44.287" v="289"/>
          <ac:spMkLst>
            <pc:docMk/>
            <pc:sldMk cId="703928473" sldId="271"/>
            <ac:spMk id="3" creationId="{5E031B74-8FFF-28F3-0616-0DF88883C3A8}"/>
          </ac:spMkLst>
        </pc:spChg>
        <pc:spChg chg="add del mod">
          <ac:chgData name="Guest User" userId="" providerId="Windows Live" clId="Web-{7ABC49C8-94F3-4253-B94E-7EFAAA158235}" dt="2024-06-05T02:09:20.134" v="301"/>
          <ac:spMkLst>
            <pc:docMk/>
            <pc:sldMk cId="703928473" sldId="271"/>
            <ac:spMk id="4" creationId="{61B495FC-81DC-8A99-D3CD-A6AB065DCAD3}"/>
          </ac:spMkLst>
        </pc:spChg>
        <pc:spChg chg="add mod">
          <ac:chgData name="Guest User" userId="" providerId="Windows Live" clId="Web-{7ABC49C8-94F3-4253-B94E-7EFAAA158235}" dt="2024-06-05T02:12:11.779" v="327" actId="20577"/>
          <ac:spMkLst>
            <pc:docMk/>
            <pc:sldMk cId="703928473" sldId="271"/>
            <ac:spMk id="6" creationId="{B51803AB-5F63-6854-0D2F-538423FF515B}"/>
          </ac:spMkLst>
        </pc:spChg>
        <pc:spChg chg="add mod">
          <ac:chgData name="Guest User" userId="" providerId="Windows Live" clId="Web-{7ABC49C8-94F3-4253-B94E-7EFAAA158235}" dt="2024-06-05T02:12:08.200" v="326" actId="20577"/>
          <ac:spMkLst>
            <pc:docMk/>
            <pc:sldMk cId="703928473" sldId="271"/>
            <ac:spMk id="8" creationId="{5D77E9CC-CBC5-4C3E-90F6-CB508960C0E1}"/>
          </ac:spMkLst>
        </pc:spChg>
        <pc:picChg chg="mod">
          <ac:chgData name="Guest User" userId="" providerId="Windows Live" clId="Web-{7ABC49C8-94F3-4253-B94E-7EFAAA158235}" dt="2024-06-05T02:11:12.043" v="325" actId="14100"/>
          <ac:picMkLst>
            <pc:docMk/>
            <pc:sldMk cId="703928473" sldId="271"/>
            <ac:picMk id="5" creationId="{22803D24-FEE3-B92C-9111-6B59BD1330B1}"/>
          </ac:picMkLst>
        </pc:picChg>
        <pc:picChg chg="del">
          <ac:chgData name="Guest User" userId="" providerId="Windows Live" clId="Web-{7ABC49C8-94F3-4253-B94E-7EFAAA158235}" dt="2024-06-05T02:10:03.994" v="307"/>
          <ac:picMkLst>
            <pc:docMk/>
            <pc:sldMk cId="703928473" sldId="271"/>
            <ac:picMk id="7" creationId="{EC849F61-6791-51F3-CB13-FC8877EA5DFD}"/>
          </ac:picMkLst>
        </pc:picChg>
      </pc:sldChg>
      <pc:sldChg chg="addSp modSp new">
        <pc:chgData name="Guest User" userId="" providerId="Windows Live" clId="Web-{7ABC49C8-94F3-4253-B94E-7EFAAA158235}" dt="2024-06-05T01:41:44.731" v="181" actId="20577"/>
        <pc:sldMkLst>
          <pc:docMk/>
          <pc:sldMk cId="4186706461" sldId="272"/>
        </pc:sldMkLst>
        <pc:spChg chg="mod">
          <ac:chgData name="Guest User" userId="" providerId="Windows Live" clId="Web-{7ABC49C8-94F3-4253-B94E-7EFAAA158235}" dt="2024-06-05T01:41:44.731" v="181" actId="20577"/>
          <ac:spMkLst>
            <pc:docMk/>
            <pc:sldMk cId="4186706461" sldId="272"/>
            <ac:spMk id="2" creationId="{E54D0C08-1497-7D35-F3D3-8EA3881D95A8}"/>
          </ac:spMkLst>
        </pc:spChg>
        <pc:picChg chg="add mod">
          <ac:chgData name="Guest User" userId="" providerId="Windows Live" clId="Web-{7ABC49C8-94F3-4253-B94E-7EFAAA158235}" dt="2024-06-05T01:41:11.480" v="175" actId="14100"/>
          <ac:picMkLst>
            <pc:docMk/>
            <pc:sldMk cId="4186706461" sldId="272"/>
            <ac:picMk id="3" creationId="{1292DFDE-5518-377D-8E7C-15C58F4F48EE}"/>
          </ac:picMkLst>
        </pc:picChg>
        <pc:picChg chg="add mod">
          <ac:chgData name="Guest User" userId="" providerId="Windows Live" clId="Web-{7ABC49C8-94F3-4253-B94E-7EFAAA158235}" dt="2024-06-05T01:41:25.590" v="178" actId="14100"/>
          <ac:picMkLst>
            <pc:docMk/>
            <pc:sldMk cId="4186706461" sldId="272"/>
            <ac:picMk id="4" creationId="{D1F3982C-8B5C-2C83-A59E-1FFAFDDC62B5}"/>
          </ac:picMkLst>
        </pc:picChg>
      </pc:sldChg>
      <pc:sldChg chg="addSp delSp modSp">
        <pc:chgData name="Guest User" userId="" providerId="Windows Live" clId="Web-{7ABC49C8-94F3-4253-B94E-7EFAAA158235}" dt="2024-06-05T02:35:05.549" v="388" actId="20577"/>
        <pc:sldMkLst>
          <pc:docMk/>
          <pc:sldMk cId="980045971" sldId="274"/>
        </pc:sldMkLst>
        <pc:spChg chg="add del mod">
          <ac:chgData name="Guest User" userId="" providerId="Windows Live" clId="Web-{7ABC49C8-94F3-4253-B94E-7EFAAA158235}" dt="2024-06-05T02:33:46.953" v="372" actId="20577"/>
          <ac:spMkLst>
            <pc:docMk/>
            <pc:sldMk cId="980045971" sldId="274"/>
            <ac:spMk id="2" creationId="{5F085238-F263-A239-F968-B230D7171BC8}"/>
          </ac:spMkLst>
        </pc:spChg>
        <pc:spChg chg="add del mod">
          <ac:chgData name="Guest User" userId="" providerId="Windows Live" clId="Web-{7ABC49C8-94F3-4253-B94E-7EFAAA158235}" dt="2024-06-05T02:33:32.094" v="366"/>
          <ac:spMkLst>
            <pc:docMk/>
            <pc:sldMk cId="980045971" sldId="274"/>
            <ac:spMk id="5" creationId="{7958C312-C326-9117-9487-FBCDEE1599DE}"/>
          </ac:spMkLst>
        </pc:spChg>
        <pc:spChg chg="add del mod">
          <ac:chgData name="Guest User" userId="" providerId="Windows Live" clId="Web-{7ABC49C8-94F3-4253-B94E-7EFAAA158235}" dt="2024-06-05T02:34:16.657" v="380"/>
          <ac:spMkLst>
            <pc:docMk/>
            <pc:sldMk cId="980045971" sldId="274"/>
            <ac:spMk id="8" creationId="{5C6295F7-BA9E-676F-66CF-B70B2D663000}"/>
          </ac:spMkLst>
        </pc:spChg>
        <pc:spChg chg="add del mod">
          <ac:chgData name="Guest User" userId="" providerId="Windows Live" clId="Web-{7ABC49C8-94F3-4253-B94E-7EFAAA158235}" dt="2024-06-05T02:33:41.656" v="370"/>
          <ac:spMkLst>
            <pc:docMk/>
            <pc:sldMk cId="980045971" sldId="274"/>
            <ac:spMk id="11" creationId="{4CD29B43-9AF6-79FD-2499-8EAE908970A9}"/>
          </ac:spMkLst>
        </pc:spChg>
        <pc:spChg chg="add mod">
          <ac:chgData name="Guest User" userId="" providerId="Windows Live" clId="Web-{7ABC49C8-94F3-4253-B94E-7EFAAA158235}" dt="2024-06-05T02:34:11.204" v="379" actId="14100"/>
          <ac:spMkLst>
            <pc:docMk/>
            <pc:sldMk cId="980045971" sldId="274"/>
            <ac:spMk id="12" creationId="{C7C1B3B9-9EF9-4716-1799-73EAC8775FC8}"/>
          </ac:spMkLst>
        </pc:spChg>
        <pc:spChg chg="add mod">
          <ac:chgData name="Guest User" userId="" providerId="Windows Live" clId="Web-{7ABC49C8-94F3-4253-B94E-7EFAAA158235}" dt="2024-06-05T02:35:05.549" v="388" actId="20577"/>
          <ac:spMkLst>
            <pc:docMk/>
            <pc:sldMk cId="980045971" sldId="274"/>
            <ac:spMk id="13" creationId="{5C6295F7-BA9E-676F-66CF-B70B2D663000}"/>
          </ac:spMkLst>
        </pc:spChg>
      </pc:sldChg>
      <pc:sldChg chg="addSp delSp modSp new">
        <pc:chgData name="Guest User" userId="" providerId="Windows Live" clId="Web-{7ABC49C8-94F3-4253-B94E-7EFAAA158235}" dt="2024-06-05T03:02:03.623" v="524" actId="1076"/>
        <pc:sldMkLst>
          <pc:docMk/>
          <pc:sldMk cId="2798514325" sldId="275"/>
        </pc:sldMkLst>
        <pc:spChg chg="add del mod">
          <ac:chgData name="Guest User" userId="" providerId="Windows Live" clId="Web-{7ABC49C8-94F3-4253-B94E-7EFAAA158235}" dt="2024-06-05T03:02:03.623" v="524" actId="1076"/>
          <ac:spMkLst>
            <pc:docMk/>
            <pc:sldMk cId="2798514325" sldId="275"/>
            <ac:spMk id="3" creationId="{62155D61-AB64-E095-B9A3-0D36A33BA100}"/>
          </ac:spMkLst>
        </pc:spChg>
        <pc:picChg chg="add mod">
          <ac:chgData name="Guest User" userId="" providerId="Windows Live" clId="Web-{7ABC49C8-94F3-4253-B94E-7EFAAA158235}" dt="2024-06-05T02:40:42.745" v="414" actId="14100"/>
          <ac:picMkLst>
            <pc:docMk/>
            <pc:sldMk cId="2798514325" sldId="275"/>
            <ac:picMk id="2" creationId="{75A305B4-3539-21BF-D760-9F0CA76A48B4}"/>
          </ac:picMkLst>
        </pc:picChg>
        <pc:picChg chg="add del mod">
          <ac:chgData name="Guest User" userId="" providerId="Windows Live" clId="Web-{7ABC49C8-94F3-4253-B94E-7EFAAA158235}" dt="2024-06-05T02:41:02.090" v="420"/>
          <ac:picMkLst>
            <pc:docMk/>
            <pc:sldMk cId="2798514325" sldId="275"/>
            <ac:picMk id="4" creationId="{AC5BD2B4-5C3E-272C-E672-B24808CD7B35}"/>
          </ac:picMkLst>
        </pc:picChg>
      </pc:sldChg>
      <pc:sldChg chg="addSp modSp new">
        <pc:chgData name="Guest User" userId="" providerId="Windows Live" clId="Web-{7ABC49C8-94F3-4253-B94E-7EFAAA158235}" dt="2024-06-05T02:06:17.754" v="267" actId="1076"/>
        <pc:sldMkLst>
          <pc:docMk/>
          <pc:sldMk cId="4259895702" sldId="276"/>
        </pc:sldMkLst>
        <pc:spChg chg="add mod">
          <ac:chgData name="Guest User" userId="" providerId="Windows Live" clId="Web-{7ABC49C8-94F3-4253-B94E-7EFAAA158235}" dt="2024-06-05T02:06:13.472" v="266" actId="20577"/>
          <ac:spMkLst>
            <pc:docMk/>
            <pc:sldMk cId="4259895702" sldId="276"/>
            <ac:spMk id="2" creationId="{005B14F3-0618-591A-B708-0477D78C36F1}"/>
          </ac:spMkLst>
        </pc:spChg>
        <pc:picChg chg="add mod">
          <ac:chgData name="Guest User" userId="" providerId="Windows Live" clId="Web-{7ABC49C8-94F3-4253-B94E-7EFAAA158235}" dt="2024-06-05T02:06:17.754" v="267" actId="1076"/>
          <ac:picMkLst>
            <pc:docMk/>
            <pc:sldMk cId="4259895702" sldId="276"/>
            <ac:picMk id="4" creationId="{A2F34CC9-3600-6F03-86AD-701D7CCABC3D}"/>
          </ac:picMkLst>
        </pc:picChg>
      </pc:sldChg>
      <pc:sldChg chg="addSp modSp new">
        <pc:chgData name="Guest User" userId="" providerId="Windows Live" clId="Web-{7ABC49C8-94F3-4253-B94E-7EFAAA158235}" dt="2024-06-05T02:13:57.328" v="328" actId="1076"/>
        <pc:sldMkLst>
          <pc:docMk/>
          <pc:sldMk cId="255217355" sldId="277"/>
        </pc:sldMkLst>
        <pc:spChg chg="add mod">
          <ac:chgData name="Guest User" userId="" providerId="Windows Live" clId="Web-{7ABC49C8-94F3-4253-B94E-7EFAAA158235}" dt="2024-06-05T02:10:45.526" v="317" actId="1076"/>
          <ac:spMkLst>
            <pc:docMk/>
            <pc:sldMk cId="255217355" sldId="277"/>
            <ac:spMk id="2" creationId="{3FF7DEE6-25DA-3883-8393-2A398A63E6DD}"/>
          </ac:spMkLst>
        </pc:spChg>
        <pc:picChg chg="add mod">
          <ac:chgData name="Guest User" userId="" providerId="Windows Live" clId="Web-{7ABC49C8-94F3-4253-B94E-7EFAAA158235}" dt="2024-06-05T02:13:57.328" v="328" actId="1076"/>
          <ac:picMkLst>
            <pc:docMk/>
            <pc:sldMk cId="255217355" sldId="277"/>
            <ac:picMk id="3" creationId="{94F166A5-A7EE-66CB-4AC9-0AD5831968BA}"/>
          </ac:picMkLst>
        </pc:picChg>
      </pc:sldChg>
      <pc:sldChg chg="addSp delSp modSp">
        <pc:chgData name="Guest User" userId="" providerId="Windows Live" clId="Web-{7ABC49C8-94F3-4253-B94E-7EFAAA158235}" dt="2024-06-05T02:38:57.586" v="413"/>
        <pc:sldMkLst>
          <pc:docMk/>
          <pc:sldMk cId="3314706851" sldId="278"/>
        </pc:sldMkLst>
        <pc:spChg chg="mod ord">
          <ac:chgData name="Guest User" userId="" providerId="Windows Live" clId="Web-{7ABC49C8-94F3-4253-B94E-7EFAAA158235}" dt="2024-06-05T02:38:57.586" v="413"/>
          <ac:spMkLst>
            <pc:docMk/>
            <pc:sldMk cId="3314706851" sldId="278"/>
            <ac:spMk id="6" creationId="{24EE9C40-D1AA-3D40-BEB1-261D18BB1277}"/>
          </ac:spMkLst>
        </pc:spChg>
        <pc:spChg chg="add del">
          <ac:chgData name="Guest User" userId="" providerId="Windows Live" clId="Web-{7ABC49C8-94F3-4253-B94E-7EFAAA158235}" dt="2024-06-05T02:38:57.586" v="413"/>
          <ac:spMkLst>
            <pc:docMk/>
            <pc:sldMk cId="3314706851" sldId="278"/>
            <ac:spMk id="61" creationId="{49B9E8A9-352D-4DCB-9485-C777000D4979}"/>
          </ac:spMkLst>
        </pc:spChg>
        <pc:spChg chg="add del">
          <ac:chgData name="Guest User" userId="" providerId="Windows Live" clId="Web-{7ABC49C8-94F3-4253-B94E-7EFAAA158235}" dt="2024-06-05T02:38:57.586" v="413"/>
          <ac:spMkLst>
            <pc:docMk/>
            <pc:sldMk cId="3314706851" sldId="278"/>
            <ac:spMk id="62" creationId="{C2A9B0E5-C2C1-4B85-99A9-117A659D5FE0}"/>
          </ac:spMkLst>
        </pc:spChg>
        <pc:spChg chg="add del">
          <ac:chgData name="Guest User" userId="" providerId="Windows Live" clId="Web-{7ABC49C8-94F3-4253-B94E-7EFAAA158235}" dt="2024-06-05T02:38:57.586" v="413"/>
          <ac:spMkLst>
            <pc:docMk/>
            <pc:sldMk cId="3314706851" sldId="278"/>
            <ac:spMk id="63" creationId="{3A8AEACA-9535-4BE8-A91B-8BE82BA54751}"/>
          </ac:spMkLst>
        </pc:spChg>
        <pc:spChg chg="add del">
          <ac:chgData name="Guest User" userId="" providerId="Windows Live" clId="Web-{7ABC49C8-94F3-4253-B94E-7EFAAA158235}" dt="2024-06-05T02:37:53.679" v="390"/>
          <ac:spMkLst>
            <pc:docMk/>
            <pc:sldMk cId="3314706851" sldId="278"/>
            <ac:spMk id="68" creationId="{AB43E7DC-5101-4E7C-ADB5-596311F53DEA}"/>
          </ac:spMkLst>
        </pc:spChg>
        <pc:spChg chg="add del">
          <ac:chgData name="Guest User" userId="" providerId="Windows Live" clId="Web-{7ABC49C8-94F3-4253-B94E-7EFAAA158235}" dt="2024-06-05T02:37:53.679" v="390"/>
          <ac:spMkLst>
            <pc:docMk/>
            <pc:sldMk cId="3314706851" sldId="278"/>
            <ac:spMk id="70" creationId="{1B8BCA7A-6464-4C53-A572-89B2B3C2D8D4}"/>
          </ac:spMkLst>
        </pc:spChg>
        <pc:spChg chg="add del">
          <ac:chgData name="Guest User" userId="" providerId="Windows Live" clId="Web-{7ABC49C8-94F3-4253-B94E-7EFAAA158235}" dt="2024-06-05T02:37:55.757" v="392"/>
          <ac:spMkLst>
            <pc:docMk/>
            <pc:sldMk cId="3314706851" sldId="278"/>
            <ac:spMk id="72" creationId="{B091B163-7D61-4891-ABCF-5C13D9C418D0}"/>
          </ac:spMkLst>
        </pc:spChg>
        <pc:spChg chg="add del">
          <ac:chgData name="Guest User" userId="" providerId="Windows Live" clId="Web-{7ABC49C8-94F3-4253-B94E-7EFAAA158235}" dt="2024-06-05T02:37:55.757" v="392"/>
          <ac:spMkLst>
            <pc:docMk/>
            <pc:sldMk cId="3314706851" sldId="278"/>
            <ac:spMk id="73" creationId="{A2679492-7988-4050-9056-542444452411}"/>
          </ac:spMkLst>
        </pc:spChg>
        <pc:spChg chg="add del">
          <ac:chgData name="Guest User" userId="" providerId="Windows Live" clId="Web-{7ABC49C8-94F3-4253-B94E-7EFAAA158235}" dt="2024-06-05T02:37:55.757" v="392"/>
          <ac:spMkLst>
            <pc:docMk/>
            <pc:sldMk cId="3314706851" sldId="278"/>
            <ac:spMk id="75" creationId="{B5ABDEAA-B248-4182-B67C-A925338E772D}"/>
          </ac:spMkLst>
        </pc:spChg>
        <pc:spChg chg="add">
          <ac:chgData name="Guest User" userId="" providerId="Windows Live" clId="Web-{7ABC49C8-94F3-4253-B94E-7EFAAA158235}" dt="2024-06-05T02:38:57.586" v="413"/>
          <ac:spMkLst>
            <pc:docMk/>
            <pc:sldMk cId="3314706851" sldId="278"/>
            <ac:spMk id="76" creationId="{1382A32C-5B0C-4B1C-A074-76C6DBCC9F87}"/>
          </ac:spMkLst>
        </pc:spChg>
        <pc:spChg chg="add del">
          <ac:chgData name="Guest User" userId="" providerId="Windows Live" clId="Web-{7ABC49C8-94F3-4253-B94E-7EFAAA158235}" dt="2024-06-05T02:38:00.819" v="394"/>
          <ac:spMkLst>
            <pc:docMk/>
            <pc:sldMk cId="3314706851" sldId="278"/>
            <ac:spMk id="77" creationId="{1022CA72-2A63-428F-B586-37BA5AB6D265}"/>
          </ac:spMkLst>
        </pc:spChg>
        <pc:spChg chg="add del">
          <ac:chgData name="Guest User" userId="" providerId="Windows Live" clId="Web-{7ABC49C8-94F3-4253-B94E-7EFAAA158235}" dt="2024-06-05T02:38:00.819" v="394"/>
          <ac:spMkLst>
            <pc:docMk/>
            <pc:sldMk cId="3314706851" sldId="278"/>
            <ac:spMk id="78" creationId="{95C8260E-968F-44E8-A823-ABB431311926}"/>
          </ac:spMkLst>
        </pc:spChg>
        <pc:spChg chg="add del">
          <ac:chgData name="Guest User" userId="" providerId="Windows Live" clId="Web-{7ABC49C8-94F3-4253-B94E-7EFAAA158235}" dt="2024-06-05T02:38:00.819" v="394"/>
          <ac:spMkLst>
            <pc:docMk/>
            <pc:sldMk cId="3314706851" sldId="278"/>
            <ac:spMk id="79" creationId="{2C1BBA94-3F40-40AA-8BB9-E69E25E537C1}"/>
          </ac:spMkLst>
        </pc:spChg>
        <pc:spChg chg="add del">
          <ac:chgData name="Guest User" userId="" providerId="Windows Live" clId="Web-{7ABC49C8-94F3-4253-B94E-7EFAAA158235}" dt="2024-06-05T02:38:00.819" v="394"/>
          <ac:spMkLst>
            <pc:docMk/>
            <pc:sldMk cId="3314706851" sldId="278"/>
            <ac:spMk id="80" creationId="{FE43805F-24A6-46A4-B19B-54F28347355C}"/>
          </ac:spMkLst>
        </pc:spChg>
        <pc:spChg chg="add del">
          <ac:chgData name="Guest User" userId="" providerId="Windows Live" clId="Web-{7ABC49C8-94F3-4253-B94E-7EFAAA158235}" dt="2024-06-05T02:38:11.663" v="396"/>
          <ac:spMkLst>
            <pc:docMk/>
            <pc:sldMk cId="3314706851" sldId="278"/>
            <ac:spMk id="82" creationId="{AB43E7DC-5101-4E7C-ADB5-596311F53DEA}"/>
          </ac:spMkLst>
        </pc:spChg>
        <pc:spChg chg="add del">
          <ac:chgData name="Guest User" userId="" providerId="Windows Live" clId="Web-{7ABC49C8-94F3-4253-B94E-7EFAAA158235}" dt="2024-06-05T02:38:11.663" v="396"/>
          <ac:spMkLst>
            <pc:docMk/>
            <pc:sldMk cId="3314706851" sldId="278"/>
            <ac:spMk id="83" creationId="{1B8BCA7A-6464-4C53-A572-89B2B3C2D8D4}"/>
          </ac:spMkLst>
        </pc:spChg>
        <pc:spChg chg="add del">
          <ac:chgData name="Guest User" userId="" providerId="Windows Live" clId="Web-{7ABC49C8-94F3-4253-B94E-7EFAAA158235}" dt="2024-06-05T02:38:16.710" v="398"/>
          <ac:spMkLst>
            <pc:docMk/>
            <pc:sldMk cId="3314706851" sldId="278"/>
            <ac:spMk id="85" creationId="{5EF17487-C386-4F99-B5EB-4FD3DF4236B2}"/>
          </ac:spMkLst>
        </pc:spChg>
        <pc:spChg chg="add del">
          <ac:chgData name="Guest User" userId="" providerId="Windows Live" clId="Web-{7ABC49C8-94F3-4253-B94E-7EFAAA158235}" dt="2024-06-05T02:38:16.710" v="398"/>
          <ac:spMkLst>
            <pc:docMk/>
            <pc:sldMk cId="3314706851" sldId="278"/>
            <ac:spMk id="86" creationId="{A0DE92DF-4769-4DE9-93FD-EE31271850CA}"/>
          </ac:spMkLst>
        </pc:spChg>
        <pc:spChg chg="add del">
          <ac:chgData name="Guest User" userId="" providerId="Windows Live" clId="Web-{7ABC49C8-94F3-4253-B94E-7EFAAA158235}" dt="2024-06-05T02:38:19.976" v="400"/>
          <ac:spMkLst>
            <pc:docMk/>
            <pc:sldMk cId="3314706851" sldId="278"/>
            <ac:spMk id="88" creationId="{61293230-B0F6-45B1-96D1-13D18E242995}"/>
          </ac:spMkLst>
        </pc:spChg>
        <pc:spChg chg="add del">
          <ac:chgData name="Guest User" userId="" providerId="Windows Live" clId="Web-{7ABC49C8-94F3-4253-B94E-7EFAAA158235}" dt="2024-06-05T02:38:19.976" v="400"/>
          <ac:spMkLst>
            <pc:docMk/>
            <pc:sldMk cId="3314706851" sldId="278"/>
            <ac:spMk id="89" creationId="{627FF48C-AF46-4D52-998F-ED0BDDEEF2E1}"/>
          </ac:spMkLst>
        </pc:spChg>
        <pc:spChg chg="add del">
          <ac:chgData name="Guest User" userId="" providerId="Windows Live" clId="Web-{7ABC49C8-94F3-4253-B94E-7EFAAA158235}" dt="2024-06-05T02:38:22.914" v="402"/>
          <ac:spMkLst>
            <pc:docMk/>
            <pc:sldMk cId="3314706851" sldId="278"/>
            <ac:spMk id="91" creationId="{08BC803E-13F3-4DAB-B17C-BEB0076164B7}"/>
          </ac:spMkLst>
        </pc:spChg>
        <pc:spChg chg="add del">
          <ac:chgData name="Guest User" userId="" providerId="Windows Live" clId="Web-{7ABC49C8-94F3-4253-B94E-7EFAAA158235}" dt="2024-06-05T02:38:22.914" v="402"/>
          <ac:spMkLst>
            <pc:docMk/>
            <pc:sldMk cId="3314706851" sldId="278"/>
            <ac:spMk id="92" creationId="{B8DDE571-E57F-4AB5-83C7-30EB5DDCCAC7}"/>
          </ac:spMkLst>
        </pc:spChg>
        <pc:spChg chg="add del">
          <ac:chgData name="Guest User" userId="" providerId="Windows Live" clId="Web-{7ABC49C8-94F3-4253-B94E-7EFAAA158235}" dt="2024-06-05T02:38:33.586" v="404"/>
          <ac:spMkLst>
            <pc:docMk/>
            <pc:sldMk cId="3314706851" sldId="278"/>
            <ac:spMk id="94" creationId="{99F1FFA9-D672-408C-9220-ADEEC6ABDD09}"/>
          </ac:spMkLst>
        </pc:spChg>
        <pc:spChg chg="add del">
          <ac:chgData name="Guest User" userId="" providerId="Windows Live" clId="Web-{7ABC49C8-94F3-4253-B94E-7EFAAA158235}" dt="2024-06-05T02:38:41.274" v="406"/>
          <ac:spMkLst>
            <pc:docMk/>
            <pc:sldMk cId="3314706851" sldId="278"/>
            <ac:spMk id="96" creationId="{352BEC0E-22F8-46D0-9632-375DB541B06C}"/>
          </ac:spMkLst>
        </pc:spChg>
        <pc:spChg chg="add del">
          <ac:chgData name="Guest User" userId="" providerId="Windows Live" clId="Web-{7ABC49C8-94F3-4253-B94E-7EFAAA158235}" dt="2024-06-05T02:38:41.274" v="406"/>
          <ac:spMkLst>
            <pc:docMk/>
            <pc:sldMk cId="3314706851" sldId="278"/>
            <ac:spMk id="97" creationId="{3FCFB1DE-0B7E-48CC-BA90-B2AB0889F9D6}"/>
          </ac:spMkLst>
        </pc:spChg>
        <pc:spChg chg="add del">
          <ac:chgData name="Guest User" userId="" providerId="Windows Live" clId="Web-{7ABC49C8-94F3-4253-B94E-7EFAAA158235}" dt="2024-06-05T02:38:47.086" v="408"/>
          <ac:spMkLst>
            <pc:docMk/>
            <pc:sldMk cId="3314706851" sldId="278"/>
            <ac:spMk id="99" creationId="{861AF017-741B-4CC0-B7C2-C9B94E5B81FF}"/>
          </ac:spMkLst>
        </pc:spChg>
        <pc:spChg chg="add del">
          <ac:chgData name="Guest User" userId="" providerId="Windows Live" clId="Web-{7ABC49C8-94F3-4253-B94E-7EFAAA158235}" dt="2024-06-05T02:38:47.086" v="408"/>
          <ac:spMkLst>
            <pc:docMk/>
            <pc:sldMk cId="3314706851" sldId="278"/>
            <ac:spMk id="102" creationId="{5FC9E5C3-B8DC-4532-8C1F-4D5331C64C08}"/>
          </ac:spMkLst>
        </pc:spChg>
        <pc:spChg chg="add del">
          <ac:chgData name="Guest User" userId="" providerId="Windows Live" clId="Web-{7ABC49C8-94F3-4253-B94E-7EFAAA158235}" dt="2024-06-05T02:38:56.524" v="410"/>
          <ac:spMkLst>
            <pc:docMk/>
            <pc:sldMk cId="3314706851" sldId="278"/>
            <ac:spMk id="104" creationId="{922F19F4-FE70-43DC-856F-2CE5F521DC48}"/>
          </ac:spMkLst>
        </pc:spChg>
        <pc:spChg chg="add del">
          <ac:chgData name="Guest User" userId="" providerId="Windows Live" clId="Web-{7ABC49C8-94F3-4253-B94E-7EFAAA158235}" dt="2024-06-05T02:38:56.524" v="410"/>
          <ac:spMkLst>
            <pc:docMk/>
            <pc:sldMk cId="3314706851" sldId="278"/>
            <ac:spMk id="108" creationId="{D5B0017B-2ECA-49AF-B397-DC140825DF8D}"/>
          </ac:spMkLst>
        </pc:spChg>
        <pc:spChg chg="add del">
          <ac:chgData name="Guest User" userId="" providerId="Windows Live" clId="Web-{7ABC49C8-94F3-4253-B94E-7EFAAA158235}" dt="2024-06-05T02:38:56.524" v="410"/>
          <ac:spMkLst>
            <pc:docMk/>
            <pc:sldMk cId="3314706851" sldId="278"/>
            <ac:spMk id="109" creationId="{395ECC94-3D5E-46A7-A7A1-DE807E1563B4}"/>
          </ac:spMkLst>
        </pc:spChg>
        <pc:spChg chg="add del">
          <ac:chgData name="Guest User" userId="" providerId="Windows Live" clId="Web-{7ABC49C8-94F3-4253-B94E-7EFAAA158235}" dt="2024-06-05T02:38:56.524" v="410"/>
          <ac:spMkLst>
            <pc:docMk/>
            <pc:sldMk cId="3314706851" sldId="278"/>
            <ac:spMk id="110" creationId="{7E549738-9961-462D-81B7-4A7A44691102}"/>
          </ac:spMkLst>
        </pc:spChg>
        <pc:spChg chg="add del">
          <ac:chgData name="Guest User" userId="" providerId="Windows Live" clId="Web-{7ABC49C8-94F3-4253-B94E-7EFAAA158235}" dt="2024-06-05T02:38:57.571" v="412"/>
          <ac:spMkLst>
            <pc:docMk/>
            <pc:sldMk cId="3314706851" sldId="278"/>
            <ac:spMk id="112" creationId="{B712E947-0734-45F9-9C4F-41114EC3A33E}"/>
          </ac:spMkLst>
        </pc:spChg>
        <pc:spChg chg="add">
          <ac:chgData name="Guest User" userId="" providerId="Windows Live" clId="Web-{7ABC49C8-94F3-4253-B94E-7EFAAA158235}" dt="2024-06-05T02:38:57.586" v="413"/>
          <ac:spMkLst>
            <pc:docMk/>
            <pc:sldMk cId="3314706851" sldId="278"/>
            <ac:spMk id="117" creationId="{149FB5C3-7336-4FE0-A30C-CC0A3646D499}"/>
          </ac:spMkLst>
        </pc:spChg>
        <pc:spChg chg="add">
          <ac:chgData name="Guest User" userId="" providerId="Windows Live" clId="Web-{7ABC49C8-94F3-4253-B94E-7EFAAA158235}" dt="2024-06-05T02:38:57.586" v="413"/>
          <ac:spMkLst>
            <pc:docMk/>
            <pc:sldMk cId="3314706851" sldId="278"/>
            <ac:spMk id="120" creationId="{0DA909B4-15FF-46A6-8A7F-7AEF977FE9ED}"/>
          </ac:spMkLst>
        </pc:spChg>
        <pc:grpChg chg="add del">
          <ac:chgData name="Guest User" userId="" providerId="Windows Live" clId="Web-{7ABC49C8-94F3-4253-B94E-7EFAAA158235}" dt="2024-06-05T02:38:47.086" v="408"/>
          <ac:grpSpMkLst>
            <pc:docMk/>
            <pc:sldMk cId="3314706851" sldId="278"/>
            <ac:grpSpMk id="100" creationId="{D2A542E6-1924-4FE2-89D1-3CB19468C1F6}"/>
          </ac:grpSpMkLst>
        </pc:grpChg>
        <pc:grpChg chg="add del">
          <ac:chgData name="Guest User" userId="" providerId="Windows Live" clId="Web-{7ABC49C8-94F3-4253-B94E-7EFAAA158235}" dt="2024-06-05T02:38:56.524" v="410"/>
          <ac:grpSpMkLst>
            <pc:docMk/>
            <pc:sldMk cId="3314706851" sldId="278"/>
            <ac:grpSpMk id="105" creationId="{AE1C45F0-260A-458C-96ED-C1F6D2151219}"/>
          </ac:grpSpMkLst>
        </pc:grpChg>
        <pc:grpChg chg="add del">
          <ac:chgData name="Guest User" userId="" providerId="Windows Live" clId="Web-{7ABC49C8-94F3-4253-B94E-7EFAAA158235}" dt="2024-06-05T02:38:57.571" v="412"/>
          <ac:grpSpMkLst>
            <pc:docMk/>
            <pc:sldMk cId="3314706851" sldId="278"/>
            <ac:grpSpMk id="113" creationId="{12B3290A-D3BF-4B87-B55B-FD9A98B49727}"/>
          </ac:grpSpMkLst>
        </pc:grpChg>
        <pc:grpChg chg="add">
          <ac:chgData name="Guest User" userId="" providerId="Windows Live" clId="Web-{7ABC49C8-94F3-4253-B94E-7EFAAA158235}" dt="2024-06-05T02:38:57.586" v="413"/>
          <ac:grpSpMkLst>
            <pc:docMk/>
            <pc:sldMk cId="3314706851" sldId="278"/>
            <ac:grpSpMk id="118" creationId="{19A6B5CE-CB1D-48EE-8B43-E952235C8371}"/>
          </ac:grpSpMkLst>
        </pc:grpChg>
        <pc:picChg chg="mod ord">
          <ac:chgData name="Guest User" userId="" providerId="Windows Live" clId="Web-{7ABC49C8-94F3-4253-B94E-7EFAAA158235}" dt="2024-06-05T02:38:57.586" v="413"/>
          <ac:picMkLst>
            <pc:docMk/>
            <pc:sldMk cId="3314706851" sldId="278"/>
            <ac:picMk id="9" creationId="{03655D95-E1C5-D4CB-49B7-8B94DBB99417}"/>
          </ac:picMkLst>
        </pc:picChg>
        <pc:picChg chg="mod">
          <ac:chgData name="Guest User" userId="" providerId="Windows Live" clId="Web-{7ABC49C8-94F3-4253-B94E-7EFAAA158235}" dt="2024-06-05T02:38:57.586" v="413"/>
          <ac:picMkLst>
            <pc:docMk/>
            <pc:sldMk cId="3314706851" sldId="278"/>
            <ac:picMk id="10" creationId="{6C1677AD-7943-CBEB-0F0A-74210603A9F6}"/>
          </ac:picMkLst>
        </pc:picChg>
        <pc:cxnChg chg="add del">
          <ac:chgData name="Guest User" userId="" providerId="Windows Live" clId="Web-{7ABC49C8-94F3-4253-B94E-7EFAAA158235}" dt="2024-06-05T02:37:55.757" v="392"/>
          <ac:cxnSpMkLst>
            <pc:docMk/>
            <pc:sldMk cId="3314706851" sldId="278"/>
            <ac:cxnSpMk id="74" creationId="{C49DA8F6-BCC1-4447-B54C-57856834B94B}"/>
          </ac:cxnSpMkLst>
        </pc:cxnChg>
        <pc:cxnChg chg="add del">
          <ac:chgData name="Guest User" userId="" providerId="Windows Live" clId="Web-{7ABC49C8-94F3-4253-B94E-7EFAAA158235}" dt="2024-06-05T02:38:56.524" v="410"/>
          <ac:cxnSpMkLst>
            <pc:docMk/>
            <pc:sldMk cId="3314706851" sldId="278"/>
            <ac:cxnSpMk id="81" creationId="{6CF1BAF6-AD41-4082-B212-8A1F9A2E8779}"/>
          </ac:cxnSpMkLst>
        </pc:cxnChg>
      </pc:sldChg>
      <pc:sldChg chg="addSp delSp modSp new">
        <pc:chgData name="Guest User" userId="" providerId="Windows Live" clId="Web-{7ABC49C8-94F3-4253-B94E-7EFAAA158235}" dt="2024-06-05T02:23:18.734" v="353" actId="20577"/>
        <pc:sldMkLst>
          <pc:docMk/>
          <pc:sldMk cId="1940464672" sldId="279"/>
        </pc:sldMkLst>
        <pc:spChg chg="add mod">
          <ac:chgData name="Guest User" userId="" providerId="Windows Live" clId="Web-{7ABC49C8-94F3-4253-B94E-7EFAAA158235}" dt="2024-06-05T02:23:18.734" v="353" actId="20577"/>
          <ac:spMkLst>
            <pc:docMk/>
            <pc:sldMk cId="1940464672" sldId="279"/>
            <ac:spMk id="2" creationId="{A6C932AB-D987-9A07-EA88-F245E3732223}"/>
          </ac:spMkLst>
        </pc:spChg>
        <pc:picChg chg="add del mod">
          <ac:chgData name="Guest User" userId="" providerId="Windows Live" clId="Web-{7ABC49C8-94F3-4253-B94E-7EFAAA158235}" dt="2024-06-05T02:22:58.952" v="348"/>
          <ac:picMkLst>
            <pc:docMk/>
            <pc:sldMk cId="1940464672" sldId="279"/>
            <ac:picMk id="3" creationId="{AF646A45-1A1A-53A8-FC3C-85F5868973B2}"/>
          </ac:picMkLst>
        </pc:picChg>
        <pc:picChg chg="add mod">
          <ac:chgData name="Guest User" userId="" providerId="Windows Live" clId="Web-{7ABC49C8-94F3-4253-B94E-7EFAAA158235}" dt="2024-06-05T02:23:08.983" v="351" actId="1076"/>
          <ac:picMkLst>
            <pc:docMk/>
            <pc:sldMk cId="1940464672" sldId="279"/>
            <ac:picMk id="4" creationId="{68E96B00-5150-1850-7386-78DA04B3A874}"/>
          </ac:picMkLst>
        </pc:picChg>
      </pc:sldChg>
      <pc:sldChg chg="modSp">
        <pc:chgData name="Guest User" userId="" providerId="Windows Live" clId="Web-{7ABC49C8-94F3-4253-B94E-7EFAAA158235}" dt="2024-06-05T03:01:34.716" v="521" actId="1076"/>
        <pc:sldMkLst>
          <pc:docMk/>
          <pc:sldMk cId="1930663147" sldId="280"/>
        </pc:sldMkLst>
        <pc:spChg chg="mod">
          <ac:chgData name="Guest User" userId="" providerId="Windows Live" clId="Web-{7ABC49C8-94F3-4253-B94E-7EFAAA158235}" dt="2024-06-05T03:01:34.716" v="521" actId="1076"/>
          <ac:spMkLst>
            <pc:docMk/>
            <pc:sldMk cId="1930663147" sldId="280"/>
            <ac:spMk id="2" creationId="{5A22B6C0-988F-33E2-1B20-2B908E5D0AE0}"/>
          </ac:spMkLst>
        </pc:spChg>
      </pc:sldChg>
      <pc:sldChg chg="addSp modSp new">
        <pc:chgData name="Guest User" userId="" providerId="Windows Live" clId="Web-{7ABC49C8-94F3-4253-B94E-7EFAAA158235}" dt="2024-06-05T02:47:37.209" v="519" actId="20577"/>
        <pc:sldMkLst>
          <pc:docMk/>
          <pc:sldMk cId="1295788405" sldId="281"/>
        </pc:sldMkLst>
        <pc:spChg chg="add mod">
          <ac:chgData name="Guest User" userId="" providerId="Windows Live" clId="Web-{7ABC49C8-94F3-4253-B94E-7EFAAA158235}" dt="2024-06-05T02:47:37.209" v="519" actId="20577"/>
          <ac:spMkLst>
            <pc:docMk/>
            <pc:sldMk cId="1295788405" sldId="281"/>
            <ac:spMk id="4" creationId="{6BA7D847-3D1A-610F-1C5F-88D5A2195EE3}"/>
          </ac:spMkLst>
        </pc:spChg>
        <pc:picChg chg="add mod">
          <ac:chgData name="Guest User" userId="" providerId="Windows Live" clId="Web-{7ABC49C8-94F3-4253-B94E-7EFAAA158235}" dt="2024-06-05T02:41:44.075" v="432" actId="14100"/>
          <ac:picMkLst>
            <pc:docMk/>
            <pc:sldMk cId="1295788405" sldId="281"/>
            <ac:picMk id="2" creationId="{5B0AA388-83C6-B6C3-24BA-9798C120EAE5}"/>
          </ac:picMkLst>
        </pc:picChg>
      </pc:sldChg>
    </pc:docChg>
  </pc:docChgLst>
  <pc:docChgLst>
    <pc:chgData name="Guest User" providerId="Windows Live" clId="Web-{52DC2AC9-AC6B-4FCA-B3F7-6C2FE4FF6588}"/>
    <pc:docChg chg="addSld">
      <pc:chgData name="Guest User" userId="" providerId="Windows Live" clId="Web-{52DC2AC9-AC6B-4FCA-B3F7-6C2FE4FF6588}" dt="2024-06-05T01:09:26.718" v="0"/>
      <pc:docMkLst>
        <pc:docMk/>
      </pc:docMkLst>
      <pc:sldChg chg="new">
        <pc:chgData name="Guest User" userId="" providerId="Windows Live" clId="Web-{52DC2AC9-AC6B-4FCA-B3F7-6C2FE4FF6588}" dt="2024-06-05T01:09:26.718" v="0"/>
        <pc:sldMkLst>
          <pc:docMk/>
          <pc:sldMk cId="3642942415" sldId="264"/>
        </pc:sldMkLst>
      </pc:sldChg>
    </pc:docChg>
  </pc:docChgLst>
  <pc:docChgLst>
    <pc:chgData name="Guest User" providerId="Windows Live" clId="Web-{08739CBC-365F-4BAC-B484-56D2547C9A72}"/>
    <pc:docChg chg="modSld">
      <pc:chgData name="Guest User" userId="" providerId="Windows Live" clId="Web-{08739CBC-365F-4BAC-B484-56D2547C9A72}" dt="2024-06-05T03:29:44.552" v="37" actId="1076"/>
      <pc:docMkLst>
        <pc:docMk/>
      </pc:docMkLst>
      <pc:sldChg chg="addSp delSp modSp">
        <pc:chgData name="Guest User" userId="" providerId="Windows Live" clId="Web-{08739CBC-365F-4BAC-B484-56D2547C9A72}" dt="2024-06-05T03:29:44.552" v="37" actId="1076"/>
        <pc:sldMkLst>
          <pc:docMk/>
          <pc:sldMk cId="1508747796" sldId="258"/>
        </pc:sldMkLst>
        <pc:spChg chg="add mod">
          <ac:chgData name="Guest User" userId="" providerId="Windows Live" clId="Web-{08739CBC-365F-4BAC-B484-56D2547C9A72}" dt="2024-06-05T03:29:44.552" v="37" actId="1076"/>
          <ac:spMkLst>
            <pc:docMk/>
            <pc:sldMk cId="1508747796" sldId="258"/>
            <ac:spMk id="2" creationId="{69468A46-2CA4-5A2B-2F94-AB433AEFD431}"/>
          </ac:spMkLst>
        </pc:spChg>
        <pc:spChg chg="add mod">
          <ac:chgData name="Guest User" userId="" providerId="Windows Live" clId="Web-{08739CBC-365F-4BAC-B484-56D2547C9A72}" dt="2024-06-05T03:29:30.270" v="34" actId="1076"/>
          <ac:spMkLst>
            <pc:docMk/>
            <pc:sldMk cId="1508747796" sldId="258"/>
            <ac:spMk id="3" creationId="{831089FA-E700-A4E0-6D8F-8A93C73716E9}"/>
          </ac:spMkLst>
        </pc:spChg>
        <pc:spChg chg="del mod">
          <ac:chgData name="Guest User" userId="" providerId="Windows Live" clId="Web-{08739CBC-365F-4BAC-B484-56D2547C9A72}" dt="2024-06-05T03:29:11.394" v="28"/>
          <ac:spMkLst>
            <pc:docMk/>
            <pc:sldMk cId="1508747796" sldId="258"/>
            <ac:spMk id="4" creationId="{C1A7FD68-E966-D312-8276-4FF2B2C53E0A}"/>
          </ac:spMkLst>
        </pc:spChg>
      </pc:sldChg>
      <pc:sldChg chg="modSp">
        <pc:chgData name="Guest User" userId="" providerId="Windows Live" clId="Web-{08739CBC-365F-4BAC-B484-56D2547C9A72}" dt="2024-06-05T03:28:45.456" v="21" actId="1076"/>
        <pc:sldMkLst>
          <pc:docMk/>
          <pc:sldMk cId="703928473" sldId="271"/>
        </pc:sldMkLst>
        <pc:spChg chg="mod">
          <ac:chgData name="Guest User" userId="" providerId="Windows Live" clId="Web-{08739CBC-365F-4BAC-B484-56D2547C9A72}" dt="2024-06-05T03:28:45.456" v="21" actId="1076"/>
          <ac:spMkLst>
            <pc:docMk/>
            <pc:sldMk cId="703928473" sldId="271"/>
            <ac:spMk id="8" creationId="{5D77E9CC-CBC5-4C3E-90F6-CB508960C0E1}"/>
          </ac:spMkLst>
        </pc:spChg>
      </pc:sldChg>
      <pc:sldChg chg="addSp delSp modSp">
        <pc:chgData name="Guest User" userId="" providerId="Windows Live" clId="Web-{08739CBC-365F-4BAC-B484-56D2547C9A72}" dt="2024-06-05T03:06:33.717" v="13" actId="20577"/>
        <pc:sldMkLst>
          <pc:docMk/>
          <pc:sldMk cId="3314706851" sldId="278"/>
        </pc:sldMkLst>
        <pc:spChg chg="mod ord">
          <ac:chgData name="Guest User" userId="" providerId="Windows Live" clId="Web-{08739CBC-365F-4BAC-B484-56D2547C9A72}" dt="2024-06-05T03:06:33.717" v="13" actId="20577"/>
          <ac:spMkLst>
            <pc:docMk/>
            <pc:sldMk cId="3314706851" sldId="278"/>
            <ac:spMk id="6" creationId="{24EE9C40-D1AA-3D40-BEB1-261D18BB1277}"/>
          </ac:spMkLst>
        </pc:spChg>
        <pc:spChg chg="add del">
          <ac:chgData name="Guest User" userId="" providerId="Windows Live" clId="Web-{08739CBC-365F-4BAC-B484-56D2547C9A72}" dt="2024-06-05T03:06:18.513" v="12"/>
          <ac:spMkLst>
            <pc:docMk/>
            <pc:sldMk cId="3314706851" sldId="278"/>
            <ac:spMk id="175" creationId="{743AA782-23D1-4521-8CAD-47662984AA08}"/>
          </ac:spMkLst>
        </pc:spChg>
        <pc:spChg chg="add del">
          <ac:chgData name="Guest User" userId="" providerId="Windows Live" clId="Web-{08739CBC-365F-4BAC-B484-56D2547C9A72}" dt="2024-06-05T03:06:18.513" v="12"/>
          <ac:spMkLst>
            <pc:docMk/>
            <pc:sldMk cId="3314706851" sldId="278"/>
            <ac:spMk id="176" creationId="{71877DBC-BB60-40F0-AC93-2ACDBAAE60CE}"/>
          </ac:spMkLst>
        </pc:spChg>
        <pc:spChg chg="add del">
          <ac:chgData name="Guest User" userId="" providerId="Windows Live" clId="Web-{08739CBC-365F-4BAC-B484-56D2547C9A72}" dt="2024-06-05T03:05:51.778" v="1"/>
          <ac:spMkLst>
            <pc:docMk/>
            <pc:sldMk cId="3314706851" sldId="278"/>
            <ac:spMk id="181" creationId="{743AA782-23D1-4521-8CAD-47662984AA08}"/>
          </ac:spMkLst>
        </pc:spChg>
        <pc:spChg chg="add del">
          <ac:chgData name="Guest User" userId="" providerId="Windows Live" clId="Web-{08739CBC-365F-4BAC-B484-56D2547C9A72}" dt="2024-06-05T03:05:51.778" v="1"/>
          <ac:spMkLst>
            <pc:docMk/>
            <pc:sldMk cId="3314706851" sldId="278"/>
            <ac:spMk id="183" creationId="{650D18FE-0824-4A46-B22C-A86B52E5780A}"/>
          </ac:spMkLst>
        </pc:spChg>
        <pc:spChg chg="add del">
          <ac:chgData name="Guest User" userId="" providerId="Windows Live" clId="Web-{08739CBC-365F-4BAC-B484-56D2547C9A72}" dt="2024-06-05T03:05:54.872" v="3"/>
          <ac:spMkLst>
            <pc:docMk/>
            <pc:sldMk cId="3314706851" sldId="278"/>
            <ac:spMk id="185" creationId="{23E547B5-89CF-4EC0-96DE-25771AED0799}"/>
          </ac:spMkLst>
        </pc:spChg>
        <pc:spChg chg="add del">
          <ac:chgData name="Guest User" userId="" providerId="Windows Live" clId="Web-{08739CBC-365F-4BAC-B484-56D2547C9A72}" dt="2024-06-05T03:05:54.872" v="3"/>
          <ac:spMkLst>
            <pc:docMk/>
            <pc:sldMk cId="3314706851" sldId="278"/>
            <ac:spMk id="186" creationId="{3F0B8CEB-8279-4E5E-A0CE-1FC9F71736F2}"/>
          </ac:spMkLst>
        </pc:spChg>
        <pc:spChg chg="add del">
          <ac:chgData name="Guest User" userId="" providerId="Windows Live" clId="Web-{08739CBC-365F-4BAC-B484-56D2547C9A72}" dt="2024-06-05T03:05:57.122" v="5"/>
          <ac:spMkLst>
            <pc:docMk/>
            <pc:sldMk cId="3314706851" sldId="278"/>
            <ac:spMk id="190" creationId="{B6FACB3C-9069-4791-BC5C-0DB7CD19B853}"/>
          </ac:spMkLst>
        </pc:spChg>
        <pc:spChg chg="add del">
          <ac:chgData name="Guest User" userId="" providerId="Windows Live" clId="Web-{08739CBC-365F-4BAC-B484-56D2547C9A72}" dt="2024-06-05T03:05:57.122" v="5"/>
          <ac:spMkLst>
            <pc:docMk/>
            <pc:sldMk cId="3314706851" sldId="278"/>
            <ac:spMk id="191" creationId="{71F2038E-D777-4B76-81DD-DD13EE91B9DD}"/>
          </ac:spMkLst>
        </pc:spChg>
        <pc:spChg chg="add del">
          <ac:chgData name="Guest User" userId="" providerId="Windows Live" clId="Web-{08739CBC-365F-4BAC-B484-56D2547C9A72}" dt="2024-06-05T03:06:08.404" v="7"/>
          <ac:spMkLst>
            <pc:docMk/>
            <pc:sldMk cId="3314706851" sldId="278"/>
            <ac:spMk id="195" creationId="{F13C74B1-5B17-4795-BED0-7140497B445A}"/>
          </ac:spMkLst>
        </pc:spChg>
        <pc:spChg chg="add del">
          <ac:chgData name="Guest User" userId="" providerId="Windows Live" clId="Web-{08739CBC-365F-4BAC-B484-56D2547C9A72}" dt="2024-06-05T03:06:08.404" v="7"/>
          <ac:spMkLst>
            <pc:docMk/>
            <pc:sldMk cId="3314706851" sldId="278"/>
            <ac:spMk id="196" creationId="{D4974D33-8DC5-464E-8C6D-BE58F0669C17}"/>
          </ac:spMkLst>
        </pc:spChg>
        <pc:spChg chg="add">
          <ac:chgData name="Guest User" userId="" providerId="Windows Live" clId="Web-{08739CBC-365F-4BAC-B484-56D2547C9A72}" dt="2024-06-05T03:06:18.513" v="12"/>
          <ac:spMkLst>
            <pc:docMk/>
            <pc:sldMk cId="3314706851" sldId="278"/>
            <ac:spMk id="204" creationId="{743AA782-23D1-4521-8CAD-47662984AA08}"/>
          </ac:spMkLst>
        </pc:spChg>
        <pc:spChg chg="add">
          <ac:chgData name="Guest User" userId="" providerId="Windows Live" clId="Web-{08739CBC-365F-4BAC-B484-56D2547C9A72}" dt="2024-06-05T03:06:18.513" v="12"/>
          <ac:spMkLst>
            <pc:docMk/>
            <pc:sldMk cId="3314706851" sldId="278"/>
            <ac:spMk id="205" creationId="{71877DBC-BB60-40F0-AC93-2ACDBAAE60CE}"/>
          </ac:spMkLst>
        </pc:spChg>
        <pc:grpChg chg="add del">
          <ac:chgData name="Guest User" userId="" providerId="Windows Live" clId="Web-{08739CBC-365F-4BAC-B484-56D2547C9A72}" dt="2024-06-05T03:05:57.122" v="5"/>
          <ac:grpSpMkLst>
            <pc:docMk/>
            <pc:sldMk cId="3314706851" sldId="278"/>
            <ac:grpSpMk id="192" creationId="{DD354807-230F-4402-B1B9-F733A8F1F190}"/>
          </ac:grpSpMkLst>
        </pc:grpChg>
        <pc:grpChg chg="add del">
          <ac:chgData name="Guest User" userId="" providerId="Windows Live" clId="Web-{08739CBC-365F-4BAC-B484-56D2547C9A72}" dt="2024-06-05T03:06:10.966" v="9"/>
          <ac:grpSpMkLst>
            <pc:docMk/>
            <pc:sldMk cId="3314706851" sldId="278"/>
            <ac:grpSpMk id="198" creationId="{3AFCAD34-1AFC-BC1A-F6B2-C34C63912EAB}"/>
          </ac:grpSpMkLst>
        </pc:grpChg>
        <pc:grpChg chg="add del">
          <ac:chgData name="Guest User" userId="" providerId="Windows Live" clId="Web-{08739CBC-365F-4BAC-B484-56D2547C9A72}" dt="2024-06-05T03:06:18.513" v="11"/>
          <ac:grpSpMkLst>
            <pc:docMk/>
            <pc:sldMk cId="3314706851" sldId="278"/>
            <ac:grpSpMk id="201" creationId="{31C49F18-8757-4E87-5C2E-9D6D7B82BA3B}"/>
          </ac:grpSpMkLst>
        </pc:grpChg>
        <pc:picChg chg="mod">
          <ac:chgData name="Guest User" userId="" providerId="Windows Live" clId="Web-{08739CBC-365F-4BAC-B484-56D2547C9A72}" dt="2024-06-05T03:06:18.513" v="12"/>
          <ac:picMkLst>
            <pc:docMk/>
            <pc:sldMk cId="3314706851" sldId="278"/>
            <ac:picMk id="4" creationId="{EC26BFCC-69A5-2B6E-1626-DD2F43D448C3}"/>
          </ac:picMkLst>
        </pc:picChg>
      </pc:sldChg>
      <pc:sldChg chg="modSp">
        <pc:chgData name="Guest User" userId="" providerId="Windows Live" clId="Web-{08739CBC-365F-4BAC-B484-56D2547C9A72}" dt="2024-06-05T03:28:32.518" v="20" actId="1076"/>
        <pc:sldMkLst>
          <pc:docMk/>
          <pc:sldMk cId="3491630026" sldId="283"/>
        </pc:sldMkLst>
        <pc:spChg chg="mod">
          <ac:chgData name="Guest User" userId="" providerId="Windows Live" clId="Web-{08739CBC-365F-4BAC-B484-56D2547C9A72}" dt="2024-06-05T03:28:32.518" v="20" actId="1076"/>
          <ac:spMkLst>
            <pc:docMk/>
            <pc:sldMk cId="3491630026" sldId="283"/>
            <ac:spMk id="12" creationId="{C7C1B3B9-9EF9-4716-1799-73EAC8775FC8}"/>
          </ac:spMkLst>
        </pc:spChg>
        <pc:spChg chg="mod">
          <ac:chgData name="Guest User" userId="" providerId="Windows Live" clId="Web-{08739CBC-365F-4BAC-B484-56D2547C9A72}" dt="2024-06-05T03:25:29.151" v="18" actId="20577"/>
          <ac:spMkLst>
            <pc:docMk/>
            <pc:sldMk cId="3491630026" sldId="283"/>
            <ac:spMk id="13" creationId="{5C6295F7-BA9E-676F-66CF-B70B2D663000}"/>
          </ac:spMkLst>
        </pc:spChg>
        <pc:picChg chg="mod modCrop">
          <ac:chgData name="Guest User" userId="" providerId="Windows Live" clId="Web-{08739CBC-365F-4BAC-B484-56D2547C9A72}" dt="2024-06-05T03:22:39.113" v="16"/>
          <ac:picMkLst>
            <pc:docMk/>
            <pc:sldMk cId="3491630026" sldId="283"/>
            <ac:picMk id="6" creationId="{E154F814-4101-FF4E-2E10-27C527D2020E}"/>
          </ac:picMkLst>
        </pc:picChg>
      </pc:sldChg>
    </pc:docChg>
  </pc:docChgLst>
  <pc:docChgLst>
    <pc:chgData name="Aravelli Anushka" userId="d8d3dff75f110412" providerId="Windows Live" clId="Web-{D1A5BFE5-D105-4EFC-9584-4A9634C0220C}"/>
    <pc:docChg chg="addSld delSld modSld addMainMaster delMainMaster modMainMaster">
      <pc:chgData name="Aravelli Anushka" userId="d8d3dff75f110412" providerId="Windows Live" clId="Web-{D1A5BFE5-D105-4EFC-9584-4A9634C0220C}" dt="2024-06-05T03:39:20.755" v="1121" actId="1076"/>
      <pc:docMkLst>
        <pc:docMk/>
      </pc:docMkLst>
      <pc:sldChg chg="addSp delSp modSp mod setBg modClrScheme delDesignElem chgLayout">
        <pc:chgData name="Aravelli Anushka" userId="d8d3dff75f110412" providerId="Windows Live" clId="Web-{D1A5BFE5-D105-4EFC-9584-4A9634C0220C}" dt="2024-06-05T03:26:22.058" v="1073"/>
        <pc:sldMkLst>
          <pc:docMk/>
          <pc:sldMk cId="1884793854" sldId="256"/>
        </pc:sldMkLst>
        <pc:spChg chg="mod ord">
          <ac:chgData name="Aravelli Anushka" userId="d8d3dff75f110412" providerId="Windows Live" clId="Web-{D1A5BFE5-D105-4EFC-9584-4A9634C0220C}" dt="2024-06-05T03:26:22.058" v="1073"/>
          <ac:spMkLst>
            <pc:docMk/>
            <pc:sldMk cId="1884793854" sldId="256"/>
            <ac:spMk id="2" creationId="{0870F835-A856-53CC-55AE-AC1C796F86A9}"/>
          </ac:spMkLst>
        </pc:spChg>
        <pc:spChg chg="mod ord">
          <ac:chgData name="Aravelli Anushka" userId="d8d3dff75f110412" providerId="Windows Live" clId="Web-{D1A5BFE5-D105-4EFC-9584-4A9634C0220C}" dt="2024-06-05T03:26:22.058" v="1073"/>
          <ac:spMkLst>
            <pc:docMk/>
            <pc:sldMk cId="1884793854" sldId="256"/>
            <ac:spMk id="3" creationId="{D0DE84FA-F7BC-7CB1-6A2B-13D4DDD614D9}"/>
          </ac:spMkLst>
        </pc:spChg>
        <pc:spChg chg="add del">
          <ac:chgData name="Aravelli Anushka" userId="d8d3dff75f110412" providerId="Windows Live" clId="Web-{D1A5BFE5-D105-4EFC-9584-4A9634C0220C}" dt="2024-06-05T01:06:04.288" v="153"/>
          <ac:spMkLst>
            <pc:docMk/>
            <pc:sldMk cId="1884793854" sldId="256"/>
            <ac:spMk id="10" creationId="{A3363022-C969-41E9-8EB2-E4C94908C1FA}"/>
          </ac:spMkLst>
        </pc:spChg>
        <pc:spChg chg="add del">
          <ac:chgData name="Aravelli Anushka" userId="d8d3dff75f110412" providerId="Windows Live" clId="Web-{D1A5BFE5-D105-4EFC-9584-4A9634C0220C}" dt="2024-06-05T01:06:04.288" v="153"/>
          <ac:spMkLst>
            <pc:docMk/>
            <pc:sldMk cId="1884793854" sldId="256"/>
            <ac:spMk id="12" creationId="{8D1AD6B3-BE88-4CEB-BA17-790657CC4729}"/>
          </ac:spMkLst>
        </pc:spChg>
        <pc:spChg chg="add del">
          <ac:chgData name="Aravelli Anushka" userId="d8d3dff75f110412" providerId="Windows Live" clId="Web-{D1A5BFE5-D105-4EFC-9584-4A9634C0220C}" dt="2024-06-05T03:26:22.058" v="1073"/>
          <ac:spMkLst>
            <pc:docMk/>
            <pc:sldMk cId="1884793854" sldId="256"/>
            <ac:spMk id="22" creationId="{F12E7CC5-C78B-4EBD-9565-3FA00FAA6CF2}"/>
          </ac:spMkLst>
        </pc:spChg>
        <pc:spChg chg="add del">
          <ac:chgData name="Aravelli Anushka" userId="d8d3dff75f110412" providerId="Windows Live" clId="Web-{D1A5BFE5-D105-4EFC-9584-4A9634C0220C}" dt="2024-06-05T03:26:22.058" v="1073"/>
          <ac:spMkLst>
            <pc:docMk/>
            <pc:sldMk cId="1884793854" sldId="256"/>
            <ac:spMk id="24" creationId="{3A4529A5-F675-429F-8044-01372BB13422}"/>
          </ac:spMkLst>
        </pc:spChg>
        <pc:spChg chg="add del">
          <ac:chgData name="Aravelli Anushka" userId="d8d3dff75f110412" providerId="Windows Live" clId="Web-{D1A5BFE5-D105-4EFC-9584-4A9634C0220C}" dt="2024-06-05T03:26:22.058" v="1073"/>
          <ac:spMkLst>
            <pc:docMk/>
            <pc:sldMk cId="1884793854" sldId="256"/>
            <ac:spMk id="26" creationId="{63DAB858-5A0C-4AFF-AAC6-705EDF8DB733}"/>
          </ac:spMkLst>
        </pc:spChg>
        <pc:grpChg chg="add del">
          <ac:chgData name="Aravelli Anushka" userId="d8d3dff75f110412" providerId="Windows Live" clId="Web-{D1A5BFE5-D105-4EFC-9584-4A9634C0220C}" dt="2024-06-05T01:06:04.288" v="153"/>
          <ac:grpSpMkLst>
            <pc:docMk/>
            <pc:sldMk cId="1884793854" sldId="256"/>
            <ac:grpSpMk id="14" creationId="{89D1390B-7E13-4B4F-9CB2-391063412E54}"/>
          </ac:grpSpMkLst>
        </pc:grpChg>
        <pc:picChg chg="add mod ord">
          <ac:chgData name="Aravelli Anushka" userId="d8d3dff75f110412" providerId="Windows Live" clId="Web-{D1A5BFE5-D105-4EFC-9584-4A9634C0220C}" dt="2024-06-05T01:06:04.288" v="153"/>
          <ac:picMkLst>
            <pc:docMk/>
            <pc:sldMk cId="1884793854" sldId="256"/>
            <ac:picMk id="7" creationId="{464649F0-DEC5-61F4-BFB5-1BB1188687A6}"/>
          </ac:picMkLst>
        </pc:picChg>
      </pc:sldChg>
      <pc:sldChg chg="del">
        <pc:chgData name="Aravelli Anushka" userId="d8d3dff75f110412" providerId="Windows Live" clId="Web-{D1A5BFE5-D105-4EFC-9584-4A9634C0220C}" dt="2024-06-05T01:25:27.753" v="234"/>
        <pc:sldMkLst>
          <pc:docMk/>
          <pc:sldMk cId="1741479546" sldId="257"/>
        </pc:sldMkLst>
      </pc:sldChg>
      <pc:sldChg chg="addSp delSp modSp mod modClrScheme delDesignElem chgLayout">
        <pc:chgData name="Aravelli Anushka" userId="d8d3dff75f110412" providerId="Windows Live" clId="Web-{D1A5BFE5-D105-4EFC-9584-4A9634C0220C}" dt="2024-06-05T03:26:22.058" v="1073"/>
        <pc:sldMkLst>
          <pc:docMk/>
          <pc:sldMk cId="1508747796" sldId="258"/>
        </pc:sldMkLst>
        <pc:spChg chg="mod">
          <ac:chgData name="Aravelli Anushka" userId="d8d3dff75f110412" providerId="Windows Live" clId="Web-{D1A5BFE5-D105-4EFC-9584-4A9634C0220C}" dt="2024-06-05T02:59:21.395" v="825" actId="20577"/>
          <ac:spMkLst>
            <pc:docMk/>
            <pc:sldMk cId="1508747796" sldId="258"/>
            <ac:spMk id="4" creationId="{C1A7FD68-E966-D312-8276-4FF2B2C53E0A}"/>
          </ac:spMkLst>
        </pc:spChg>
        <pc:spChg chg="add del">
          <ac:chgData name="Aravelli Anushka" userId="d8d3dff75f110412" providerId="Windows Live" clId="Web-{D1A5BFE5-D105-4EFC-9584-4A9634C0220C}" dt="2024-06-05T03:26:22.058" v="1073"/>
          <ac:spMkLst>
            <pc:docMk/>
            <pc:sldMk cId="1508747796" sldId="258"/>
            <ac:spMk id="57" creationId="{0288C6B4-AFC3-407F-A595-EFFD38D4CCAF}"/>
          </ac:spMkLst>
        </pc:spChg>
        <pc:spChg chg="add del">
          <ac:chgData name="Aravelli Anushka" userId="d8d3dff75f110412" providerId="Windows Live" clId="Web-{D1A5BFE5-D105-4EFC-9584-4A9634C0220C}" dt="2024-06-05T03:26:22.058" v="1073"/>
          <ac:spMkLst>
            <pc:docMk/>
            <pc:sldMk cId="1508747796" sldId="258"/>
            <ac:spMk id="58" creationId="{CF236821-17FE-429B-8D2C-08E13A64EA40}"/>
          </ac:spMkLst>
        </pc:spChg>
        <pc:spChg chg="add del">
          <ac:chgData name="Aravelli Anushka" userId="d8d3dff75f110412" providerId="Windows Live" clId="Web-{D1A5BFE5-D105-4EFC-9584-4A9634C0220C}" dt="2024-06-05T03:26:22.058" v="1073"/>
          <ac:spMkLst>
            <pc:docMk/>
            <pc:sldMk cId="1508747796" sldId="258"/>
            <ac:spMk id="59" creationId="{C0BDBCD2-E081-43AB-9119-C55465E59757}"/>
          </ac:spMkLst>
        </pc:spChg>
        <pc:spChg chg="add del">
          <ac:chgData name="Aravelli Anushka" userId="d8d3dff75f110412" providerId="Windows Live" clId="Web-{D1A5BFE5-D105-4EFC-9584-4A9634C0220C}" dt="2024-06-05T03:26:22.058" v="1073"/>
          <ac:spMkLst>
            <pc:docMk/>
            <pc:sldMk cId="1508747796" sldId="258"/>
            <ac:spMk id="60" creationId="{98E79BE4-34FE-485A-98A5-92CE8F7C4743}"/>
          </ac:spMkLst>
        </pc:spChg>
        <pc:spChg chg="del">
          <ac:chgData name="Aravelli Anushka" userId="d8d3dff75f110412" providerId="Windows Live" clId="Web-{D1A5BFE5-D105-4EFC-9584-4A9634C0220C}" dt="2024-06-05T02:59:05.441" v="818"/>
          <ac:spMkLst>
            <pc:docMk/>
            <pc:sldMk cId="1508747796" sldId="258"/>
            <ac:spMk id="61" creationId="{7A5F0580-5EE9-419F-96EE-B6529EF6E7D0}"/>
          </ac:spMkLst>
        </pc:spChg>
        <pc:picChg chg="mod">
          <ac:chgData name="Aravelli Anushka" userId="d8d3dff75f110412" providerId="Windows Live" clId="Web-{D1A5BFE5-D105-4EFC-9584-4A9634C0220C}" dt="2024-06-05T02:59:26.598" v="826" actId="1076"/>
          <ac:picMkLst>
            <pc:docMk/>
            <pc:sldMk cId="1508747796" sldId="258"/>
            <ac:picMk id="6" creationId="{22B3AD5D-1CEF-5557-AFDC-6B2609265CF5}"/>
          </ac:picMkLst>
        </pc:picChg>
      </pc:sldChg>
      <pc:sldChg chg="addSp delSp modSp mod setBg modClrScheme delDesignElem chgLayout">
        <pc:chgData name="Aravelli Anushka" userId="d8d3dff75f110412" providerId="Windows Live" clId="Web-{D1A5BFE5-D105-4EFC-9584-4A9634C0220C}" dt="2024-06-05T03:29:27.189" v="1107"/>
        <pc:sldMkLst>
          <pc:docMk/>
          <pc:sldMk cId="3648835090" sldId="259"/>
        </pc:sldMkLst>
        <pc:spChg chg="mod ord">
          <ac:chgData name="Aravelli Anushka" userId="d8d3dff75f110412" providerId="Windows Live" clId="Web-{D1A5BFE5-D105-4EFC-9584-4A9634C0220C}" dt="2024-06-05T03:26:22.058" v="1073"/>
          <ac:spMkLst>
            <pc:docMk/>
            <pc:sldMk cId="3648835090" sldId="259"/>
            <ac:spMk id="2" creationId="{D7DCE7AF-E3B1-3D8D-371D-BEC592527C01}"/>
          </ac:spMkLst>
        </pc:spChg>
        <pc:spChg chg="mod">
          <ac:chgData name="Aravelli Anushka" userId="d8d3dff75f110412" providerId="Windows Live" clId="Web-{D1A5BFE5-D105-4EFC-9584-4A9634C0220C}" dt="2024-06-05T01:24:20.595" v="230" actId="20577"/>
          <ac:spMkLst>
            <pc:docMk/>
            <pc:sldMk cId="3648835090" sldId="259"/>
            <ac:spMk id="3" creationId="{37DECC25-1D2B-B8E9-74F7-328C351EBE9C}"/>
          </ac:spMkLst>
        </pc:spChg>
        <pc:spChg chg="add del">
          <ac:chgData name="Aravelli Anushka" userId="d8d3dff75f110412" providerId="Windows Live" clId="Web-{D1A5BFE5-D105-4EFC-9584-4A9634C0220C}" dt="2024-06-05T01:22:18.715" v="220"/>
          <ac:spMkLst>
            <pc:docMk/>
            <pc:sldMk cId="3648835090" sldId="259"/>
            <ac:spMk id="8" creationId="{AC17DE74-01C9-4859-B65A-85CF999E8580}"/>
          </ac:spMkLst>
        </pc:spChg>
        <pc:spChg chg="add del">
          <ac:chgData name="Aravelli Anushka" userId="d8d3dff75f110412" providerId="Windows Live" clId="Web-{D1A5BFE5-D105-4EFC-9584-4A9634C0220C}" dt="2024-06-05T01:22:18.715" v="220"/>
          <ac:spMkLst>
            <pc:docMk/>
            <pc:sldMk cId="3648835090" sldId="259"/>
            <ac:spMk id="10" creationId="{068C0432-0E90-4CC1-8CD3-D44A90DF07EF}"/>
          </ac:spMkLst>
        </pc:spChg>
        <pc:spChg chg="add del">
          <ac:chgData name="Aravelli Anushka" userId="d8d3dff75f110412" providerId="Windows Live" clId="Web-{D1A5BFE5-D105-4EFC-9584-4A9634C0220C}" dt="2024-06-05T01:22:43.700" v="222"/>
          <ac:spMkLst>
            <pc:docMk/>
            <pc:sldMk cId="3648835090" sldId="259"/>
            <ac:spMk id="12" creationId="{C05CBC3C-2E5A-4839-8B9B-2E5A6ADF0F58}"/>
          </ac:spMkLst>
        </pc:spChg>
        <pc:spChg chg="add del">
          <ac:chgData name="Aravelli Anushka" userId="d8d3dff75f110412" providerId="Windows Live" clId="Web-{D1A5BFE5-D105-4EFC-9584-4A9634C0220C}" dt="2024-06-05T01:22:43.700" v="222"/>
          <ac:spMkLst>
            <pc:docMk/>
            <pc:sldMk cId="3648835090" sldId="259"/>
            <ac:spMk id="13" creationId="{827FF362-FC97-4BF5-949B-D4ADFA26E457}"/>
          </ac:spMkLst>
        </pc:spChg>
        <pc:spChg chg="add del">
          <ac:chgData name="Aravelli Anushka" userId="d8d3dff75f110412" providerId="Windows Live" clId="Web-{D1A5BFE5-D105-4EFC-9584-4A9634C0220C}" dt="2024-06-05T03:29:27.189" v="1107"/>
          <ac:spMkLst>
            <pc:docMk/>
            <pc:sldMk cId="3648835090" sldId="259"/>
            <ac:spMk id="14" creationId="{FA23A907-97FB-4A8F-880A-DD77401C4296}"/>
          </ac:spMkLst>
        </pc:spChg>
        <pc:spChg chg="add del">
          <ac:chgData name="Aravelli Anushka" userId="d8d3dff75f110412" providerId="Windows Live" clId="Web-{D1A5BFE5-D105-4EFC-9584-4A9634C0220C}" dt="2024-06-05T01:22:46.497" v="224"/>
          <ac:spMkLst>
            <pc:docMk/>
            <pc:sldMk cId="3648835090" sldId="259"/>
            <ac:spMk id="15" creationId="{907EF6B7-1338-4443-8C46-6A318D952DFD}"/>
          </ac:spMkLst>
        </pc:spChg>
        <pc:spChg chg="add del">
          <ac:chgData name="Aravelli Anushka" userId="d8d3dff75f110412" providerId="Windows Live" clId="Web-{D1A5BFE5-D105-4EFC-9584-4A9634C0220C}" dt="2024-06-05T01:22:46.497" v="224"/>
          <ac:spMkLst>
            <pc:docMk/>
            <pc:sldMk cId="3648835090" sldId="259"/>
            <ac:spMk id="16" creationId="{DAAE4CDD-124C-4DCF-9584-B6033B545DD5}"/>
          </ac:spMkLst>
        </pc:spChg>
        <pc:spChg chg="add del">
          <ac:chgData name="Aravelli Anushka" userId="d8d3dff75f110412" providerId="Windows Live" clId="Web-{D1A5BFE5-D105-4EFC-9584-4A9634C0220C}" dt="2024-06-05T01:22:46.497" v="224"/>
          <ac:spMkLst>
            <pc:docMk/>
            <pc:sldMk cId="3648835090" sldId="259"/>
            <ac:spMk id="17" creationId="{081E4A58-353D-44AE-B2FC-2A74E2E400F7}"/>
          </ac:spMkLst>
        </pc:spChg>
        <pc:spChg chg="add del">
          <ac:chgData name="Aravelli Anushka" userId="d8d3dff75f110412" providerId="Windows Live" clId="Web-{D1A5BFE5-D105-4EFC-9584-4A9634C0220C}" dt="2024-06-05T03:26:22.058" v="1073"/>
          <ac:spMkLst>
            <pc:docMk/>
            <pc:sldMk cId="3648835090" sldId="259"/>
            <ac:spMk id="19" creationId="{C2554CA6-288E-4202-BC52-2E5A8F0C0AED}"/>
          </ac:spMkLst>
        </pc:spChg>
        <pc:spChg chg="add del">
          <ac:chgData name="Aravelli Anushka" userId="d8d3dff75f110412" providerId="Windows Live" clId="Web-{D1A5BFE5-D105-4EFC-9584-4A9634C0220C}" dt="2024-06-05T03:26:22.058" v="1073"/>
          <ac:spMkLst>
            <pc:docMk/>
            <pc:sldMk cId="3648835090" sldId="259"/>
            <ac:spMk id="20" creationId="{B10BB131-AC8E-4A8E-A5D1-36260F720C3B}"/>
          </ac:spMkLst>
        </pc:spChg>
        <pc:spChg chg="add del">
          <ac:chgData name="Aravelli Anushka" userId="d8d3dff75f110412" providerId="Windows Live" clId="Web-{D1A5BFE5-D105-4EFC-9584-4A9634C0220C}" dt="2024-06-05T03:26:22.058" v="1073"/>
          <ac:spMkLst>
            <pc:docMk/>
            <pc:sldMk cId="3648835090" sldId="259"/>
            <ac:spMk id="21" creationId="{5B7778FC-632E-4DCA-A7CB-0D7731CCF970}"/>
          </ac:spMkLst>
        </pc:spChg>
      </pc:sldChg>
      <pc:sldChg chg="delSp modSp del mod modClrScheme chgLayout">
        <pc:chgData name="Aravelli Anushka" userId="d8d3dff75f110412" providerId="Windows Live" clId="Web-{D1A5BFE5-D105-4EFC-9584-4A9634C0220C}" dt="2024-06-05T03:11:37.638" v="964"/>
        <pc:sldMkLst>
          <pc:docMk/>
          <pc:sldMk cId="2684350737" sldId="260"/>
        </pc:sldMkLst>
        <pc:spChg chg="mod">
          <ac:chgData name="Aravelli Anushka" userId="d8d3dff75f110412" providerId="Windows Live" clId="Web-{D1A5BFE5-D105-4EFC-9584-4A9634C0220C}" dt="2024-06-05T03:08:32.913" v="904" actId="1076"/>
          <ac:spMkLst>
            <pc:docMk/>
            <pc:sldMk cId="2684350737" sldId="260"/>
            <ac:spMk id="3" creationId="{2EE1E35C-F309-5AD0-E40B-EC605B748241}"/>
          </ac:spMkLst>
        </pc:spChg>
        <pc:spChg chg="del">
          <ac:chgData name="Aravelli Anushka" userId="d8d3dff75f110412" providerId="Windows Live" clId="Web-{D1A5BFE5-D105-4EFC-9584-4A9634C0220C}" dt="2024-06-05T03:07:24.864" v="881"/>
          <ac:spMkLst>
            <pc:docMk/>
            <pc:sldMk cId="2684350737" sldId="260"/>
            <ac:spMk id="69" creationId="{7A5F0580-5EE9-419F-96EE-B6529EF6E7D0}"/>
          </ac:spMkLst>
        </pc:spChg>
      </pc:sldChg>
      <pc:sldChg chg="addSp delSp modSp mod setBg modClrScheme delDesignElem chgLayout">
        <pc:chgData name="Aravelli Anushka" userId="d8d3dff75f110412" providerId="Windows Live" clId="Web-{D1A5BFE5-D105-4EFC-9584-4A9634C0220C}" dt="2024-06-05T03:26:22.058" v="1073"/>
        <pc:sldMkLst>
          <pc:docMk/>
          <pc:sldMk cId="613651091" sldId="261"/>
        </pc:sldMkLst>
        <pc:spChg chg="mod ord">
          <ac:chgData name="Aravelli Anushka" userId="d8d3dff75f110412" providerId="Windows Live" clId="Web-{D1A5BFE5-D105-4EFC-9584-4A9634C0220C}" dt="2024-06-05T03:26:22.058" v="1073"/>
          <ac:spMkLst>
            <pc:docMk/>
            <pc:sldMk cId="613651091" sldId="261"/>
            <ac:spMk id="2" creationId="{8A0BD053-B295-73F6-59BC-8353D7AFA801}"/>
          </ac:spMkLst>
        </pc:spChg>
        <pc:spChg chg="add del">
          <ac:chgData name="Aravelli Anushka" userId="d8d3dff75f110412" providerId="Windows Live" clId="Web-{D1A5BFE5-D105-4EFC-9584-4A9634C0220C}" dt="2024-06-05T02:10:18.900" v="487"/>
          <ac:spMkLst>
            <pc:docMk/>
            <pc:sldMk cId="613651091" sldId="261"/>
            <ac:spMk id="7" creationId="{68AF5748-FED8-45BA-8631-26D1D10F3246}"/>
          </ac:spMkLst>
        </pc:spChg>
        <pc:spChg chg="add del">
          <ac:chgData name="Aravelli Anushka" userId="d8d3dff75f110412" providerId="Windows Live" clId="Web-{D1A5BFE5-D105-4EFC-9584-4A9634C0220C}" dt="2024-06-05T02:10:18.900" v="487"/>
          <ac:spMkLst>
            <pc:docMk/>
            <pc:sldMk cId="613651091" sldId="261"/>
            <ac:spMk id="10" creationId="{AF2F604E-43BE-4DC3-B983-E071523364F8}"/>
          </ac:spMkLst>
        </pc:spChg>
        <pc:spChg chg="add del">
          <ac:chgData name="Aravelli Anushka" userId="d8d3dff75f110412" providerId="Windows Live" clId="Web-{D1A5BFE5-D105-4EFC-9584-4A9634C0220C}" dt="2024-06-05T02:09:07.522" v="483"/>
          <ac:spMkLst>
            <pc:docMk/>
            <pc:sldMk cId="613651091" sldId="261"/>
            <ac:spMk id="12" creationId="{08C9B587-E65E-4B52-B37C-ABEBB6E87928}"/>
          </ac:spMkLst>
        </pc:spChg>
        <pc:spChg chg="add del">
          <ac:chgData name="Aravelli Anushka" userId="d8d3dff75f110412" providerId="Windows Live" clId="Web-{D1A5BFE5-D105-4EFC-9584-4A9634C0220C}" dt="2024-06-05T03:26:22.058" v="1073"/>
          <ac:spMkLst>
            <pc:docMk/>
            <pc:sldMk cId="613651091" sldId="261"/>
            <ac:spMk id="13" creationId="{5DCB5928-DC7D-4612-9922-441966E15627}"/>
          </ac:spMkLst>
        </pc:spChg>
        <pc:spChg chg="add del">
          <ac:chgData name="Aravelli Anushka" userId="d8d3dff75f110412" providerId="Windows Live" clId="Web-{D1A5BFE5-D105-4EFC-9584-4A9634C0220C}" dt="2024-06-05T03:26:22.058" v="1073"/>
          <ac:spMkLst>
            <pc:docMk/>
            <pc:sldMk cId="613651091" sldId="261"/>
            <ac:spMk id="14" creationId="{682C1161-1736-45EC-99B7-33F3CAE9D517}"/>
          </ac:spMkLst>
        </pc:spChg>
        <pc:spChg chg="add del">
          <ac:chgData name="Aravelli Anushka" userId="d8d3dff75f110412" providerId="Windows Live" clId="Web-{D1A5BFE5-D105-4EFC-9584-4A9634C0220C}" dt="2024-06-05T02:09:47.368" v="486"/>
          <ac:spMkLst>
            <pc:docMk/>
            <pc:sldMk cId="613651091" sldId="261"/>
            <ac:spMk id="15" creationId="{BCED4D40-4B67-4331-AC48-79B82B4A47D8}"/>
          </ac:spMkLst>
        </pc:spChg>
        <pc:spChg chg="add del">
          <ac:chgData name="Aravelli Anushka" userId="d8d3dff75f110412" providerId="Windows Live" clId="Web-{D1A5BFE5-D105-4EFC-9584-4A9634C0220C}" dt="2024-06-05T02:09:47.368" v="486"/>
          <ac:spMkLst>
            <pc:docMk/>
            <pc:sldMk cId="613651091" sldId="261"/>
            <ac:spMk id="17" creationId="{670CEDEF-4F34-412E-84EE-329C1E936AF5}"/>
          </ac:spMkLst>
        </pc:spChg>
        <pc:spChg chg="add del">
          <ac:chgData name="Aravelli Anushka" userId="d8d3dff75f110412" providerId="Windows Live" clId="Web-{D1A5BFE5-D105-4EFC-9584-4A9634C0220C}" dt="2024-06-05T03:26:22.058" v="1073"/>
          <ac:spMkLst>
            <pc:docMk/>
            <pc:sldMk cId="613651091" sldId="261"/>
            <ac:spMk id="19" creationId="{84D4DDB8-B68F-45B0-9F62-C4279996F672}"/>
          </ac:spMkLst>
        </pc:spChg>
        <pc:spChg chg="add del">
          <ac:chgData name="Aravelli Anushka" userId="d8d3dff75f110412" providerId="Windows Live" clId="Web-{D1A5BFE5-D105-4EFC-9584-4A9634C0220C}" dt="2024-06-05T03:26:22.058" v="1073"/>
          <ac:spMkLst>
            <pc:docMk/>
            <pc:sldMk cId="613651091" sldId="261"/>
            <ac:spMk id="21" creationId="{AF2F604E-43BE-4DC3-B983-E071523364F8}"/>
          </ac:spMkLst>
        </pc:spChg>
        <pc:spChg chg="add del">
          <ac:chgData name="Aravelli Anushka" userId="d8d3dff75f110412" providerId="Windows Live" clId="Web-{D1A5BFE5-D105-4EFC-9584-4A9634C0220C}" dt="2024-06-05T02:10:35.557" v="489"/>
          <ac:spMkLst>
            <pc:docMk/>
            <pc:sldMk cId="613651091" sldId="261"/>
            <ac:spMk id="23" creationId="{08C9B587-E65E-4B52-B37C-ABEBB6E87928}"/>
          </ac:spMkLst>
        </pc:spChg>
        <pc:picChg chg="add mod modCrop">
          <ac:chgData name="Aravelli Anushka" userId="d8d3dff75f110412" providerId="Windows Live" clId="Web-{D1A5BFE5-D105-4EFC-9584-4A9634C0220C}" dt="2024-06-05T02:13:56.830" v="508" actId="1076"/>
          <ac:picMkLst>
            <pc:docMk/>
            <pc:sldMk cId="613651091" sldId="261"/>
            <ac:picMk id="3" creationId="{9DD72377-B751-512E-21E5-BA7D0BE82469}"/>
          </ac:picMkLst>
        </pc:picChg>
        <pc:picChg chg="del mod">
          <ac:chgData name="Aravelli Anushka" userId="d8d3dff75f110412" providerId="Windows Live" clId="Web-{D1A5BFE5-D105-4EFC-9584-4A9634C0220C}" dt="2024-06-05T02:06:37.095" v="473"/>
          <ac:picMkLst>
            <pc:docMk/>
            <pc:sldMk cId="613651091" sldId="261"/>
            <ac:picMk id="4" creationId="{EFBFE87B-5681-67F4-E8E6-4B4B3852287F}"/>
          </ac:picMkLst>
        </pc:picChg>
      </pc:sldChg>
      <pc:sldChg chg="addSp delSp modSp del mod setBg">
        <pc:chgData name="Aravelli Anushka" userId="d8d3dff75f110412" providerId="Windows Live" clId="Web-{D1A5BFE5-D105-4EFC-9584-4A9634C0220C}" dt="2024-06-05T01:35:08.775" v="295"/>
        <pc:sldMkLst>
          <pc:docMk/>
          <pc:sldMk cId="2466842254" sldId="262"/>
        </pc:sldMkLst>
        <pc:spChg chg="add mod ord">
          <ac:chgData name="Aravelli Anushka" userId="d8d3dff75f110412" providerId="Windows Live" clId="Web-{D1A5BFE5-D105-4EFC-9584-4A9634C0220C}" dt="2024-06-05T01:29:55.920" v="250"/>
          <ac:spMkLst>
            <pc:docMk/>
            <pc:sldMk cId="2466842254" sldId="262"/>
            <ac:spMk id="2" creationId="{3E17FF1E-ADF5-5D48-5730-EDDE18DF3E3E}"/>
          </ac:spMkLst>
        </pc:spChg>
        <pc:spChg chg="mod ord">
          <ac:chgData name="Aravelli Anushka" userId="d8d3dff75f110412" providerId="Windows Live" clId="Web-{D1A5BFE5-D105-4EFC-9584-4A9634C0220C}" dt="2024-06-05T01:29:55.920" v="250"/>
          <ac:spMkLst>
            <pc:docMk/>
            <pc:sldMk cId="2466842254" sldId="262"/>
            <ac:spMk id="3" creationId="{04A8A6F1-5C39-9FBE-4054-6194EFC8AC73}"/>
          </ac:spMkLst>
        </pc:spChg>
        <pc:spChg chg="add del">
          <ac:chgData name="Aravelli Anushka" userId="d8d3dff75f110412" providerId="Windows Live" clId="Web-{D1A5BFE5-D105-4EFC-9584-4A9634C0220C}" dt="2024-06-05T01:29:31.356" v="245"/>
          <ac:spMkLst>
            <pc:docMk/>
            <pc:sldMk cId="2466842254" sldId="262"/>
            <ac:spMk id="14" creationId="{743AA782-23D1-4521-8CAD-47662984AA08}"/>
          </ac:spMkLst>
        </pc:spChg>
        <pc:spChg chg="add del">
          <ac:chgData name="Aravelli Anushka" userId="d8d3dff75f110412" providerId="Windows Live" clId="Web-{D1A5BFE5-D105-4EFC-9584-4A9634C0220C}" dt="2024-06-05T01:29:31.356" v="245"/>
          <ac:spMkLst>
            <pc:docMk/>
            <pc:sldMk cId="2466842254" sldId="262"/>
            <ac:spMk id="16" creationId="{650D18FE-0824-4A46-B22C-A86B52E5780A}"/>
          </ac:spMkLst>
        </pc:spChg>
        <pc:spChg chg="add del">
          <ac:chgData name="Aravelli Anushka" userId="d8d3dff75f110412" providerId="Windows Live" clId="Web-{D1A5BFE5-D105-4EFC-9584-4A9634C0220C}" dt="2024-06-05T01:29:39.888" v="247"/>
          <ac:spMkLst>
            <pc:docMk/>
            <pc:sldMk cId="2466842254" sldId="262"/>
            <ac:spMk id="18" creationId="{32AEEBC8-9D30-42EF-95F2-386C2653FBF0}"/>
          </ac:spMkLst>
        </pc:spChg>
        <pc:spChg chg="add del">
          <ac:chgData name="Aravelli Anushka" userId="d8d3dff75f110412" providerId="Windows Live" clId="Web-{D1A5BFE5-D105-4EFC-9584-4A9634C0220C}" dt="2024-06-05T01:29:39.888" v="247"/>
          <ac:spMkLst>
            <pc:docMk/>
            <pc:sldMk cId="2466842254" sldId="262"/>
            <ac:spMk id="19" creationId="{2E92FA66-67D7-4CB4-94D3-E643A9AD4757}"/>
          </ac:spMkLst>
        </pc:spChg>
        <pc:spChg chg="add del">
          <ac:chgData name="Aravelli Anushka" userId="d8d3dff75f110412" providerId="Windows Live" clId="Web-{D1A5BFE5-D105-4EFC-9584-4A9634C0220C}" dt="2024-06-05T01:29:55.920" v="249"/>
          <ac:spMkLst>
            <pc:docMk/>
            <pc:sldMk cId="2466842254" sldId="262"/>
            <ac:spMk id="20" creationId="{0570A85B-3810-4F95-97B0-CBF4CCDB381C}"/>
          </ac:spMkLst>
        </pc:spChg>
        <pc:spChg chg="add del">
          <ac:chgData name="Aravelli Anushka" userId="d8d3dff75f110412" providerId="Windows Live" clId="Web-{D1A5BFE5-D105-4EFC-9584-4A9634C0220C}" dt="2024-06-05T01:29:55.920" v="249"/>
          <ac:spMkLst>
            <pc:docMk/>
            <pc:sldMk cId="2466842254" sldId="262"/>
            <ac:spMk id="21" creationId="{2550BE34-C2B8-49B8-8519-67A8CAD51AE9}"/>
          </ac:spMkLst>
        </pc:spChg>
        <pc:spChg chg="add del">
          <ac:chgData name="Aravelli Anushka" userId="d8d3dff75f110412" providerId="Windows Live" clId="Web-{D1A5BFE5-D105-4EFC-9584-4A9634C0220C}" dt="2024-06-05T01:29:55.920" v="249"/>
          <ac:spMkLst>
            <pc:docMk/>
            <pc:sldMk cId="2466842254" sldId="262"/>
            <ac:spMk id="22" creationId="{A7457DD9-5A45-400A-AB4B-4B4EDECA25F1}"/>
          </ac:spMkLst>
        </pc:spChg>
        <pc:spChg chg="add del">
          <ac:chgData name="Aravelli Anushka" userId="d8d3dff75f110412" providerId="Windows Live" clId="Web-{D1A5BFE5-D105-4EFC-9584-4A9634C0220C}" dt="2024-06-05T01:29:55.920" v="249"/>
          <ac:spMkLst>
            <pc:docMk/>
            <pc:sldMk cId="2466842254" sldId="262"/>
            <ac:spMk id="23" creationId="{441CF7D6-A660-431A-B0BB-140A0D5556B6}"/>
          </ac:spMkLst>
        </pc:spChg>
        <pc:spChg chg="add">
          <ac:chgData name="Aravelli Anushka" userId="d8d3dff75f110412" providerId="Windows Live" clId="Web-{D1A5BFE5-D105-4EFC-9584-4A9634C0220C}" dt="2024-06-05T01:29:55.920" v="250"/>
          <ac:spMkLst>
            <pc:docMk/>
            <pc:sldMk cId="2466842254" sldId="262"/>
            <ac:spMk id="25" creationId="{A8908DB7-C3A6-4FCB-9820-CEE02B398C4A}"/>
          </ac:spMkLst>
        </pc:spChg>
        <pc:spChg chg="add">
          <ac:chgData name="Aravelli Anushka" userId="d8d3dff75f110412" providerId="Windows Live" clId="Web-{D1A5BFE5-D105-4EFC-9584-4A9634C0220C}" dt="2024-06-05T01:29:55.920" v="250"/>
          <ac:spMkLst>
            <pc:docMk/>
            <pc:sldMk cId="2466842254" sldId="262"/>
            <ac:spMk id="26" creationId="{535742DD-1B16-4E9D-B715-0D74B4574A68}"/>
          </ac:spMkLst>
        </pc:spChg>
        <pc:picChg chg="mod ord">
          <ac:chgData name="Aravelli Anushka" userId="d8d3dff75f110412" providerId="Windows Live" clId="Web-{D1A5BFE5-D105-4EFC-9584-4A9634C0220C}" dt="2024-06-05T01:29:55.920" v="250"/>
          <ac:picMkLst>
            <pc:docMk/>
            <pc:sldMk cId="2466842254" sldId="262"/>
            <ac:picMk id="9" creationId="{54CF9C02-9464-D48E-2010-E18DF0F5FC5C}"/>
          </ac:picMkLst>
        </pc:picChg>
      </pc:sldChg>
      <pc:sldChg chg="del mod modClrScheme chgLayout">
        <pc:chgData name="Aravelli Anushka" userId="d8d3dff75f110412" providerId="Windows Live" clId="Web-{D1A5BFE5-D105-4EFC-9584-4A9634C0220C}" dt="2024-06-05T01:51:23.577" v="427"/>
        <pc:sldMkLst>
          <pc:docMk/>
          <pc:sldMk cId="3348108105" sldId="263"/>
        </pc:sldMkLst>
      </pc:sldChg>
      <pc:sldChg chg="add replId">
        <pc:chgData name="Aravelli Anushka" userId="d8d3dff75f110412" providerId="Windows Live" clId="Web-{D1A5BFE5-D105-4EFC-9584-4A9634C0220C}" dt="2024-06-05T01:08:09.543" v="163"/>
        <pc:sldMkLst>
          <pc:docMk/>
          <pc:sldMk cId="3508191803" sldId="264"/>
        </pc:sldMkLst>
      </pc:sldChg>
      <pc:sldChg chg="addSp delSp modSp add mod replId setBg modClrScheme delDesignElem chgLayout">
        <pc:chgData name="Aravelli Anushka" userId="d8d3dff75f110412" providerId="Windows Live" clId="Web-{D1A5BFE5-D105-4EFC-9584-4A9634C0220C}" dt="2024-06-05T03:26:22.058" v="1073"/>
        <pc:sldMkLst>
          <pc:docMk/>
          <pc:sldMk cId="4123558783" sldId="265"/>
        </pc:sldMkLst>
        <pc:spChg chg="mod ord">
          <ac:chgData name="Aravelli Anushka" userId="d8d3dff75f110412" providerId="Windows Live" clId="Web-{D1A5BFE5-D105-4EFC-9584-4A9634C0220C}" dt="2024-06-05T03:26:22.058" v="1073"/>
          <ac:spMkLst>
            <pc:docMk/>
            <pc:sldMk cId="4123558783" sldId="265"/>
            <ac:spMk id="2" creationId="{68963700-5708-E5B4-C34B-B28EDD5D0766}"/>
          </ac:spMkLst>
        </pc:spChg>
        <pc:spChg chg="mod ord">
          <ac:chgData name="Aravelli Anushka" userId="d8d3dff75f110412" providerId="Windows Live" clId="Web-{D1A5BFE5-D105-4EFC-9584-4A9634C0220C}" dt="2024-06-05T03:26:22.058" v="1073"/>
          <ac:spMkLst>
            <pc:docMk/>
            <pc:sldMk cId="4123558783" sldId="265"/>
            <ac:spMk id="3" creationId="{1425FBDC-496B-A75C-3E40-707C7FB62440}"/>
          </ac:spMkLst>
        </pc:spChg>
        <pc:spChg chg="add del">
          <ac:chgData name="Aravelli Anushka" userId="d8d3dff75f110412" providerId="Windows Live" clId="Web-{D1A5BFE5-D105-4EFC-9584-4A9634C0220C}" dt="2024-06-05T03:26:22.058" v="1073"/>
          <ac:spMkLst>
            <pc:docMk/>
            <pc:sldMk cId="4123558783" sldId="265"/>
            <ac:spMk id="8" creationId="{907EF6B7-1338-4443-8C46-6A318D952DFD}"/>
          </ac:spMkLst>
        </pc:spChg>
        <pc:spChg chg="add del">
          <ac:chgData name="Aravelli Anushka" userId="d8d3dff75f110412" providerId="Windows Live" clId="Web-{D1A5BFE5-D105-4EFC-9584-4A9634C0220C}" dt="2024-06-05T03:26:22.058" v="1073"/>
          <ac:spMkLst>
            <pc:docMk/>
            <pc:sldMk cId="4123558783" sldId="265"/>
            <ac:spMk id="10" creationId="{DAAE4CDD-124C-4DCF-9584-B6033B545DD5}"/>
          </ac:spMkLst>
        </pc:spChg>
        <pc:spChg chg="add del">
          <ac:chgData name="Aravelli Anushka" userId="d8d3dff75f110412" providerId="Windows Live" clId="Web-{D1A5BFE5-D105-4EFC-9584-4A9634C0220C}" dt="2024-06-05T03:26:22.058" v="1073"/>
          <ac:spMkLst>
            <pc:docMk/>
            <pc:sldMk cId="4123558783" sldId="265"/>
            <ac:spMk id="12" creationId="{081E4A58-353D-44AE-B2FC-2A74E2E400F7}"/>
          </ac:spMkLst>
        </pc:spChg>
      </pc:sldChg>
      <pc:sldChg chg="modSp del mod modClrScheme chgLayout">
        <pc:chgData name="Aravelli Anushka" userId="d8d3dff75f110412" providerId="Windows Live" clId="Web-{D1A5BFE5-D105-4EFC-9584-4A9634C0220C}" dt="2024-06-05T01:47:55.788" v="376"/>
        <pc:sldMkLst>
          <pc:docMk/>
          <pc:sldMk cId="3370978053" sldId="266"/>
        </pc:sldMkLst>
        <pc:spChg chg="mod">
          <ac:chgData name="Aravelli Anushka" userId="d8d3dff75f110412" providerId="Windows Live" clId="Web-{D1A5BFE5-D105-4EFC-9584-4A9634C0220C}" dt="2024-06-05T01:36:24.731" v="307" actId="20577"/>
          <ac:spMkLst>
            <pc:docMk/>
            <pc:sldMk cId="3370978053" sldId="266"/>
            <ac:spMk id="2" creationId="{8900B247-A1F9-AE49-F274-EEF440E100CE}"/>
          </ac:spMkLst>
        </pc:spChg>
      </pc:sldChg>
      <pc:sldChg chg="addSp delSp modSp mod setBg modClrScheme delDesignElem chgLayout">
        <pc:chgData name="Aravelli Anushka" userId="d8d3dff75f110412" providerId="Windows Live" clId="Web-{D1A5BFE5-D105-4EFC-9584-4A9634C0220C}" dt="2024-06-05T03:26:22.058" v="1073"/>
        <pc:sldMkLst>
          <pc:docMk/>
          <pc:sldMk cId="3823932703" sldId="267"/>
        </pc:sldMkLst>
        <pc:spChg chg="mod">
          <ac:chgData name="Aravelli Anushka" userId="d8d3dff75f110412" providerId="Windows Live" clId="Web-{D1A5BFE5-D105-4EFC-9584-4A9634C0220C}" dt="2024-06-05T02:36:42.459" v="599" actId="14100"/>
          <ac:spMkLst>
            <pc:docMk/>
            <pc:sldMk cId="3823932703" sldId="267"/>
            <ac:spMk id="2" creationId="{06DEC07F-1107-B76A-31BC-93404648C2FE}"/>
          </ac:spMkLst>
        </pc:spChg>
        <pc:spChg chg="mod">
          <ac:chgData name="Aravelli Anushka" userId="d8d3dff75f110412" providerId="Windows Live" clId="Web-{D1A5BFE5-D105-4EFC-9584-4A9634C0220C}" dt="2024-06-05T02:35:33.612" v="585"/>
          <ac:spMkLst>
            <pc:docMk/>
            <pc:sldMk cId="3823932703" sldId="267"/>
            <ac:spMk id="3" creationId="{ABB19D27-D6D8-37F4-4764-47F429ADC68F}"/>
          </ac:spMkLst>
        </pc:spChg>
        <pc:spChg chg="mod">
          <ac:chgData name="Aravelli Anushka" userId="d8d3dff75f110412" providerId="Windows Live" clId="Web-{D1A5BFE5-D105-4EFC-9584-4A9634C0220C}" dt="2024-06-05T02:36:47.037" v="600" actId="1076"/>
          <ac:spMkLst>
            <pc:docMk/>
            <pc:sldMk cId="3823932703" sldId="267"/>
            <ac:spMk id="4" creationId="{D589F34F-595C-15BD-EF8E-0E235E8CCD01}"/>
          </ac:spMkLst>
        </pc:spChg>
        <pc:spChg chg="add del">
          <ac:chgData name="Aravelli Anushka" userId="d8d3dff75f110412" providerId="Windows Live" clId="Web-{D1A5BFE5-D105-4EFC-9584-4A9634C0220C}" dt="2024-06-05T03:26:22.058" v="1073"/>
          <ac:spMkLst>
            <pc:docMk/>
            <pc:sldMk cId="3823932703" sldId="267"/>
            <ac:spMk id="11" creationId="{2D2B266D-3625-4584-A5C3-7D3F672CFF30}"/>
          </ac:spMkLst>
        </pc:spChg>
        <pc:spChg chg="add del">
          <ac:chgData name="Aravelli Anushka" userId="d8d3dff75f110412" providerId="Windows Live" clId="Web-{D1A5BFE5-D105-4EFC-9584-4A9634C0220C}" dt="2024-06-05T03:26:22.058" v="1073"/>
          <ac:spMkLst>
            <pc:docMk/>
            <pc:sldMk cId="3823932703" sldId="267"/>
            <ac:spMk id="13" creationId="{C463B99A-73EE-4FBB-B7C4-F9F9BCC25C65}"/>
          </ac:spMkLst>
        </pc:spChg>
        <pc:spChg chg="add del">
          <ac:chgData name="Aravelli Anushka" userId="d8d3dff75f110412" providerId="Windows Live" clId="Web-{D1A5BFE5-D105-4EFC-9584-4A9634C0220C}" dt="2024-06-05T03:26:22.058" v="1073"/>
          <ac:spMkLst>
            <pc:docMk/>
            <pc:sldMk cId="3823932703" sldId="267"/>
            <ac:spMk id="15" creationId="{A5D2A5D1-BA0D-47D3-B051-DA7743C46E28}"/>
          </ac:spMkLst>
        </pc:spChg>
        <pc:picChg chg="del mod modCrop">
          <ac:chgData name="Aravelli Anushka" userId="d8d3dff75f110412" providerId="Windows Live" clId="Web-{D1A5BFE5-D105-4EFC-9584-4A9634C0220C}" dt="2024-06-05T02:34:18.938" v="575"/>
          <ac:picMkLst>
            <pc:docMk/>
            <pc:sldMk cId="3823932703" sldId="267"/>
            <ac:picMk id="5" creationId="{78B75546-FBF1-FC62-E5DF-38169F8A6653}"/>
          </ac:picMkLst>
        </pc:picChg>
        <pc:picChg chg="add mod">
          <ac:chgData name="Aravelli Anushka" userId="d8d3dff75f110412" providerId="Windows Live" clId="Web-{D1A5BFE5-D105-4EFC-9584-4A9634C0220C}" dt="2024-06-05T02:35:47.207" v="589" actId="1076"/>
          <ac:picMkLst>
            <pc:docMk/>
            <pc:sldMk cId="3823932703" sldId="267"/>
            <ac:picMk id="6" creationId="{5B9AF540-DBAD-4E6F-A29E-50D348C3FFE2}"/>
          </ac:picMkLst>
        </pc:picChg>
      </pc:sldChg>
      <pc:sldChg chg="addSp delSp modSp mod setBg modClrScheme delDesignElem chgLayout">
        <pc:chgData name="Aravelli Anushka" userId="d8d3dff75f110412" providerId="Windows Live" clId="Web-{D1A5BFE5-D105-4EFC-9584-4A9634C0220C}" dt="2024-06-05T03:26:22.058" v="1073"/>
        <pc:sldMkLst>
          <pc:docMk/>
          <pc:sldMk cId="3651186108" sldId="268"/>
        </pc:sldMkLst>
        <pc:spChg chg="del mod">
          <ac:chgData name="Aravelli Anushka" userId="d8d3dff75f110412" providerId="Windows Live" clId="Web-{D1A5BFE5-D105-4EFC-9584-4A9634C0220C}" dt="2024-06-05T01:51:31.468" v="430"/>
          <ac:spMkLst>
            <pc:docMk/>
            <pc:sldMk cId="3651186108" sldId="268"/>
            <ac:spMk id="4" creationId="{41B7EF8E-4265-5614-27AB-5AFBAA185EEF}"/>
          </ac:spMkLst>
        </pc:spChg>
        <pc:spChg chg="add del">
          <ac:chgData name="Aravelli Anushka" userId="d8d3dff75f110412" providerId="Windows Live" clId="Web-{D1A5BFE5-D105-4EFC-9584-4A9634C0220C}" dt="2024-06-05T01:51:44.702" v="433"/>
          <ac:spMkLst>
            <pc:docMk/>
            <pc:sldMk cId="3651186108" sldId="268"/>
            <ac:spMk id="8" creationId="{42A4FC2C-047E-45A5-965D-8E1E3BF09BC6}"/>
          </ac:spMkLst>
        </pc:spChg>
        <pc:spChg chg="add del">
          <ac:chgData name="Aravelli Anushka" userId="d8d3dff75f110412" providerId="Windows Live" clId="Web-{D1A5BFE5-D105-4EFC-9584-4A9634C0220C}" dt="2024-06-05T01:52:14.625" v="435"/>
          <ac:spMkLst>
            <pc:docMk/>
            <pc:sldMk cId="3651186108" sldId="268"/>
            <ac:spMk id="10" creationId="{6EE0B6E2-7CE8-4D86-87FC-4B58A7D8E759}"/>
          </ac:spMkLst>
        </pc:spChg>
        <pc:spChg chg="add del">
          <ac:chgData name="Aravelli Anushka" userId="d8d3dff75f110412" providerId="Windows Live" clId="Web-{D1A5BFE5-D105-4EFC-9584-4A9634C0220C}" dt="2024-06-05T01:52:26.407" v="437"/>
          <ac:spMkLst>
            <pc:docMk/>
            <pc:sldMk cId="3651186108" sldId="268"/>
            <ac:spMk id="12" creationId="{2D2B266D-3625-4584-A5C3-7D3F672CFF30}"/>
          </ac:spMkLst>
        </pc:spChg>
        <pc:spChg chg="add del">
          <ac:chgData name="Aravelli Anushka" userId="d8d3dff75f110412" providerId="Windows Live" clId="Web-{D1A5BFE5-D105-4EFC-9584-4A9634C0220C}" dt="2024-06-05T01:52:26.407" v="437"/>
          <ac:spMkLst>
            <pc:docMk/>
            <pc:sldMk cId="3651186108" sldId="268"/>
            <ac:spMk id="13" creationId="{A5D2A5D1-BA0D-47D3-B051-DA7743C46E28}"/>
          </ac:spMkLst>
        </pc:spChg>
        <pc:spChg chg="add del">
          <ac:chgData name="Aravelli Anushka" userId="d8d3dff75f110412" providerId="Windows Live" clId="Web-{D1A5BFE5-D105-4EFC-9584-4A9634C0220C}" dt="2024-06-05T03:26:22.058" v="1073"/>
          <ac:spMkLst>
            <pc:docMk/>
            <pc:sldMk cId="3651186108" sldId="268"/>
            <ac:spMk id="15" creationId="{2D2B266D-3625-4584-A5C3-7D3F672CFF30}"/>
          </ac:spMkLst>
        </pc:spChg>
        <pc:spChg chg="add del">
          <ac:chgData name="Aravelli Anushka" userId="d8d3dff75f110412" providerId="Windows Live" clId="Web-{D1A5BFE5-D105-4EFC-9584-4A9634C0220C}" dt="2024-06-05T03:26:22.058" v="1073"/>
          <ac:spMkLst>
            <pc:docMk/>
            <pc:sldMk cId="3651186108" sldId="268"/>
            <ac:spMk id="16" creationId="{C463B99A-73EE-4FBB-B7C4-F9F9BCC25C65}"/>
          </ac:spMkLst>
        </pc:spChg>
        <pc:spChg chg="add del">
          <ac:chgData name="Aravelli Anushka" userId="d8d3dff75f110412" providerId="Windows Live" clId="Web-{D1A5BFE5-D105-4EFC-9584-4A9634C0220C}" dt="2024-06-05T03:26:22.058" v="1073"/>
          <ac:spMkLst>
            <pc:docMk/>
            <pc:sldMk cId="3651186108" sldId="268"/>
            <ac:spMk id="17" creationId="{A5D2A5D1-BA0D-47D3-B051-DA7743C46E28}"/>
          </ac:spMkLst>
        </pc:spChg>
        <pc:picChg chg="del">
          <ac:chgData name="Aravelli Anushka" userId="d8d3dff75f110412" providerId="Windows Live" clId="Web-{D1A5BFE5-D105-4EFC-9584-4A9634C0220C}" dt="2024-06-05T01:51:27.092" v="428"/>
          <ac:picMkLst>
            <pc:docMk/>
            <pc:sldMk cId="3651186108" sldId="268"/>
            <ac:picMk id="2" creationId="{7FE75FF7-BF37-E2C3-88E1-4AF72E2E434B}"/>
          </ac:picMkLst>
        </pc:picChg>
        <pc:picChg chg="del mod">
          <ac:chgData name="Aravelli Anushka" userId="d8d3dff75f110412" providerId="Windows Live" clId="Web-{D1A5BFE5-D105-4EFC-9584-4A9634C0220C}" dt="2024-06-05T02:02:28.726" v="442"/>
          <ac:picMkLst>
            <pc:docMk/>
            <pc:sldMk cId="3651186108" sldId="268"/>
            <ac:picMk id="3" creationId="{038C7FEC-B2C0-5775-C666-ADB260D208BD}"/>
          </ac:picMkLst>
        </pc:picChg>
        <pc:picChg chg="add mod">
          <ac:chgData name="Aravelli Anushka" userId="d8d3dff75f110412" providerId="Windows Live" clId="Web-{D1A5BFE5-D105-4EFC-9584-4A9634C0220C}" dt="2024-06-05T02:02:52.852" v="447" actId="1076"/>
          <ac:picMkLst>
            <pc:docMk/>
            <pc:sldMk cId="3651186108" sldId="268"/>
            <ac:picMk id="5" creationId="{E96C17D0-45FB-1278-8ED8-F4466E4C8D4E}"/>
          </ac:picMkLst>
        </pc:picChg>
      </pc:sldChg>
      <pc:sldChg chg="new del">
        <pc:chgData name="Aravelli Anushka" userId="d8d3dff75f110412" providerId="Windows Live" clId="Web-{D1A5BFE5-D105-4EFC-9584-4A9634C0220C}" dt="2024-06-05T01:30:25.343" v="253"/>
        <pc:sldMkLst>
          <pc:docMk/>
          <pc:sldMk cId="1264651368" sldId="269"/>
        </pc:sldMkLst>
      </pc:sldChg>
      <pc:sldChg chg="addSp delSp modSp new mod setBg modClrScheme delDesignElem chgLayout">
        <pc:chgData name="Aravelli Anushka" userId="d8d3dff75f110412" providerId="Windows Live" clId="Web-{D1A5BFE5-D105-4EFC-9584-4A9634C0220C}" dt="2024-06-05T03:29:45.627" v="1108" actId="1076"/>
        <pc:sldMkLst>
          <pc:docMk/>
          <pc:sldMk cId="102121158" sldId="270"/>
        </pc:sldMkLst>
        <pc:spChg chg="mod ord">
          <ac:chgData name="Aravelli Anushka" userId="d8d3dff75f110412" providerId="Windows Live" clId="Web-{D1A5BFE5-D105-4EFC-9584-4A9634C0220C}" dt="2024-06-05T03:26:22.058" v="1073"/>
          <ac:spMkLst>
            <pc:docMk/>
            <pc:sldMk cId="102121158" sldId="270"/>
            <ac:spMk id="2" creationId="{7AC0991F-803C-9E5D-47DA-4D152B34BE57}"/>
          </ac:spMkLst>
        </pc:spChg>
        <pc:spChg chg="mod ord">
          <ac:chgData name="Aravelli Anushka" userId="d8d3dff75f110412" providerId="Windows Live" clId="Web-{D1A5BFE5-D105-4EFC-9584-4A9634C0220C}" dt="2024-06-05T03:26:22.058" v="1073"/>
          <ac:spMkLst>
            <pc:docMk/>
            <pc:sldMk cId="102121158" sldId="270"/>
            <ac:spMk id="3" creationId="{521A7204-2E65-4D98-7AA4-C8E927C0657B}"/>
          </ac:spMkLst>
        </pc:spChg>
        <pc:spChg chg="add del">
          <ac:chgData name="Aravelli Anushka" userId="d8d3dff75f110412" providerId="Windows Live" clId="Web-{D1A5BFE5-D105-4EFC-9584-4A9634C0220C}" dt="2024-06-05T01:33:43.240" v="276"/>
          <ac:spMkLst>
            <pc:docMk/>
            <pc:sldMk cId="102121158" sldId="270"/>
            <ac:spMk id="7" creationId="{2B97F24A-32CE-4C1C-A50D-3016B394DCFB}"/>
          </ac:spMkLst>
        </pc:spChg>
        <pc:spChg chg="add del">
          <ac:chgData name="Aravelli Anushka" userId="d8d3dff75f110412" providerId="Windows Live" clId="Web-{D1A5BFE5-D105-4EFC-9584-4A9634C0220C}" dt="2024-06-05T01:33:43.240" v="276"/>
          <ac:spMkLst>
            <pc:docMk/>
            <pc:sldMk cId="102121158" sldId="270"/>
            <ac:spMk id="8" creationId="{CD8B4F24-440B-49E9-B85D-733523DC064B}"/>
          </ac:spMkLst>
        </pc:spChg>
        <pc:spChg chg="add del">
          <ac:chgData name="Aravelli Anushka" userId="d8d3dff75f110412" providerId="Windows Live" clId="Web-{D1A5BFE5-D105-4EFC-9584-4A9634C0220C}" dt="2024-06-05T01:32:29.160" v="272"/>
          <ac:spMkLst>
            <pc:docMk/>
            <pc:sldMk cId="102121158" sldId="270"/>
            <ac:spMk id="10" creationId="{0288C6B4-AFC3-407F-A595-EFFD38D4CCAF}"/>
          </ac:spMkLst>
        </pc:spChg>
        <pc:spChg chg="add del">
          <ac:chgData name="Aravelli Anushka" userId="d8d3dff75f110412" providerId="Windows Live" clId="Web-{D1A5BFE5-D105-4EFC-9584-4A9634C0220C}" dt="2024-06-05T01:33:51.944" v="278"/>
          <ac:spMkLst>
            <pc:docMk/>
            <pc:sldMk cId="102121158" sldId="270"/>
            <ac:spMk id="11" creationId="{92468898-5A6E-4D55-85EC-308E785EE06C}"/>
          </ac:spMkLst>
        </pc:spChg>
        <pc:spChg chg="add del">
          <ac:chgData name="Aravelli Anushka" userId="d8d3dff75f110412" providerId="Windows Live" clId="Web-{D1A5BFE5-D105-4EFC-9584-4A9634C0220C}" dt="2024-06-05T01:32:29.160" v="272"/>
          <ac:spMkLst>
            <pc:docMk/>
            <pc:sldMk cId="102121158" sldId="270"/>
            <ac:spMk id="12" creationId="{CF236821-17FE-429B-8D2C-08E13A64EA40}"/>
          </ac:spMkLst>
        </pc:spChg>
        <pc:spChg chg="add del">
          <ac:chgData name="Aravelli Anushka" userId="d8d3dff75f110412" providerId="Windows Live" clId="Web-{D1A5BFE5-D105-4EFC-9584-4A9634C0220C}" dt="2024-06-05T01:33:51.944" v="278"/>
          <ac:spMkLst>
            <pc:docMk/>
            <pc:sldMk cId="102121158" sldId="270"/>
            <ac:spMk id="13" creationId="{3E23A947-2D45-4208-AE2B-64948C87A3EB}"/>
          </ac:spMkLst>
        </pc:spChg>
        <pc:spChg chg="add del">
          <ac:chgData name="Aravelli Anushka" userId="d8d3dff75f110412" providerId="Windows Live" clId="Web-{D1A5BFE5-D105-4EFC-9584-4A9634C0220C}" dt="2024-06-05T01:32:29.160" v="272"/>
          <ac:spMkLst>
            <pc:docMk/>
            <pc:sldMk cId="102121158" sldId="270"/>
            <ac:spMk id="14" creationId="{C0BDBCD2-E081-43AB-9119-C55465E59757}"/>
          </ac:spMkLst>
        </pc:spChg>
        <pc:spChg chg="add del">
          <ac:chgData name="Aravelli Anushka" userId="d8d3dff75f110412" providerId="Windows Live" clId="Web-{D1A5BFE5-D105-4EFC-9584-4A9634C0220C}" dt="2024-06-05T01:33:51.944" v="278"/>
          <ac:spMkLst>
            <pc:docMk/>
            <pc:sldMk cId="102121158" sldId="270"/>
            <ac:spMk id="15" creationId="{E5BBB0F9-6A59-4D02-A9C7-A2D6516684CE}"/>
          </ac:spMkLst>
        </pc:spChg>
        <pc:spChg chg="add del">
          <ac:chgData name="Aravelli Anushka" userId="d8d3dff75f110412" providerId="Windows Live" clId="Web-{D1A5BFE5-D105-4EFC-9584-4A9634C0220C}" dt="2024-06-05T01:32:29.160" v="272"/>
          <ac:spMkLst>
            <pc:docMk/>
            <pc:sldMk cId="102121158" sldId="270"/>
            <ac:spMk id="16" creationId="{98E79BE4-34FE-485A-98A5-92CE8F7C4743}"/>
          </ac:spMkLst>
        </pc:spChg>
        <pc:spChg chg="add del">
          <ac:chgData name="Aravelli Anushka" userId="d8d3dff75f110412" providerId="Windows Live" clId="Web-{D1A5BFE5-D105-4EFC-9584-4A9634C0220C}" dt="2024-06-05T01:33:53.944" v="280"/>
          <ac:spMkLst>
            <pc:docMk/>
            <pc:sldMk cId="102121158" sldId="270"/>
            <ac:spMk id="17" creationId="{D19BB8BE-1351-4D9B-B761-F84A0B5B6519}"/>
          </ac:spMkLst>
        </pc:spChg>
        <pc:spChg chg="add del">
          <ac:chgData name="Aravelli Anushka" userId="d8d3dff75f110412" providerId="Windows Live" clId="Web-{D1A5BFE5-D105-4EFC-9584-4A9634C0220C}" dt="2024-06-05T01:32:29.160" v="272"/>
          <ac:spMkLst>
            <pc:docMk/>
            <pc:sldMk cId="102121158" sldId="270"/>
            <ac:spMk id="18" creationId="{7A5F0580-5EE9-419F-96EE-B6529EF6E7D0}"/>
          </ac:spMkLst>
        </pc:spChg>
        <pc:spChg chg="add del">
          <ac:chgData name="Aravelli Anushka" userId="d8d3dff75f110412" providerId="Windows Live" clId="Web-{D1A5BFE5-D105-4EFC-9584-4A9634C0220C}" dt="2024-06-05T01:33:58.132" v="282"/>
          <ac:spMkLst>
            <pc:docMk/>
            <pc:sldMk cId="102121158" sldId="270"/>
            <ac:spMk id="19" creationId="{0B9EE3F3-89B7-43C3-8651-C4C96830993D}"/>
          </ac:spMkLst>
        </pc:spChg>
        <pc:spChg chg="add del">
          <ac:chgData name="Aravelli Anushka" userId="d8d3dff75f110412" providerId="Windows Live" clId="Web-{D1A5BFE5-D105-4EFC-9584-4A9634C0220C}" dt="2024-06-05T01:33:58.132" v="282"/>
          <ac:spMkLst>
            <pc:docMk/>
            <pc:sldMk cId="102121158" sldId="270"/>
            <ac:spMk id="20" creationId="{33AE4636-AEEC-45D6-84D4-7AC2DA48ECF8}"/>
          </ac:spMkLst>
        </pc:spChg>
        <pc:spChg chg="add del">
          <ac:chgData name="Aravelli Anushka" userId="d8d3dff75f110412" providerId="Windows Live" clId="Web-{D1A5BFE5-D105-4EFC-9584-4A9634C0220C}" dt="2024-06-05T01:33:58.132" v="282"/>
          <ac:spMkLst>
            <pc:docMk/>
            <pc:sldMk cId="102121158" sldId="270"/>
            <ac:spMk id="21" creationId="{8D9CE0F4-2EB2-4F1F-8AAC-DB3571D9FE10}"/>
          </ac:spMkLst>
        </pc:spChg>
        <pc:spChg chg="add del">
          <ac:chgData name="Aravelli Anushka" userId="d8d3dff75f110412" providerId="Windows Live" clId="Web-{D1A5BFE5-D105-4EFC-9584-4A9634C0220C}" dt="2024-06-05T01:34:00.475" v="284"/>
          <ac:spMkLst>
            <pc:docMk/>
            <pc:sldMk cId="102121158" sldId="270"/>
            <ac:spMk id="23" creationId="{743AA782-23D1-4521-8CAD-47662984AA08}"/>
          </ac:spMkLst>
        </pc:spChg>
        <pc:spChg chg="add del">
          <ac:chgData name="Aravelli Anushka" userId="d8d3dff75f110412" providerId="Windows Live" clId="Web-{D1A5BFE5-D105-4EFC-9584-4A9634C0220C}" dt="2024-06-05T01:34:00.475" v="284"/>
          <ac:spMkLst>
            <pc:docMk/>
            <pc:sldMk cId="102121158" sldId="270"/>
            <ac:spMk id="24" creationId="{650D18FE-0824-4A46-B22C-A86B52E5780A}"/>
          </ac:spMkLst>
        </pc:spChg>
        <pc:spChg chg="add del">
          <ac:chgData name="Aravelli Anushka" userId="d8d3dff75f110412" providerId="Windows Live" clId="Web-{D1A5BFE5-D105-4EFC-9584-4A9634C0220C}" dt="2024-06-05T01:34:18.320" v="286"/>
          <ac:spMkLst>
            <pc:docMk/>
            <pc:sldMk cId="102121158" sldId="270"/>
            <ac:spMk id="26" creationId="{32AEEBC8-9D30-42EF-95F2-386C2653FBF0}"/>
          </ac:spMkLst>
        </pc:spChg>
        <pc:spChg chg="add del">
          <ac:chgData name="Aravelli Anushka" userId="d8d3dff75f110412" providerId="Windows Live" clId="Web-{D1A5BFE5-D105-4EFC-9584-4A9634C0220C}" dt="2024-06-05T01:34:18.320" v="286"/>
          <ac:spMkLst>
            <pc:docMk/>
            <pc:sldMk cId="102121158" sldId="270"/>
            <ac:spMk id="27" creationId="{2E92FA66-67D7-4CB4-94D3-E643A9AD4757}"/>
          </ac:spMkLst>
        </pc:spChg>
        <pc:spChg chg="add del">
          <ac:chgData name="Aravelli Anushka" userId="d8d3dff75f110412" providerId="Windows Live" clId="Web-{D1A5BFE5-D105-4EFC-9584-4A9634C0220C}" dt="2024-06-05T03:26:22.058" v="1073"/>
          <ac:spMkLst>
            <pc:docMk/>
            <pc:sldMk cId="102121158" sldId="270"/>
            <ac:spMk id="29" creationId="{0288C6B4-AFC3-407F-A595-EFFD38D4CCAF}"/>
          </ac:spMkLst>
        </pc:spChg>
        <pc:spChg chg="add del">
          <ac:chgData name="Aravelli Anushka" userId="d8d3dff75f110412" providerId="Windows Live" clId="Web-{D1A5BFE5-D105-4EFC-9584-4A9634C0220C}" dt="2024-06-05T03:26:22.058" v="1073"/>
          <ac:spMkLst>
            <pc:docMk/>
            <pc:sldMk cId="102121158" sldId="270"/>
            <ac:spMk id="30" creationId="{CF236821-17FE-429B-8D2C-08E13A64EA40}"/>
          </ac:spMkLst>
        </pc:spChg>
        <pc:spChg chg="add del">
          <ac:chgData name="Aravelli Anushka" userId="d8d3dff75f110412" providerId="Windows Live" clId="Web-{D1A5BFE5-D105-4EFC-9584-4A9634C0220C}" dt="2024-06-05T03:26:22.058" v="1073"/>
          <ac:spMkLst>
            <pc:docMk/>
            <pc:sldMk cId="102121158" sldId="270"/>
            <ac:spMk id="31" creationId="{C0BDBCD2-E081-43AB-9119-C55465E59757}"/>
          </ac:spMkLst>
        </pc:spChg>
        <pc:spChg chg="add del">
          <ac:chgData name="Aravelli Anushka" userId="d8d3dff75f110412" providerId="Windows Live" clId="Web-{D1A5BFE5-D105-4EFC-9584-4A9634C0220C}" dt="2024-06-05T03:26:22.058" v="1073"/>
          <ac:spMkLst>
            <pc:docMk/>
            <pc:sldMk cId="102121158" sldId="270"/>
            <ac:spMk id="32" creationId="{98E79BE4-34FE-485A-98A5-92CE8F7C4743}"/>
          </ac:spMkLst>
        </pc:spChg>
        <pc:spChg chg="add del">
          <ac:chgData name="Aravelli Anushka" userId="d8d3dff75f110412" providerId="Windows Live" clId="Web-{D1A5BFE5-D105-4EFC-9584-4A9634C0220C}" dt="2024-06-05T03:26:22.058" v="1073"/>
          <ac:spMkLst>
            <pc:docMk/>
            <pc:sldMk cId="102121158" sldId="270"/>
            <ac:spMk id="33" creationId="{7A5F0580-5EE9-419F-96EE-B6529EF6E7D0}"/>
          </ac:spMkLst>
        </pc:spChg>
        <pc:picChg chg="add mod">
          <ac:chgData name="Aravelli Anushka" userId="d8d3dff75f110412" providerId="Windows Live" clId="Web-{D1A5BFE5-D105-4EFC-9584-4A9634C0220C}" dt="2024-06-05T03:29:45.627" v="1108" actId="1076"/>
          <ac:picMkLst>
            <pc:docMk/>
            <pc:sldMk cId="102121158" sldId="270"/>
            <ac:picMk id="5" creationId="{59A8B4E3-B430-C1E1-26E6-D870832E05B1}"/>
          </ac:picMkLst>
        </pc:picChg>
      </pc:sldChg>
      <pc:sldChg chg="addSp delSp modSp mod modClrScheme delDesignElem chgLayout">
        <pc:chgData name="Aravelli Anushka" userId="d8d3dff75f110412" providerId="Windows Live" clId="Web-{D1A5BFE5-D105-4EFC-9584-4A9634C0220C}" dt="2024-06-05T03:26:22.058" v="1073"/>
        <pc:sldMkLst>
          <pc:docMk/>
          <pc:sldMk cId="703928473" sldId="271"/>
        </pc:sldMkLst>
        <pc:spChg chg="mod">
          <ac:chgData name="Aravelli Anushka" userId="d8d3dff75f110412" providerId="Windows Live" clId="Web-{D1A5BFE5-D105-4EFC-9584-4A9634C0220C}" dt="2024-06-05T03:10:44.902" v="953" actId="1076"/>
          <ac:spMkLst>
            <pc:docMk/>
            <pc:sldMk cId="703928473" sldId="271"/>
            <ac:spMk id="6" creationId="{B51803AB-5F63-6854-0D2F-538423FF515B}"/>
          </ac:spMkLst>
        </pc:spChg>
        <pc:spChg chg="mod">
          <ac:chgData name="Aravelli Anushka" userId="d8d3dff75f110412" providerId="Windows Live" clId="Web-{D1A5BFE5-D105-4EFC-9584-4A9634C0220C}" dt="2024-06-05T03:09:32.087" v="921" actId="20577"/>
          <ac:spMkLst>
            <pc:docMk/>
            <pc:sldMk cId="703928473" sldId="271"/>
            <ac:spMk id="8" creationId="{5D77E9CC-CBC5-4C3E-90F6-CB508960C0E1}"/>
          </ac:spMkLst>
        </pc:spChg>
        <pc:spChg chg="add del">
          <ac:chgData name="Aravelli Anushka" userId="d8d3dff75f110412" providerId="Windows Live" clId="Web-{D1A5BFE5-D105-4EFC-9584-4A9634C0220C}" dt="2024-06-05T03:26:22.058" v="1073"/>
          <ac:spMkLst>
            <pc:docMk/>
            <pc:sldMk cId="703928473" sldId="271"/>
            <ac:spMk id="13" creationId="{2D2B266D-3625-4584-A5C3-7D3F672CFF30}"/>
          </ac:spMkLst>
        </pc:spChg>
        <pc:spChg chg="add del">
          <ac:chgData name="Aravelli Anushka" userId="d8d3dff75f110412" providerId="Windows Live" clId="Web-{D1A5BFE5-D105-4EFC-9584-4A9634C0220C}" dt="2024-06-05T03:26:22.058" v="1073"/>
          <ac:spMkLst>
            <pc:docMk/>
            <pc:sldMk cId="703928473" sldId="271"/>
            <ac:spMk id="15" creationId="{C463B99A-73EE-4FBB-B7C4-F9F9BCC25C65}"/>
          </ac:spMkLst>
        </pc:spChg>
        <pc:spChg chg="add del">
          <ac:chgData name="Aravelli Anushka" userId="d8d3dff75f110412" providerId="Windows Live" clId="Web-{D1A5BFE5-D105-4EFC-9584-4A9634C0220C}" dt="2024-06-05T03:26:22.058" v="1073"/>
          <ac:spMkLst>
            <pc:docMk/>
            <pc:sldMk cId="703928473" sldId="271"/>
            <ac:spMk id="17" creationId="{A5D2A5D1-BA0D-47D3-B051-DA7743C46E28}"/>
          </ac:spMkLst>
        </pc:spChg>
        <pc:picChg chg="add mod">
          <ac:chgData name="Aravelli Anushka" userId="d8d3dff75f110412" providerId="Windows Live" clId="Web-{D1A5BFE5-D105-4EFC-9584-4A9634C0220C}" dt="2024-06-05T03:10:40.745" v="952" actId="1076"/>
          <ac:picMkLst>
            <pc:docMk/>
            <pc:sldMk cId="703928473" sldId="271"/>
            <ac:picMk id="2" creationId="{7D78CC77-9CE9-AC31-0623-98F29AFCD5AA}"/>
          </ac:picMkLst>
        </pc:picChg>
        <pc:picChg chg="del">
          <ac:chgData name="Aravelli Anushka" userId="d8d3dff75f110412" providerId="Windows Live" clId="Web-{D1A5BFE5-D105-4EFC-9584-4A9634C0220C}" dt="2024-06-05T03:04:05.779" v="857"/>
          <ac:picMkLst>
            <pc:docMk/>
            <pc:sldMk cId="703928473" sldId="271"/>
            <ac:picMk id="5" creationId="{22803D24-FEE3-B92C-9111-6B59BD1330B1}"/>
          </ac:picMkLst>
        </pc:picChg>
      </pc:sldChg>
      <pc:sldChg chg="new">
        <pc:chgData name="Aravelli Anushka" userId="d8d3dff75f110412" providerId="Windows Live" clId="Web-{D1A5BFE5-D105-4EFC-9584-4A9634C0220C}" dt="2024-06-05T01:38:48.158" v="310"/>
        <pc:sldMkLst>
          <pc:docMk/>
          <pc:sldMk cId="283387286" sldId="272"/>
        </pc:sldMkLst>
      </pc:sldChg>
      <pc:sldChg chg="new del">
        <pc:chgData name="Aravelli Anushka" userId="d8d3dff75f110412" providerId="Windows Live" clId="Web-{D1A5BFE5-D105-4EFC-9584-4A9634C0220C}" dt="2024-06-05T01:38:36.673" v="309"/>
        <pc:sldMkLst>
          <pc:docMk/>
          <pc:sldMk cId="1273692596" sldId="272"/>
        </pc:sldMkLst>
      </pc:sldChg>
      <pc:sldChg chg="addSp delSp modSp mod setBg modClrScheme delDesignElem chgLayout">
        <pc:chgData name="Aravelli Anushka" userId="d8d3dff75f110412" providerId="Windows Live" clId="Web-{D1A5BFE5-D105-4EFC-9584-4A9634C0220C}" dt="2024-06-05T03:26:22.058" v="1073"/>
        <pc:sldMkLst>
          <pc:docMk/>
          <pc:sldMk cId="4186706461" sldId="272"/>
        </pc:sldMkLst>
        <pc:spChg chg="mod ord">
          <ac:chgData name="Aravelli Anushka" userId="d8d3dff75f110412" providerId="Windows Live" clId="Web-{D1A5BFE5-D105-4EFC-9584-4A9634C0220C}" dt="2024-06-05T03:26:22.058" v="1073"/>
          <ac:spMkLst>
            <pc:docMk/>
            <pc:sldMk cId="4186706461" sldId="272"/>
            <ac:spMk id="2" creationId="{E54D0C08-1497-7D35-F3D3-8EA3881D95A8}"/>
          </ac:spMkLst>
        </pc:spChg>
        <pc:spChg chg="add del">
          <ac:chgData name="Aravelli Anushka" userId="d8d3dff75f110412" providerId="Windows Live" clId="Web-{D1A5BFE5-D105-4EFC-9584-4A9634C0220C}" dt="2024-06-05T03:26:22.058" v="1073"/>
          <ac:spMkLst>
            <pc:docMk/>
            <pc:sldMk cId="4186706461" sldId="272"/>
            <ac:spMk id="11" creationId="{5DCB5928-DC7D-4612-9922-441966E15627}"/>
          </ac:spMkLst>
        </pc:spChg>
        <pc:spChg chg="add del">
          <ac:chgData name="Aravelli Anushka" userId="d8d3dff75f110412" providerId="Windows Live" clId="Web-{D1A5BFE5-D105-4EFC-9584-4A9634C0220C}" dt="2024-06-05T03:26:22.058" v="1073"/>
          <ac:spMkLst>
            <pc:docMk/>
            <pc:sldMk cId="4186706461" sldId="272"/>
            <ac:spMk id="13" creationId="{682C1161-1736-45EC-99B7-33F3CAE9D517}"/>
          </ac:spMkLst>
        </pc:spChg>
        <pc:spChg chg="add del">
          <ac:chgData name="Aravelli Anushka" userId="d8d3dff75f110412" providerId="Windows Live" clId="Web-{D1A5BFE5-D105-4EFC-9584-4A9634C0220C}" dt="2024-06-05T03:26:22.058" v="1073"/>
          <ac:spMkLst>
            <pc:docMk/>
            <pc:sldMk cId="4186706461" sldId="272"/>
            <ac:spMk id="15" creationId="{84D4DDB8-B68F-45B0-9F62-C4279996F672}"/>
          </ac:spMkLst>
        </pc:spChg>
        <pc:spChg chg="add del">
          <ac:chgData name="Aravelli Anushka" userId="d8d3dff75f110412" providerId="Windows Live" clId="Web-{D1A5BFE5-D105-4EFC-9584-4A9634C0220C}" dt="2024-06-05T03:26:22.058" v="1073"/>
          <ac:spMkLst>
            <pc:docMk/>
            <pc:sldMk cId="4186706461" sldId="272"/>
            <ac:spMk id="17" creationId="{AF2F604E-43BE-4DC3-B983-E071523364F8}"/>
          </ac:spMkLst>
        </pc:spChg>
        <pc:spChg chg="add del">
          <ac:chgData name="Aravelli Anushka" userId="d8d3dff75f110412" providerId="Windows Live" clId="Web-{D1A5BFE5-D105-4EFC-9584-4A9634C0220C}" dt="2024-06-05T02:37:01.803" v="601"/>
          <ac:spMkLst>
            <pc:docMk/>
            <pc:sldMk cId="4186706461" sldId="272"/>
            <ac:spMk id="19" creationId="{08C9B587-E65E-4B52-B37C-ABEBB6E87928}"/>
          </ac:spMkLst>
        </pc:spChg>
        <pc:picChg chg="del">
          <ac:chgData name="Aravelli Anushka" userId="d8d3dff75f110412" providerId="Windows Live" clId="Web-{D1A5BFE5-D105-4EFC-9584-4A9634C0220C}" dt="2024-06-05T02:15:43.818" v="512"/>
          <ac:picMkLst>
            <pc:docMk/>
            <pc:sldMk cId="4186706461" sldId="272"/>
            <ac:picMk id="3" creationId="{1292DFDE-5518-377D-8E7C-15C58F4F48EE}"/>
          </ac:picMkLst>
        </pc:picChg>
        <pc:picChg chg="del">
          <ac:chgData name="Aravelli Anushka" userId="d8d3dff75f110412" providerId="Windows Live" clId="Web-{D1A5BFE5-D105-4EFC-9584-4A9634C0220C}" dt="2024-06-05T02:15:51.631" v="513"/>
          <ac:picMkLst>
            <pc:docMk/>
            <pc:sldMk cId="4186706461" sldId="272"/>
            <ac:picMk id="4" creationId="{D1F3982C-8B5C-2C83-A59E-1FFAFDDC62B5}"/>
          </ac:picMkLst>
        </pc:picChg>
        <pc:picChg chg="add del mod">
          <ac:chgData name="Aravelli Anushka" userId="d8d3dff75f110412" providerId="Windows Live" clId="Web-{D1A5BFE5-D105-4EFC-9584-4A9634C0220C}" dt="2024-06-05T02:17:30.916" v="519"/>
          <ac:picMkLst>
            <pc:docMk/>
            <pc:sldMk cId="4186706461" sldId="272"/>
            <ac:picMk id="5" creationId="{6D712501-BFD6-A0AD-B3F6-0DE6C53EE513}"/>
          </ac:picMkLst>
        </pc:picChg>
        <pc:picChg chg="add mod">
          <ac:chgData name="Aravelli Anushka" userId="d8d3dff75f110412" providerId="Windows Live" clId="Web-{D1A5BFE5-D105-4EFC-9584-4A9634C0220C}" dt="2024-06-05T02:19:06.326" v="532" actId="1076"/>
          <ac:picMkLst>
            <pc:docMk/>
            <pc:sldMk cId="4186706461" sldId="272"/>
            <ac:picMk id="6" creationId="{3AA951A9-EE26-95F3-6FB1-1AB1A17A71CC}"/>
          </ac:picMkLst>
        </pc:picChg>
      </pc:sldChg>
      <pc:sldChg chg="addSp delSp modSp mod setBg modClrScheme delDesignElem chgLayout">
        <pc:chgData name="Aravelli Anushka" userId="d8d3dff75f110412" providerId="Windows Live" clId="Web-{D1A5BFE5-D105-4EFC-9584-4A9634C0220C}" dt="2024-06-05T03:26:22.058" v="1073"/>
        <pc:sldMkLst>
          <pc:docMk/>
          <pc:sldMk cId="283387286" sldId="273"/>
        </pc:sldMkLst>
        <pc:spChg chg="mod ord">
          <ac:chgData name="Aravelli Anushka" userId="d8d3dff75f110412" providerId="Windows Live" clId="Web-{D1A5BFE5-D105-4EFC-9584-4A9634C0220C}" dt="2024-06-05T03:26:22.058" v="1073"/>
          <ac:spMkLst>
            <pc:docMk/>
            <pc:sldMk cId="283387286" sldId="273"/>
            <ac:spMk id="2" creationId="{A8EC954B-7300-47DE-89FF-73002AF1EE85}"/>
          </ac:spMkLst>
        </pc:spChg>
        <pc:spChg chg="mod ord">
          <ac:chgData name="Aravelli Anushka" userId="d8d3dff75f110412" providerId="Windows Live" clId="Web-{D1A5BFE5-D105-4EFC-9584-4A9634C0220C}" dt="2024-06-05T03:26:22.058" v="1073"/>
          <ac:spMkLst>
            <pc:docMk/>
            <pc:sldMk cId="283387286" sldId="273"/>
            <ac:spMk id="3" creationId="{41917DFD-D23E-E0DE-3073-565D39D5F9FF}"/>
          </ac:spMkLst>
        </pc:spChg>
        <pc:spChg chg="add del">
          <ac:chgData name="Aravelli Anushka" userId="d8d3dff75f110412" providerId="Windows Live" clId="Web-{D1A5BFE5-D105-4EFC-9584-4A9634C0220C}" dt="2024-06-05T01:47:25.583" v="370"/>
          <ac:spMkLst>
            <pc:docMk/>
            <pc:sldMk cId="283387286" sldId="273"/>
            <ac:spMk id="7" creationId="{7A5F0580-5EE9-419F-96EE-B6529EF6E7D0}"/>
          </ac:spMkLst>
        </pc:spChg>
        <pc:spChg chg="add del">
          <ac:chgData name="Aravelli Anushka" userId="d8d3dff75f110412" providerId="Windows Live" clId="Web-{D1A5BFE5-D105-4EFC-9584-4A9634C0220C}" dt="2024-06-05T01:41:53.446" v="331"/>
          <ac:spMkLst>
            <pc:docMk/>
            <pc:sldMk cId="283387286" sldId="273"/>
            <ac:spMk id="10" creationId="{2B97F24A-32CE-4C1C-A50D-3016B394DCFB}"/>
          </ac:spMkLst>
        </pc:spChg>
        <pc:spChg chg="add del">
          <ac:chgData name="Aravelli Anushka" userId="d8d3dff75f110412" providerId="Windows Live" clId="Web-{D1A5BFE5-D105-4EFC-9584-4A9634C0220C}" dt="2024-06-05T01:41:53.446" v="331"/>
          <ac:spMkLst>
            <pc:docMk/>
            <pc:sldMk cId="283387286" sldId="273"/>
            <ac:spMk id="12" creationId="{6357EC4F-235E-4222-A36F-C7878ACE37F2}"/>
          </ac:spMkLst>
        </pc:spChg>
        <pc:spChg chg="add del">
          <ac:chgData name="Aravelli Anushka" userId="d8d3dff75f110412" providerId="Windows Live" clId="Web-{D1A5BFE5-D105-4EFC-9584-4A9634C0220C}" dt="2024-06-05T01:41:53.446" v="330"/>
          <ac:spMkLst>
            <pc:docMk/>
            <pc:sldMk cId="283387286" sldId="273"/>
            <ac:spMk id="17" creationId="{3301E07F-4F79-4B58-8698-EF24DC1ECDBF}"/>
          </ac:spMkLst>
        </pc:spChg>
        <pc:spChg chg="add del">
          <ac:chgData name="Aravelli Anushka" userId="d8d3dff75f110412" providerId="Windows Live" clId="Web-{D1A5BFE5-D105-4EFC-9584-4A9634C0220C}" dt="2024-06-05T01:41:53.446" v="330"/>
          <ac:spMkLst>
            <pc:docMk/>
            <pc:sldMk cId="283387286" sldId="273"/>
            <ac:spMk id="19" creationId="{E58B2195-5055-402F-A3E7-53FF0E4980C3}"/>
          </ac:spMkLst>
        </pc:spChg>
        <pc:spChg chg="add del">
          <ac:chgData name="Aravelli Anushka" userId="d8d3dff75f110412" providerId="Windows Live" clId="Web-{D1A5BFE5-D105-4EFC-9584-4A9634C0220C}" dt="2024-06-05T01:41:53.446" v="330"/>
          <ac:spMkLst>
            <pc:docMk/>
            <pc:sldMk cId="283387286" sldId="273"/>
            <ac:spMk id="21" creationId="{9EE6F773-742A-491A-9A00-A2A150DF500A}"/>
          </ac:spMkLst>
        </pc:spChg>
        <pc:spChg chg="add del">
          <ac:chgData name="Aravelli Anushka" userId="d8d3dff75f110412" providerId="Windows Live" clId="Web-{D1A5BFE5-D105-4EFC-9584-4A9634C0220C}" dt="2024-06-05T01:46:06.956" v="361"/>
          <ac:spMkLst>
            <pc:docMk/>
            <pc:sldMk cId="283387286" sldId="273"/>
            <ac:spMk id="29" creationId="{0288C6B4-AFC3-407F-A595-EFFD38D4CCAF}"/>
          </ac:spMkLst>
        </pc:spChg>
        <pc:spChg chg="add del">
          <ac:chgData name="Aravelli Anushka" userId="d8d3dff75f110412" providerId="Windows Live" clId="Web-{D1A5BFE5-D105-4EFC-9584-4A9634C0220C}" dt="2024-06-05T01:46:06.956" v="361"/>
          <ac:spMkLst>
            <pc:docMk/>
            <pc:sldMk cId="283387286" sldId="273"/>
            <ac:spMk id="31" creationId="{CF236821-17FE-429B-8D2C-08E13A64EA40}"/>
          </ac:spMkLst>
        </pc:spChg>
        <pc:spChg chg="add del">
          <ac:chgData name="Aravelli Anushka" userId="d8d3dff75f110412" providerId="Windows Live" clId="Web-{D1A5BFE5-D105-4EFC-9584-4A9634C0220C}" dt="2024-06-05T01:46:06.956" v="361"/>
          <ac:spMkLst>
            <pc:docMk/>
            <pc:sldMk cId="283387286" sldId="273"/>
            <ac:spMk id="33" creationId="{C0BDBCD2-E081-43AB-9119-C55465E59757}"/>
          </ac:spMkLst>
        </pc:spChg>
        <pc:spChg chg="add del">
          <ac:chgData name="Aravelli Anushka" userId="d8d3dff75f110412" providerId="Windows Live" clId="Web-{D1A5BFE5-D105-4EFC-9584-4A9634C0220C}" dt="2024-06-05T01:46:06.956" v="361"/>
          <ac:spMkLst>
            <pc:docMk/>
            <pc:sldMk cId="283387286" sldId="273"/>
            <ac:spMk id="35" creationId="{98E79BE4-34FE-485A-98A5-92CE8F7C4743}"/>
          </ac:spMkLst>
        </pc:spChg>
        <pc:spChg chg="add del">
          <ac:chgData name="Aravelli Anushka" userId="d8d3dff75f110412" providerId="Windows Live" clId="Web-{D1A5BFE5-D105-4EFC-9584-4A9634C0220C}" dt="2024-06-05T01:46:06.956" v="361"/>
          <ac:spMkLst>
            <pc:docMk/>
            <pc:sldMk cId="283387286" sldId="273"/>
            <ac:spMk id="37" creationId="{7A5F0580-5EE9-419F-96EE-B6529EF6E7D0}"/>
          </ac:spMkLst>
        </pc:spChg>
        <pc:spChg chg="add del">
          <ac:chgData name="Aravelli Anushka" userId="d8d3dff75f110412" providerId="Windows Live" clId="Web-{D1A5BFE5-D105-4EFC-9584-4A9634C0220C}" dt="2024-06-05T01:45:53.189" v="356"/>
          <ac:spMkLst>
            <pc:docMk/>
            <pc:sldMk cId="283387286" sldId="273"/>
            <ac:spMk id="42" creationId="{5DCB5928-DC7D-4612-9922-441966E15627}"/>
          </ac:spMkLst>
        </pc:spChg>
        <pc:spChg chg="add del">
          <ac:chgData name="Aravelli Anushka" userId="d8d3dff75f110412" providerId="Windows Live" clId="Web-{D1A5BFE5-D105-4EFC-9584-4A9634C0220C}" dt="2024-06-05T01:45:53.189" v="356"/>
          <ac:spMkLst>
            <pc:docMk/>
            <pc:sldMk cId="283387286" sldId="273"/>
            <ac:spMk id="44" creationId="{682C1161-1736-45EC-99B7-33F3CAE9D517}"/>
          </ac:spMkLst>
        </pc:spChg>
        <pc:spChg chg="add del">
          <ac:chgData name="Aravelli Anushka" userId="d8d3dff75f110412" providerId="Windows Live" clId="Web-{D1A5BFE5-D105-4EFC-9584-4A9634C0220C}" dt="2024-06-05T01:45:53.189" v="356"/>
          <ac:spMkLst>
            <pc:docMk/>
            <pc:sldMk cId="283387286" sldId="273"/>
            <ac:spMk id="46" creationId="{84D4DDB8-B68F-45B0-9F62-C4279996F672}"/>
          </ac:spMkLst>
        </pc:spChg>
        <pc:spChg chg="add del">
          <ac:chgData name="Aravelli Anushka" userId="d8d3dff75f110412" providerId="Windows Live" clId="Web-{D1A5BFE5-D105-4EFC-9584-4A9634C0220C}" dt="2024-06-05T01:45:53.189" v="356"/>
          <ac:spMkLst>
            <pc:docMk/>
            <pc:sldMk cId="283387286" sldId="273"/>
            <ac:spMk id="48" creationId="{AF2F604E-43BE-4DC3-B983-E071523364F8}"/>
          </ac:spMkLst>
        </pc:spChg>
        <pc:spChg chg="add del">
          <ac:chgData name="Aravelli Anushka" userId="d8d3dff75f110412" providerId="Windows Live" clId="Web-{D1A5BFE5-D105-4EFC-9584-4A9634C0220C}" dt="2024-06-05T01:45:53.189" v="356"/>
          <ac:spMkLst>
            <pc:docMk/>
            <pc:sldMk cId="283387286" sldId="273"/>
            <ac:spMk id="50" creationId="{08C9B587-E65E-4B52-B37C-ABEBB6E87928}"/>
          </ac:spMkLst>
        </pc:spChg>
        <pc:spChg chg="add del">
          <ac:chgData name="Aravelli Anushka" userId="d8d3dff75f110412" providerId="Windows Live" clId="Web-{D1A5BFE5-D105-4EFC-9584-4A9634C0220C}" dt="2024-06-05T01:46:00.737" v="358"/>
          <ac:spMkLst>
            <pc:docMk/>
            <pc:sldMk cId="283387286" sldId="273"/>
            <ac:spMk id="52" creationId="{68AF5748-FED8-45BA-8631-26D1D10F3246}"/>
          </ac:spMkLst>
        </pc:spChg>
        <pc:spChg chg="add del">
          <ac:chgData name="Aravelli Anushka" userId="d8d3dff75f110412" providerId="Windows Live" clId="Web-{D1A5BFE5-D105-4EFC-9584-4A9634C0220C}" dt="2024-06-05T01:46:00.737" v="358"/>
          <ac:spMkLst>
            <pc:docMk/>
            <pc:sldMk cId="283387286" sldId="273"/>
            <ac:spMk id="53" creationId="{AF2F604E-43BE-4DC3-B983-E071523364F8}"/>
          </ac:spMkLst>
        </pc:spChg>
        <pc:spChg chg="add del">
          <ac:chgData name="Aravelli Anushka" userId="d8d3dff75f110412" providerId="Windows Live" clId="Web-{D1A5BFE5-D105-4EFC-9584-4A9634C0220C}" dt="2024-06-05T01:46:00.737" v="358"/>
          <ac:spMkLst>
            <pc:docMk/>
            <pc:sldMk cId="283387286" sldId="273"/>
            <ac:spMk id="54" creationId="{08C9B587-E65E-4B52-B37C-ABEBB6E87928}"/>
          </ac:spMkLst>
        </pc:spChg>
        <pc:spChg chg="add del">
          <ac:chgData name="Aravelli Anushka" userId="d8d3dff75f110412" providerId="Windows Live" clId="Web-{D1A5BFE5-D105-4EFC-9584-4A9634C0220C}" dt="2024-06-05T01:46:06.940" v="360"/>
          <ac:spMkLst>
            <pc:docMk/>
            <pc:sldMk cId="283387286" sldId="273"/>
            <ac:spMk id="56" creationId="{2B97F24A-32CE-4C1C-A50D-3016B394DCFB}"/>
          </ac:spMkLst>
        </pc:spChg>
        <pc:spChg chg="add del">
          <ac:chgData name="Aravelli Anushka" userId="d8d3dff75f110412" providerId="Windows Live" clId="Web-{D1A5BFE5-D105-4EFC-9584-4A9634C0220C}" dt="2024-06-05T01:46:06.940" v="360"/>
          <ac:spMkLst>
            <pc:docMk/>
            <pc:sldMk cId="283387286" sldId="273"/>
            <ac:spMk id="57" creationId="{CD8B4F24-440B-49E9-B85D-733523DC064B}"/>
          </ac:spMkLst>
        </pc:spChg>
        <pc:spChg chg="add del">
          <ac:chgData name="Aravelli Anushka" userId="d8d3dff75f110412" providerId="Windows Live" clId="Web-{D1A5BFE5-D105-4EFC-9584-4A9634C0220C}" dt="2024-06-05T03:26:22.058" v="1073"/>
          <ac:spMkLst>
            <pc:docMk/>
            <pc:sldMk cId="283387286" sldId="273"/>
            <ac:spMk id="59" creationId="{0288C6B4-AFC3-407F-A595-EFFD38D4CCAF}"/>
          </ac:spMkLst>
        </pc:spChg>
        <pc:spChg chg="add del">
          <ac:chgData name="Aravelli Anushka" userId="d8d3dff75f110412" providerId="Windows Live" clId="Web-{D1A5BFE5-D105-4EFC-9584-4A9634C0220C}" dt="2024-06-05T03:26:22.058" v="1073"/>
          <ac:spMkLst>
            <pc:docMk/>
            <pc:sldMk cId="283387286" sldId="273"/>
            <ac:spMk id="60" creationId="{CF236821-17FE-429B-8D2C-08E13A64EA40}"/>
          </ac:spMkLst>
        </pc:spChg>
        <pc:spChg chg="add del">
          <ac:chgData name="Aravelli Anushka" userId="d8d3dff75f110412" providerId="Windows Live" clId="Web-{D1A5BFE5-D105-4EFC-9584-4A9634C0220C}" dt="2024-06-05T03:26:22.058" v="1073"/>
          <ac:spMkLst>
            <pc:docMk/>
            <pc:sldMk cId="283387286" sldId="273"/>
            <ac:spMk id="61" creationId="{C0BDBCD2-E081-43AB-9119-C55465E59757}"/>
          </ac:spMkLst>
        </pc:spChg>
        <pc:spChg chg="add del">
          <ac:chgData name="Aravelli Anushka" userId="d8d3dff75f110412" providerId="Windows Live" clId="Web-{D1A5BFE5-D105-4EFC-9584-4A9634C0220C}" dt="2024-06-05T03:26:22.058" v="1073"/>
          <ac:spMkLst>
            <pc:docMk/>
            <pc:sldMk cId="283387286" sldId="273"/>
            <ac:spMk id="62" creationId="{98E79BE4-34FE-485A-98A5-92CE8F7C4743}"/>
          </ac:spMkLst>
        </pc:spChg>
        <pc:spChg chg="add del">
          <ac:chgData name="Aravelli Anushka" userId="d8d3dff75f110412" providerId="Windows Live" clId="Web-{D1A5BFE5-D105-4EFC-9584-4A9634C0220C}" dt="2024-06-05T01:46:53.192" v="368"/>
          <ac:spMkLst>
            <pc:docMk/>
            <pc:sldMk cId="283387286" sldId="273"/>
            <ac:spMk id="63" creationId="{7A5F0580-5EE9-419F-96EE-B6529EF6E7D0}"/>
          </ac:spMkLst>
        </pc:spChg>
        <pc:grpChg chg="add del">
          <ac:chgData name="Aravelli Anushka" userId="d8d3dff75f110412" providerId="Windows Live" clId="Web-{D1A5BFE5-D105-4EFC-9584-4A9634C0220C}" dt="2024-06-05T01:45:13.422" v="350"/>
          <ac:grpSpMkLst>
            <pc:docMk/>
            <pc:sldMk cId="283387286" sldId="273"/>
            <ac:grpSpMk id="23" creationId="{1FD67D68-9B83-C338-8342-3348D8F22347}"/>
          </ac:grpSpMkLst>
        </pc:grpChg>
        <pc:picChg chg="add del mod">
          <ac:chgData name="Aravelli Anushka" userId="d8d3dff75f110412" providerId="Windows Live" clId="Web-{D1A5BFE5-D105-4EFC-9584-4A9634C0220C}" dt="2024-06-05T01:44:38.687" v="344"/>
          <ac:picMkLst>
            <pc:docMk/>
            <pc:sldMk cId="283387286" sldId="273"/>
            <ac:picMk id="5" creationId="{8FCB20BF-6479-08D8-21AA-923E360FE7C9}"/>
          </ac:picMkLst>
        </pc:picChg>
        <pc:picChg chg="add del mod">
          <ac:chgData name="Aravelli Anushka" userId="d8d3dff75f110412" providerId="Windows Live" clId="Web-{D1A5BFE5-D105-4EFC-9584-4A9634C0220C}" dt="2024-06-05T02:04:06.824" v="458" actId="14100"/>
          <ac:picMkLst>
            <pc:docMk/>
            <pc:sldMk cId="283387286" sldId="273"/>
            <ac:picMk id="6" creationId="{0A8695F6-65F9-39F8-B2DB-300159226441}"/>
          </ac:picMkLst>
        </pc:picChg>
        <pc:picChg chg="add del mod">
          <ac:chgData name="Aravelli Anushka" userId="d8d3dff75f110412" providerId="Windows Live" clId="Web-{D1A5BFE5-D105-4EFC-9584-4A9634C0220C}" dt="2024-06-05T02:04:01.730" v="456"/>
          <ac:picMkLst>
            <pc:docMk/>
            <pc:sldMk cId="283387286" sldId="273"/>
            <ac:picMk id="8" creationId="{9631DD21-E100-8030-E6B9-7D9DF5102AEA}"/>
          </ac:picMkLst>
        </pc:picChg>
      </pc:sldChg>
      <pc:sldChg chg="modSp del">
        <pc:chgData name="Aravelli Anushka" userId="d8d3dff75f110412" providerId="Windows Live" clId="Web-{D1A5BFE5-D105-4EFC-9584-4A9634C0220C}" dt="2024-06-05T03:18:11.557" v="989"/>
        <pc:sldMkLst>
          <pc:docMk/>
          <pc:sldMk cId="980045971" sldId="274"/>
        </pc:sldMkLst>
        <pc:spChg chg="mod">
          <ac:chgData name="Aravelli Anushka" userId="d8d3dff75f110412" providerId="Windows Live" clId="Web-{D1A5BFE5-D105-4EFC-9584-4A9634C0220C}" dt="2024-06-05T03:12:01.014" v="970" actId="20577"/>
          <ac:spMkLst>
            <pc:docMk/>
            <pc:sldMk cId="980045971" sldId="274"/>
            <ac:spMk id="12" creationId="{C7C1B3B9-9EF9-4716-1799-73EAC8775FC8}"/>
          </ac:spMkLst>
        </pc:spChg>
        <pc:picChg chg="mod">
          <ac:chgData name="Aravelli Anushka" userId="d8d3dff75f110412" providerId="Windows Live" clId="Web-{D1A5BFE5-D105-4EFC-9584-4A9634C0220C}" dt="2024-06-05T02:11:50.716" v="501" actId="1076"/>
          <ac:picMkLst>
            <pc:docMk/>
            <pc:sldMk cId="980045971" sldId="274"/>
            <ac:picMk id="4" creationId="{1BE9A794-97CB-1E7C-E63F-D65F77248014}"/>
          </ac:picMkLst>
        </pc:picChg>
        <pc:picChg chg="mod">
          <ac:chgData name="Aravelli Anushka" userId="d8d3dff75f110412" providerId="Windows Live" clId="Web-{D1A5BFE5-D105-4EFC-9584-4A9634C0220C}" dt="2024-06-05T02:12:10.092" v="504" actId="1076"/>
          <ac:picMkLst>
            <pc:docMk/>
            <pc:sldMk cId="980045971" sldId="274"/>
            <ac:picMk id="6" creationId="{BFDF2BA1-B2CD-58C1-D726-7CA24FE1CE57}"/>
          </ac:picMkLst>
        </pc:picChg>
        <pc:picChg chg="mod">
          <ac:chgData name="Aravelli Anushka" userId="d8d3dff75f110412" providerId="Windows Live" clId="Web-{D1A5BFE5-D105-4EFC-9584-4A9634C0220C}" dt="2024-06-05T02:11:52.841" v="502" actId="1076"/>
          <ac:picMkLst>
            <pc:docMk/>
            <pc:sldMk cId="980045971" sldId="274"/>
            <ac:picMk id="7" creationId="{AC33058B-488B-1633-7A29-6B8882A5797E}"/>
          </ac:picMkLst>
        </pc:picChg>
      </pc:sldChg>
      <pc:sldChg chg="addSp delSp modSp mod setBg modClrScheme delDesignElem chgLayout">
        <pc:chgData name="Aravelli Anushka" userId="d8d3dff75f110412" providerId="Windows Live" clId="Web-{D1A5BFE5-D105-4EFC-9584-4A9634C0220C}" dt="2024-06-05T03:26:22.058" v="1073"/>
        <pc:sldMkLst>
          <pc:docMk/>
          <pc:sldMk cId="2798514325" sldId="275"/>
        </pc:sldMkLst>
        <pc:spChg chg="mod">
          <ac:chgData name="Aravelli Anushka" userId="d8d3dff75f110412" providerId="Windows Live" clId="Web-{D1A5BFE5-D105-4EFC-9584-4A9634C0220C}" dt="2024-06-05T02:43:55.317" v="624" actId="20577"/>
          <ac:spMkLst>
            <pc:docMk/>
            <pc:sldMk cId="2798514325" sldId="275"/>
            <ac:spMk id="3" creationId="{62155D61-AB64-E095-B9A3-0D36A33BA100}"/>
          </ac:spMkLst>
        </pc:spChg>
        <pc:spChg chg="add del">
          <ac:chgData name="Aravelli Anushka" userId="d8d3dff75f110412" providerId="Windows Live" clId="Web-{D1A5BFE5-D105-4EFC-9584-4A9634C0220C}" dt="2024-06-05T03:26:22.058" v="1073"/>
          <ac:spMkLst>
            <pc:docMk/>
            <pc:sldMk cId="2798514325" sldId="275"/>
            <ac:spMk id="10" creationId="{5DCB5928-DC7D-4612-9922-441966E15627}"/>
          </ac:spMkLst>
        </pc:spChg>
        <pc:spChg chg="add del">
          <ac:chgData name="Aravelli Anushka" userId="d8d3dff75f110412" providerId="Windows Live" clId="Web-{D1A5BFE5-D105-4EFC-9584-4A9634C0220C}" dt="2024-06-05T03:26:22.058" v="1073"/>
          <ac:spMkLst>
            <pc:docMk/>
            <pc:sldMk cId="2798514325" sldId="275"/>
            <ac:spMk id="12" creationId="{682C1161-1736-45EC-99B7-33F3CAE9D517}"/>
          </ac:spMkLst>
        </pc:spChg>
        <pc:spChg chg="add del">
          <ac:chgData name="Aravelli Anushka" userId="d8d3dff75f110412" providerId="Windows Live" clId="Web-{D1A5BFE5-D105-4EFC-9584-4A9634C0220C}" dt="2024-06-05T03:26:22.058" v="1073"/>
          <ac:spMkLst>
            <pc:docMk/>
            <pc:sldMk cId="2798514325" sldId="275"/>
            <ac:spMk id="14" creationId="{84D4DDB8-B68F-45B0-9F62-C4279996F672}"/>
          </ac:spMkLst>
        </pc:spChg>
        <pc:spChg chg="add del">
          <ac:chgData name="Aravelli Anushka" userId="d8d3dff75f110412" providerId="Windows Live" clId="Web-{D1A5BFE5-D105-4EFC-9584-4A9634C0220C}" dt="2024-06-05T03:26:22.058" v="1073"/>
          <ac:spMkLst>
            <pc:docMk/>
            <pc:sldMk cId="2798514325" sldId="275"/>
            <ac:spMk id="16" creationId="{AF2F604E-43BE-4DC3-B983-E071523364F8}"/>
          </ac:spMkLst>
        </pc:spChg>
        <pc:spChg chg="add del">
          <ac:chgData name="Aravelli Anushka" userId="d8d3dff75f110412" providerId="Windows Live" clId="Web-{D1A5BFE5-D105-4EFC-9584-4A9634C0220C}" dt="2024-06-05T02:43:29.926" v="617"/>
          <ac:spMkLst>
            <pc:docMk/>
            <pc:sldMk cId="2798514325" sldId="275"/>
            <ac:spMk id="18" creationId="{08C9B587-E65E-4B52-B37C-ABEBB6E87928}"/>
          </ac:spMkLst>
        </pc:spChg>
        <pc:picChg chg="del mod">
          <ac:chgData name="Aravelli Anushka" userId="d8d3dff75f110412" providerId="Windows Live" clId="Web-{D1A5BFE5-D105-4EFC-9584-4A9634C0220C}" dt="2024-06-05T02:42:06.970" v="607"/>
          <ac:picMkLst>
            <pc:docMk/>
            <pc:sldMk cId="2798514325" sldId="275"/>
            <ac:picMk id="2" creationId="{75A305B4-3539-21BF-D760-9F0CA76A48B4}"/>
          </ac:picMkLst>
        </pc:picChg>
        <pc:picChg chg="add mod">
          <ac:chgData name="Aravelli Anushka" userId="d8d3dff75f110412" providerId="Windows Live" clId="Web-{D1A5BFE5-D105-4EFC-9584-4A9634C0220C}" dt="2024-06-05T02:44:00.192" v="625" actId="1076"/>
          <ac:picMkLst>
            <pc:docMk/>
            <pc:sldMk cId="2798514325" sldId="275"/>
            <ac:picMk id="5" creationId="{0FBFCB5B-60D3-F80D-87CC-4403951E4548}"/>
          </ac:picMkLst>
        </pc:picChg>
      </pc:sldChg>
      <pc:sldChg chg="addSp delSp modSp mod setBg modClrScheme delDesignElem chgLayout">
        <pc:chgData name="Aravelli Anushka" userId="d8d3dff75f110412" providerId="Windows Live" clId="Web-{D1A5BFE5-D105-4EFC-9584-4A9634C0220C}" dt="2024-06-05T03:26:22.058" v="1073"/>
        <pc:sldMkLst>
          <pc:docMk/>
          <pc:sldMk cId="4259895702" sldId="276"/>
        </pc:sldMkLst>
        <pc:spChg chg="mod">
          <ac:chgData name="Aravelli Anushka" userId="d8d3dff75f110412" providerId="Windows Live" clId="Web-{D1A5BFE5-D105-4EFC-9584-4A9634C0220C}" dt="2024-06-05T03:00:26.975" v="832" actId="20577"/>
          <ac:spMkLst>
            <pc:docMk/>
            <pc:sldMk cId="4259895702" sldId="276"/>
            <ac:spMk id="2" creationId="{005B14F3-0618-591A-B708-0477D78C36F1}"/>
          </ac:spMkLst>
        </pc:spChg>
        <pc:spChg chg="add del">
          <ac:chgData name="Aravelli Anushka" userId="d8d3dff75f110412" providerId="Windows Live" clId="Web-{D1A5BFE5-D105-4EFC-9584-4A9634C0220C}" dt="2024-06-05T03:26:22.058" v="1073"/>
          <ac:spMkLst>
            <pc:docMk/>
            <pc:sldMk cId="4259895702" sldId="276"/>
            <ac:spMk id="9" creationId="{76906711-0AFB-47DD-A4B6-4E94B38B8C91}"/>
          </ac:spMkLst>
        </pc:spChg>
        <pc:spChg chg="add del">
          <ac:chgData name="Aravelli Anushka" userId="d8d3dff75f110412" providerId="Windows Live" clId="Web-{D1A5BFE5-D105-4EFC-9584-4A9634C0220C}" dt="2024-06-05T03:26:22.058" v="1073"/>
          <ac:spMkLst>
            <pc:docMk/>
            <pc:sldMk cId="4259895702" sldId="276"/>
            <ac:spMk id="11" creationId="{AA91F649-894C-41F6-A21D-3D1AC558E934}"/>
          </ac:spMkLst>
        </pc:spChg>
        <pc:spChg chg="add del">
          <ac:chgData name="Aravelli Anushka" userId="d8d3dff75f110412" providerId="Windows Live" clId="Web-{D1A5BFE5-D105-4EFC-9584-4A9634C0220C}" dt="2024-06-05T03:26:22.058" v="1073"/>
          <ac:spMkLst>
            <pc:docMk/>
            <pc:sldMk cId="4259895702" sldId="276"/>
            <ac:spMk id="13" creationId="{56037404-66BD-46B5-9323-1B531319671A}"/>
          </ac:spMkLst>
        </pc:spChg>
        <pc:picChg chg="mod">
          <ac:chgData name="Aravelli Anushka" userId="d8d3dff75f110412" providerId="Windows Live" clId="Web-{D1A5BFE5-D105-4EFC-9584-4A9634C0220C}" dt="2024-06-05T03:00:34.210" v="834" actId="1076"/>
          <ac:picMkLst>
            <pc:docMk/>
            <pc:sldMk cId="4259895702" sldId="276"/>
            <ac:picMk id="4" creationId="{A2F34CC9-3600-6F03-86AD-701D7CCABC3D}"/>
          </ac:picMkLst>
        </pc:picChg>
      </pc:sldChg>
      <pc:sldChg chg="addSp delSp modSp mod modClrScheme delDesignElem chgLayout">
        <pc:chgData name="Aravelli Anushka" userId="d8d3dff75f110412" providerId="Windows Live" clId="Web-{D1A5BFE5-D105-4EFC-9584-4A9634C0220C}" dt="2024-06-05T03:26:22.058" v="1073"/>
        <pc:sldMkLst>
          <pc:docMk/>
          <pc:sldMk cId="255217355" sldId="277"/>
        </pc:sldMkLst>
        <pc:spChg chg="mod">
          <ac:chgData name="Aravelli Anushka" userId="d8d3dff75f110412" providerId="Windows Live" clId="Web-{D1A5BFE5-D105-4EFC-9584-4A9634C0220C}" dt="2024-06-05T03:11:27.294" v="962" actId="20577"/>
          <ac:spMkLst>
            <pc:docMk/>
            <pc:sldMk cId="255217355" sldId="277"/>
            <ac:spMk id="2" creationId="{3FF7DEE6-25DA-3883-8393-2A398A63E6DD}"/>
          </ac:spMkLst>
        </pc:spChg>
        <pc:spChg chg="add del">
          <ac:chgData name="Aravelli Anushka" userId="d8d3dff75f110412" providerId="Windows Live" clId="Web-{D1A5BFE5-D105-4EFC-9584-4A9634C0220C}" dt="2024-06-05T03:26:22.058" v="1073"/>
          <ac:spMkLst>
            <pc:docMk/>
            <pc:sldMk cId="255217355" sldId="277"/>
            <ac:spMk id="12" creationId="{84D4DDB8-B68F-45B0-9F62-C4279996F672}"/>
          </ac:spMkLst>
        </pc:spChg>
        <pc:spChg chg="add del">
          <ac:chgData name="Aravelli Anushka" userId="d8d3dff75f110412" providerId="Windows Live" clId="Web-{D1A5BFE5-D105-4EFC-9584-4A9634C0220C}" dt="2024-06-05T03:26:22.058" v="1073"/>
          <ac:spMkLst>
            <pc:docMk/>
            <pc:sldMk cId="255217355" sldId="277"/>
            <ac:spMk id="14" creationId="{AF2F604E-43BE-4DC3-B983-E071523364F8}"/>
          </ac:spMkLst>
        </pc:spChg>
        <pc:spChg chg="add del">
          <ac:chgData name="Aravelli Anushka" userId="d8d3dff75f110412" providerId="Windows Live" clId="Web-{D1A5BFE5-D105-4EFC-9584-4A9634C0220C}" dt="2024-06-05T03:26:22.058" v="1073"/>
          <ac:spMkLst>
            <pc:docMk/>
            <pc:sldMk cId="255217355" sldId="277"/>
            <ac:spMk id="22" creationId="{5DCB5928-DC7D-4612-9922-441966E15627}"/>
          </ac:spMkLst>
        </pc:spChg>
        <pc:spChg chg="add del">
          <ac:chgData name="Aravelli Anushka" userId="d8d3dff75f110412" providerId="Windows Live" clId="Web-{D1A5BFE5-D105-4EFC-9584-4A9634C0220C}" dt="2024-06-05T03:26:22.058" v="1073"/>
          <ac:spMkLst>
            <pc:docMk/>
            <pc:sldMk cId="255217355" sldId="277"/>
            <ac:spMk id="23" creationId="{682C1161-1736-45EC-99B7-33F3CAE9D517}"/>
          </ac:spMkLst>
        </pc:spChg>
        <pc:spChg chg="del">
          <ac:chgData name="Aravelli Anushka" userId="d8d3dff75f110412" providerId="Windows Live" clId="Web-{D1A5BFE5-D105-4EFC-9584-4A9634C0220C}" dt="2024-06-05T03:05:03.187" v="868"/>
          <ac:spMkLst>
            <pc:docMk/>
            <pc:sldMk cId="255217355" sldId="277"/>
            <ac:spMk id="24" creationId="{08C9B587-E65E-4B52-B37C-ABEBB6E87928}"/>
          </ac:spMkLst>
        </pc:spChg>
        <pc:spChg chg="add del">
          <ac:chgData name="Aravelli Anushka" userId="d8d3dff75f110412" providerId="Windows Live" clId="Web-{D1A5BFE5-D105-4EFC-9584-4A9634C0220C}" dt="2024-06-05T03:06:32.550" v="873"/>
          <ac:spMkLst>
            <pc:docMk/>
            <pc:sldMk cId="255217355" sldId="277"/>
            <ac:spMk id="28" creationId="{32AEEBC8-9D30-42EF-95F2-386C2653FBF0}"/>
          </ac:spMkLst>
        </pc:spChg>
        <pc:spChg chg="add del">
          <ac:chgData name="Aravelli Anushka" userId="d8d3dff75f110412" providerId="Windows Live" clId="Web-{D1A5BFE5-D105-4EFC-9584-4A9634C0220C}" dt="2024-06-05T03:06:32.550" v="873"/>
          <ac:spMkLst>
            <pc:docMk/>
            <pc:sldMk cId="255217355" sldId="277"/>
            <ac:spMk id="30" creationId="{3529E97A-97C3-40EA-8A04-5C02398D568F}"/>
          </ac:spMkLst>
        </pc:spChg>
        <pc:spChg chg="add del">
          <ac:chgData name="Aravelli Anushka" userId="d8d3dff75f110412" providerId="Windows Live" clId="Web-{D1A5BFE5-D105-4EFC-9584-4A9634C0220C}" dt="2024-06-05T03:06:32.550" v="873"/>
          <ac:spMkLst>
            <pc:docMk/>
            <pc:sldMk cId="255217355" sldId="277"/>
            <ac:spMk id="32" creationId="{59FA8C2E-A5A7-4490-927A-7CD58343EDBB}"/>
          </ac:spMkLst>
        </pc:spChg>
        <pc:picChg chg="del mod">
          <ac:chgData name="Aravelli Anushka" userId="d8d3dff75f110412" providerId="Windows Live" clId="Web-{D1A5BFE5-D105-4EFC-9584-4A9634C0220C}" dt="2024-06-05T03:05:55.455" v="870"/>
          <ac:picMkLst>
            <pc:docMk/>
            <pc:sldMk cId="255217355" sldId="277"/>
            <ac:picMk id="3" creationId="{94F166A5-A7EE-66CB-4AC9-0AD5831968BA}"/>
          </ac:picMkLst>
        </pc:picChg>
        <pc:picChg chg="add mod">
          <ac:chgData name="Aravelli Anushka" userId="d8d3dff75f110412" providerId="Windows Live" clId="Web-{D1A5BFE5-D105-4EFC-9584-4A9634C0220C}" dt="2024-06-05T03:11:30.091" v="963" actId="1076"/>
          <ac:picMkLst>
            <pc:docMk/>
            <pc:sldMk cId="255217355" sldId="277"/>
            <ac:picMk id="4" creationId="{E147F28C-4631-A923-D2CE-9CDCE812EF98}"/>
          </ac:picMkLst>
        </pc:picChg>
      </pc:sldChg>
      <pc:sldChg chg="addSp delSp modSp mod modClrScheme delDesignElem chgLayout">
        <pc:chgData name="Aravelli Anushka" userId="d8d3dff75f110412" providerId="Windows Live" clId="Web-{D1A5BFE5-D105-4EFC-9584-4A9634C0220C}" dt="2024-06-05T03:29:20.361" v="1106" actId="1076"/>
        <pc:sldMkLst>
          <pc:docMk/>
          <pc:sldMk cId="3314706851" sldId="278"/>
        </pc:sldMkLst>
        <pc:spChg chg="mod">
          <ac:chgData name="Aravelli Anushka" userId="d8d3dff75f110412" providerId="Windows Live" clId="Web-{D1A5BFE5-D105-4EFC-9584-4A9634C0220C}" dt="2024-06-05T03:29:20.361" v="1106" actId="1076"/>
          <ac:spMkLst>
            <pc:docMk/>
            <pc:sldMk cId="3314706851" sldId="278"/>
            <ac:spMk id="6" creationId="{24EE9C40-D1AA-3D40-BEB1-261D18BB1277}"/>
          </ac:spMkLst>
        </pc:spChg>
        <pc:spChg chg="add del">
          <ac:chgData name="Aravelli Anushka" userId="d8d3dff75f110412" providerId="Windows Live" clId="Web-{D1A5BFE5-D105-4EFC-9584-4A9634C0220C}" dt="2024-06-05T02:51:39.879" v="744"/>
          <ac:spMkLst>
            <pc:docMk/>
            <pc:sldMk cId="3314706851" sldId="278"/>
            <ac:spMk id="76" creationId="{1382A32C-5B0C-4B1C-A074-76C6DBCC9F87}"/>
          </ac:spMkLst>
        </pc:spChg>
        <pc:spChg chg="add del">
          <ac:chgData name="Aravelli Anushka" userId="d8d3dff75f110412" providerId="Windows Live" clId="Web-{D1A5BFE5-D105-4EFC-9584-4A9634C0220C}" dt="2024-06-05T02:51:39.879" v="744"/>
          <ac:spMkLst>
            <pc:docMk/>
            <pc:sldMk cId="3314706851" sldId="278"/>
            <ac:spMk id="117" creationId="{149FB5C3-7336-4FE0-A30C-CC0A3646D499}"/>
          </ac:spMkLst>
        </pc:spChg>
        <pc:spChg chg="add del">
          <ac:chgData name="Aravelli Anushka" userId="d8d3dff75f110412" providerId="Windows Live" clId="Web-{D1A5BFE5-D105-4EFC-9584-4A9634C0220C}" dt="2024-06-05T02:51:39.879" v="744"/>
          <ac:spMkLst>
            <pc:docMk/>
            <pc:sldMk cId="3314706851" sldId="278"/>
            <ac:spMk id="120" creationId="{0DA909B4-15FF-46A6-8A7F-7AEF977FE9ED}"/>
          </ac:spMkLst>
        </pc:spChg>
        <pc:spChg chg="add del">
          <ac:chgData name="Aravelli Anushka" userId="d8d3dff75f110412" providerId="Windows Live" clId="Web-{D1A5BFE5-D105-4EFC-9584-4A9634C0220C}" dt="2024-06-05T02:51:39.864" v="743"/>
          <ac:spMkLst>
            <pc:docMk/>
            <pc:sldMk cId="3314706851" sldId="278"/>
            <ac:spMk id="122" creationId="{DAF1966E-FD40-4A4A-B61B-C4DF7FA05F06}"/>
          </ac:spMkLst>
        </pc:spChg>
        <pc:spChg chg="add del">
          <ac:chgData name="Aravelli Anushka" userId="d8d3dff75f110412" providerId="Windows Live" clId="Web-{D1A5BFE5-D105-4EFC-9584-4A9634C0220C}" dt="2024-06-05T02:51:39.864" v="743"/>
          <ac:spMkLst>
            <pc:docMk/>
            <pc:sldMk cId="3314706851" sldId="278"/>
            <ac:spMk id="123" creationId="{047BFA19-D45E-416B-A404-7AF2F3F27017}"/>
          </ac:spMkLst>
        </pc:spChg>
        <pc:spChg chg="add del">
          <ac:chgData name="Aravelli Anushka" userId="d8d3dff75f110412" providerId="Windows Live" clId="Web-{D1A5BFE5-D105-4EFC-9584-4A9634C0220C}" dt="2024-06-05T02:51:39.864" v="743"/>
          <ac:spMkLst>
            <pc:docMk/>
            <pc:sldMk cId="3314706851" sldId="278"/>
            <ac:spMk id="124" creationId="{8E0105E7-23DB-4CF2-8258-FF47C7620F6E}"/>
          </ac:spMkLst>
        </pc:spChg>
        <pc:spChg chg="add del">
          <ac:chgData name="Aravelli Anushka" userId="d8d3dff75f110412" providerId="Windows Live" clId="Web-{D1A5BFE5-D105-4EFC-9584-4A9634C0220C}" dt="2024-06-05T02:49:52.829" v="705"/>
          <ac:spMkLst>
            <pc:docMk/>
            <pc:sldMk cId="3314706851" sldId="278"/>
            <ac:spMk id="125" creationId="{DAF1966E-FD40-4A4A-B61B-C4DF7FA05F06}"/>
          </ac:spMkLst>
        </pc:spChg>
        <pc:spChg chg="add del">
          <ac:chgData name="Aravelli Anushka" userId="d8d3dff75f110412" providerId="Windows Live" clId="Web-{D1A5BFE5-D105-4EFC-9584-4A9634C0220C}" dt="2024-06-05T02:51:39.864" v="743"/>
          <ac:spMkLst>
            <pc:docMk/>
            <pc:sldMk cId="3314706851" sldId="278"/>
            <ac:spMk id="126" creationId="{074B4F7D-14B2-478B-8BF5-01E4E0C5D263}"/>
          </ac:spMkLst>
        </pc:spChg>
        <pc:spChg chg="add del">
          <ac:chgData name="Aravelli Anushka" userId="d8d3dff75f110412" providerId="Windows Live" clId="Web-{D1A5BFE5-D105-4EFC-9584-4A9634C0220C}" dt="2024-06-05T02:49:52.829" v="705"/>
          <ac:spMkLst>
            <pc:docMk/>
            <pc:sldMk cId="3314706851" sldId="278"/>
            <ac:spMk id="127" creationId="{047BFA19-D45E-416B-A404-7AF2F3F27017}"/>
          </ac:spMkLst>
        </pc:spChg>
        <pc:spChg chg="add del">
          <ac:chgData name="Aravelli Anushka" userId="d8d3dff75f110412" providerId="Windows Live" clId="Web-{D1A5BFE5-D105-4EFC-9584-4A9634C0220C}" dt="2024-06-05T02:52:16.912" v="748"/>
          <ac:spMkLst>
            <pc:docMk/>
            <pc:sldMk cId="3314706851" sldId="278"/>
            <ac:spMk id="128" creationId="{2029D5AD-8348-4446-B191-6A9B6FE03F21}"/>
          </ac:spMkLst>
        </pc:spChg>
        <pc:spChg chg="add del">
          <ac:chgData name="Aravelli Anushka" userId="d8d3dff75f110412" providerId="Windows Live" clId="Web-{D1A5BFE5-D105-4EFC-9584-4A9634C0220C}" dt="2024-06-05T02:49:52.829" v="705"/>
          <ac:spMkLst>
            <pc:docMk/>
            <pc:sldMk cId="3314706851" sldId="278"/>
            <ac:spMk id="129" creationId="{8E0105E7-23DB-4CF2-8258-FF47C7620F6E}"/>
          </ac:spMkLst>
        </pc:spChg>
        <pc:spChg chg="add del">
          <ac:chgData name="Aravelli Anushka" userId="d8d3dff75f110412" providerId="Windows Live" clId="Web-{D1A5BFE5-D105-4EFC-9584-4A9634C0220C}" dt="2024-06-05T02:52:16.912" v="748"/>
          <ac:spMkLst>
            <pc:docMk/>
            <pc:sldMk cId="3314706851" sldId="278"/>
            <ac:spMk id="130" creationId="{A3F395A2-2B64-4749-BD93-2F159C7E1FB5}"/>
          </ac:spMkLst>
        </pc:spChg>
        <pc:spChg chg="add del">
          <ac:chgData name="Aravelli Anushka" userId="d8d3dff75f110412" providerId="Windows Live" clId="Web-{D1A5BFE5-D105-4EFC-9584-4A9634C0220C}" dt="2024-06-05T02:49:52.829" v="705"/>
          <ac:spMkLst>
            <pc:docMk/>
            <pc:sldMk cId="3314706851" sldId="278"/>
            <ac:spMk id="131" creationId="{074B4F7D-14B2-478B-8BF5-01E4E0C5D263}"/>
          </ac:spMkLst>
        </pc:spChg>
        <pc:spChg chg="add del">
          <ac:chgData name="Aravelli Anushka" userId="d8d3dff75f110412" providerId="Windows Live" clId="Web-{D1A5BFE5-D105-4EFC-9584-4A9634C0220C}" dt="2024-06-05T02:52:16.912" v="748"/>
          <ac:spMkLst>
            <pc:docMk/>
            <pc:sldMk cId="3314706851" sldId="278"/>
            <ac:spMk id="132" creationId="{5CF0135B-EAB8-4CA0-896C-2D897ECD28BC}"/>
          </ac:spMkLst>
        </pc:spChg>
        <pc:spChg chg="add del">
          <ac:chgData name="Aravelli Anushka" userId="d8d3dff75f110412" providerId="Windows Live" clId="Web-{D1A5BFE5-D105-4EFC-9584-4A9634C0220C}" dt="2024-06-05T02:52:16.912" v="748"/>
          <ac:spMkLst>
            <pc:docMk/>
            <pc:sldMk cId="3314706851" sldId="278"/>
            <ac:spMk id="133" creationId="{92C3387C-D24F-4737-8A37-1DC5CFF09CFA}"/>
          </ac:spMkLst>
        </pc:spChg>
        <pc:spChg chg="add del">
          <ac:chgData name="Aravelli Anushka" userId="d8d3dff75f110412" providerId="Windows Live" clId="Web-{D1A5BFE5-D105-4EFC-9584-4A9634C0220C}" dt="2024-06-05T02:52:16.912" v="747"/>
          <ac:spMkLst>
            <pc:docMk/>
            <pc:sldMk cId="3314706851" sldId="278"/>
            <ac:spMk id="138" creationId="{2C9A9DA9-7DC8-488B-A882-123947B0F3D9}"/>
          </ac:spMkLst>
        </pc:spChg>
        <pc:spChg chg="add del">
          <ac:chgData name="Aravelli Anushka" userId="d8d3dff75f110412" providerId="Windows Live" clId="Web-{D1A5BFE5-D105-4EFC-9584-4A9634C0220C}" dt="2024-06-05T02:52:16.912" v="747"/>
          <ac:spMkLst>
            <pc:docMk/>
            <pc:sldMk cId="3314706851" sldId="278"/>
            <ac:spMk id="140" creationId="{57F6BDD4-E066-4008-8011-6CC31AEB4556}"/>
          </ac:spMkLst>
        </pc:spChg>
        <pc:spChg chg="add del">
          <ac:chgData name="Aravelli Anushka" userId="d8d3dff75f110412" providerId="Windows Live" clId="Web-{D1A5BFE5-D105-4EFC-9584-4A9634C0220C}" dt="2024-06-05T02:52:16.912" v="747"/>
          <ac:spMkLst>
            <pc:docMk/>
            <pc:sldMk cId="3314706851" sldId="278"/>
            <ac:spMk id="142" creationId="{2711A8FB-68FC-45FC-B01E-38F809E2D439}"/>
          </ac:spMkLst>
        </pc:spChg>
        <pc:spChg chg="add del">
          <ac:chgData name="Aravelli Anushka" userId="d8d3dff75f110412" providerId="Windows Live" clId="Web-{D1A5BFE5-D105-4EFC-9584-4A9634C0220C}" dt="2024-06-05T02:52:16.912" v="747"/>
          <ac:spMkLst>
            <pc:docMk/>
            <pc:sldMk cId="3314706851" sldId="278"/>
            <ac:spMk id="144" creationId="{2A865FE3-5FC9-4049-87CF-30019C46C0F5}"/>
          </ac:spMkLst>
        </pc:spChg>
        <pc:spChg chg="add del">
          <ac:chgData name="Aravelli Anushka" userId="d8d3dff75f110412" providerId="Windows Live" clId="Web-{D1A5BFE5-D105-4EFC-9584-4A9634C0220C}" dt="2024-06-05T02:54:04.744" v="761"/>
          <ac:spMkLst>
            <pc:docMk/>
            <pc:sldMk cId="3314706851" sldId="278"/>
            <ac:spMk id="146" creationId="{2B97F24A-32CE-4C1C-A50D-3016B394DCFB}"/>
          </ac:spMkLst>
        </pc:spChg>
        <pc:spChg chg="add del">
          <ac:chgData name="Aravelli Anushka" userId="d8d3dff75f110412" providerId="Windows Live" clId="Web-{D1A5BFE5-D105-4EFC-9584-4A9634C0220C}" dt="2024-06-05T02:54:04.744" v="761"/>
          <ac:spMkLst>
            <pc:docMk/>
            <pc:sldMk cId="3314706851" sldId="278"/>
            <ac:spMk id="147" creationId="{CD8B4F24-440B-49E9-B85D-733523DC064B}"/>
          </ac:spMkLst>
        </pc:spChg>
        <pc:spChg chg="add del">
          <ac:chgData name="Aravelli Anushka" userId="d8d3dff75f110412" providerId="Windows Live" clId="Web-{D1A5BFE5-D105-4EFC-9584-4A9634C0220C}" dt="2024-06-05T02:53:48.181" v="752"/>
          <ac:spMkLst>
            <pc:docMk/>
            <pc:sldMk cId="3314706851" sldId="278"/>
            <ac:spMk id="152" creationId="{0B9EE3F3-89B7-43C3-8651-C4C96830993D}"/>
          </ac:spMkLst>
        </pc:spChg>
        <pc:spChg chg="add del">
          <ac:chgData name="Aravelli Anushka" userId="d8d3dff75f110412" providerId="Windows Live" clId="Web-{D1A5BFE5-D105-4EFC-9584-4A9634C0220C}" dt="2024-06-05T02:53:48.181" v="752"/>
          <ac:spMkLst>
            <pc:docMk/>
            <pc:sldMk cId="3314706851" sldId="278"/>
            <ac:spMk id="154" creationId="{33AE4636-AEEC-45D6-84D4-7AC2DA48ECF8}"/>
          </ac:spMkLst>
        </pc:spChg>
        <pc:spChg chg="add del">
          <ac:chgData name="Aravelli Anushka" userId="d8d3dff75f110412" providerId="Windows Live" clId="Web-{D1A5BFE5-D105-4EFC-9584-4A9634C0220C}" dt="2024-06-05T02:53:48.181" v="752"/>
          <ac:spMkLst>
            <pc:docMk/>
            <pc:sldMk cId="3314706851" sldId="278"/>
            <ac:spMk id="156" creationId="{8D9CE0F4-2EB2-4F1F-8AAC-DB3571D9FE10}"/>
          </ac:spMkLst>
        </pc:spChg>
        <pc:spChg chg="add del">
          <ac:chgData name="Aravelli Anushka" userId="d8d3dff75f110412" providerId="Windows Live" clId="Web-{D1A5BFE5-D105-4EFC-9584-4A9634C0220C}" dt="2024-06-05T02:53:50.462" v="754"/>
          <ac:spMkLst>
            <pc:docMk/>
            <pc:sldMk cId="3314706851" sldId="278"/>
            <ac:spMk id="158" creationId="{2A865FE3-5FC9-4049-87CF-30019C46C0F5}"/>
          </ac:spMkLst>
        </pc:spChg>
        <pc:spChg chg="add del">
          <ac:chgData name="Aravelli Anushka" userId="d8d3dff75f110412" providerId="Windows Live" clId="Web-{D1A5BFE5-D105-4EFC-9584-4A9634C0220C}" dt="2024-06-05T02:53:50.462" v="754"/>
          <ac:spMkLst>
            <pc:docMk/>
            <pc:sldMk cId="3314706851" sldId="278"/>
            <ac:spMk id="159" creationId="{1ECAB1E8-8195-4748-BE71-FF806D86892E}"/>
          </ac:spMkLst>
        </pc:spChg>
        <pc:spChg chg="add del">
          <ac:chgData name="Aravelli Anushka" userId="d8d3dff75f110412" providerId="Windows Live" clId="Web-{D1A5BFE5-D105-4EFC-9584-4A9634C0220C}" dt="2024-06-05T02:53:50.462" v="754"/>
          <ac:spMkLst>
            <pc:docMk/>
            <pc:sldMk cId="3314706851" sldId="278"/>
            <ac:spMk id="160" creationId="{57F6BDD4-E066-4008-8011-6CC31AEB4556}"/>
          </ac:spMkLst>
        </pc:spChg>
        <pc:spChg chg="add del">
          <ac:chgData name="Aravelli Anushka" userId="d8d3dff75f110412" providerId="Windows Live" clId="Web-{D1A5BFE5-D105-4EFC-9584-4A9634C0220C}" dt="2024-06-05T02:53:50.462" v="754"/>
          <ac:spMkLst>
            <pc:docMk/>
            <pc:sldMk cId="3314706851" sldId="278"/>
            <ac:spMk id="161" creationId="{2711A8FB-68FC-45FC-B01E-38F809E2D439}"/>
          </ac:spMkLst>
        </pc:spChg>
        <pc:spChg chg="add del">
          <ac:chgData name="Aravelli Anushka" userId="d8d3dff75f110412" providerId="Windows Live" clId="Web-{D1A5BFE5-D105-4EFC-9584-4A9634C0220C}" dt="2024-06-05T02:53:53.165" v="756"/>
          <ac:spMkLst>
            <pc:docMk/>
            <pc:sldMk cId="3314706851" sldId="278"/>
            <ac:spMk id="163" creationId="{2B97F24A-32CE-4C1C-A50D-3016B394DCFB}"/>
          </ac:spMkLst>
        </pc:spChg>
        <pc:spChg chg="add del">
          <ac:chgData name="Aravelli Anushka" userId="d8d3dff75f110412" providerId="Windows Live" clId="Web-{D1A5BFE5-D105-4EFC-9584-4A9634C0220C}" dt="2024-06-05T02:53:53.165" v="756"/>
          <ac:spMkLst>
            <pc:docMk/>
            <pc:sldMk cId="3314706851" sldId="278"/>
            <ac:spMk id="164" creationId="{CD8B4F24-440B-49E9-B85D-733523DC064B}"/>
          </ac:spMkLst>
        </pc:spChg>
        <pc:spChg chg="add del">
          <ac:chgData name="Aravelli Anushka" userId="d8d3dff75f110412" providerId="Windows Live" clId="Web-{D1A5BFE5-D105-4EFC-9584-4A9634C0220C}" dt="2024-06-05T02:54:01.915" v="758"/>
          <ac:spMkLst>
            <pc:docMk/>
            <pc:sldMk cId="3314706851" sldId="278"/>
            <ac:spMk id="166" creationId="{0288C6B4-AFC3-407F-A595-EFFD38D4CCAF}"/>
          </ac:spMkLst>
        </pc:spChg>
        <pc:spChg chg="add del">
          <ac:chgData name="Aravelli Anushka" userId="d8d3dff75f110412" providerId="Windows Live" clId="Web-{D1A5BFE5-D105-4EFC-9584-4A9634C0220C}" dt="2024-06-05T02:54:01.915" v="758"/>
          <ac:spMkLst>
            <pc:docMk/>
            <pc:sldMk cId="3314706851" sldId="278"/>
            <ac:spMk id="167" creationId="{CF236821-17FE-429B-8D2C-08E13A64EA40}"/>
          </ac:spMkLst>
        </pc:spChg>
        <pc:spChg chg="add del">
          <ac:chgData name="Aravelli Anushka" userId="d8d3dff75f110412" providerId="Windows Live" clId="Web-{D1A5BFE5-D105-4EFC-9584-4A9634C0220C}" dt="2024-06-05T02:54:01.915" v="758"/>
          <ac:spMkLst>
            <pc:docMk/>
            <pc:sldMk cId="3314706851" sldId="278"/>
            <ac:spMk id="168" creationId="{C0BDBCD2-E081-43AB-9119-C55465E59757}"/>
          </ac:spMkLst>
        </pc:spChg>
        <pc:spChg chg="add del">
          <ac:chgData name="Aravelli Anushka" userId="d8d3dff75f110412" providerId="Windows Live" clId="Web-{D1A5BFE5-D105-4EFC-9584-4A9634C0220C}" dt="2024-06-05T02:54:01.915" v="758"/>
          <ac:spMkLst>
            <pc:docMk/>
            <pc:sldMk cId="3314706851" sldId="278"/>
            <ac:spMk id="169" creationId="{98E79BE4-34FE-485A-98A5-92CE8F7C4743}"/>
          </ac:spMkLst>
        </pc:spChg>
        <pc:spChg chg="add del">
          <ac:chgData name="Aravelli Anushka" userId="d8d3dff75f110412" providerId="Windows Live" clId="Web-{D1A5BFE5-D105-4EFC-9584-4A9634C0220C}" dt="2024-06-05T02:54:01.915" v="758"/>
          <ac:spMkLst>
            <pc:docMk/>
            <pc:sldMk cId="3314706851" sldId="278"/>
            <ac:spMk id="170" creationId="{7A5F0580-5EE9-419F-96EE-B6529EF6E7D0}"/>
          </ac:spMkLst>
        </pc:spChg>
        <pc:spChg chg="add del">
          <ac:chgData name="Aravelli Anushka" userId="d8d3dff75f110412" providerId="Windows Live" clId="Web-{D1A5BFE5-D105-4EFC-9584-4A9634C0220C}" dt="2024-06-05T02:54:04.744" v="760"/>
          <ac:spMkLst>
            <pc:docMk/>
            <pc:sldMk cId="3314706851" sldId="278"/>
            <ac:spMk id="172" creationId="{2B97F24A-32CE-4C1C-A50D-3016B394DCFB}"/>
          </ac:spMkLst>
        </pc:spChg>
        <pc:spChg chg="add del">
          <ac:chgData name="Aravelli Anushka" userId="d8d3dff75f110412" providerId="Windows Live" clId="Web-{D1A5BFE5-D105-4EFC-9584-4A9634C0220C}" dt="2024-06-05T02:54:04.744" v="760"/>
          <ac:spMkLst>
            <pc:docMk/>
            <pc:sldMk cId="3314706851" sldId="278"/>
            <ac:spMk id="173" creationId="{6357EC4F-235E-4222-A36F-C7878ACE37F2}"/>
          </ac:spMkLst>
        </pc:spChg>
        <pc:spChg chg="add">
          <ac:chgData name="Aravelli Anushka" userId="d8d3dff75f110412" providerId="Windows Live" clId="Web-{D1A5BFE5-D105-4EFC-9584-4A9634C0220C}" dt="2024-06-05T02:54:04.744" v="761"/>
          <ac:spMkLst>
            <pc:docMk/>
            <pc:sldMk cId="3314706851" sldId="278"/>
            <ac:spMk id="175" creationId="{743AA782-23D1-4521-8CAD-47662984AA08}"/>
          </ac:spMkLst>
        </pc:spChg>
        <pc:spChg chg="add">
          <ac:chgData name="Aravelli Anushka" userId="d8d3dff75f110412" providerId="Windows Live" clId="Web-{D1A5BFE5-D105-4EFC-9584-4A9634C0220C}" dt="2024-06-05T02:54:04.744" v="761"/>
          <ac:spMkLst>
            <pc:docMk/>
            <pc:sldMk cId="3314706851" sldId="278"/>
            <ac:spMk id="176" creationId="{71877DBC-BB60-40F0-AC93-2ACDBAAE60CE}"/>
          </ac:spMkLst>
        </pc:spChg>
        <pc:spChg chg="add del">
          <ac:chgData name="Aravelli Anushka" userId="d8d3dff75f110412" providerId="Windows Live" clId="Web-{D1A5BFE5-D105-4EFC-9584-4A9634C0220C}" dt="2024-06-05T03:26:22.058" v="1073"/>
          <ac:spMkLst>
            <pc:docMk/>
            <pc:sldMk cId="3314706851" sldId="278"/>
            <ac:spMk id="204" creationId="{743AA782-23D1-4521-8CAD-47662984AA08}"/>
          </ac:spMkLst>
        </pc:spChg>
        <pc:spChg chg="add del">
          <ac:chgData name="Aravelli Anushka" userId="d8d3dff75f110412" providerId="Windows Live" clId="Web-{D1A5BFE5-D105-4EFC-9584-4A9634C0220C}" dt="2024-06-05T03:26:22.058" v="1073"/>
          <ac:spMkLst>
            <pc:docMk/>
            <pc:sldMk cId="3314706851" sldId="278"/>
            <ac:spMk id="205" creationId="{71877DBC-BB60-40F0-AC93-2ACDBAAE60CE}"/>
          </ac:spMkLst>
        </pc:spChg>
        <pc:grpChg chg="add del">
          <ac:chgData name="Aravelli Anushka" userId="d8d3dff75f110412" providerId="Windows Live" clId="Web-{D1A5BFE5-D105-4EFC-9584-4A9634C0220C}" dt="2024-06-05T02:51:39.879" v="744"/>
          <ac:grpSpMkLst>
            <pc:docMk/>
            <pc:sldMk cId="3314706851" sldId="278"/>
            <ac:grpSpMk id="118" creationId="{19A6B5CE-CB1D-48EE-8B43-E952235C8371}"/>
          </ac:grpSpMkLst>
        </pc:grpChg>
        <pc:picChg chg="add del mod">
          <ac:chgData name="Aravelli Anushka" userId="d8d3dff75f110412" providerId="Windows Live" clId="Web-{D1A5BFE5-D105-4EFC-9584-4A9634C0220C}" dt="2024-06-05T02:53:42.446" v="749"/>
          <ac:picMkLst>
            <pc:docMk/>
            <pc:sldMk cId="3314706851" sldId="278"/>
            <ac:picMk id="3" creationId="{0DD2A431-8CEF-F679-5012-3D110BB20FB8}"/>
          </ac:picMkLst>
        </pc:picChg>
        <pc:picChg chg="add mod">
          <ac:chgData name="Aravelli Anushka" userId="d8d3dff75f110412" providerId="Windows Live" clId="Web-{D1A5BFE5-D105-4EFC-9584-4A9634C0220C}" dt="2024-06-05T02:54:53.105" v="764" actId="1076"/>
          <ac:picMkLst>
            <pc:docMk/>
            <pc:sldMk cId="3314706851" sldId="278"/>
            <ac:picMk id="4" creationId="{EC26BFCC-69A5-2B6E-1626-DD2F43D448C3}"/>
          </ac:picMkLst>
        </pc:picChg>
        <pc:picChg chg="add del">
          <ac:chgData name="Aravelli Anushka" userId="d8d3dff75f110412" providerId="Windows Live" clId="Web-{D1A5BFE5-D105-4EFC-9584-4A9634C0220C}" dt="2024-06-05T02:50:17.236" v="709"/>
          <ac:picMkLst>
            <pc:docMk/>
            <pc:sldMk cId="3314706851" sldId="278"/>
            <ac:picMk id="9" creationId="{03655D95-E1C5-D4CB-49B7-8B94DBB99417}"/>
          </ac:picMkLst>
        </pc:picChg>
        <pc:picChg chg="add del">
          <ac:chgData name="Aravelli Anushka" userId="d8d3dff75f110412" providerId="Windows Live" clId="Web-{D1A5BFE5-D105-4EFC-9584-4A9634C0220C}" dt="2024-06-05T02:50:20.627" v="710"/>
          <ac:picMkLst>
            <pc:docMk/>
            <pc:sldMk cId="3314706851" sldId="278"/>
            <ac:picMk id="10" creationId="{6C1677AD-7943-CBEB-0F0A-74210603A9F6}"/>
          </ac:picMkLst>
        </pc:picChg>
      </pc:sldChg>
      <pc:sldChg chg="modSp del">
        <pc:chgData name="Aravelli Anushka" userId="d8d3dff75f110412" providerId="Windows Live" clId="Web-{D1A5BFE5-D105-4EFC-9584-4A9634C0220C}" dt="2024-06-05T03:11:39.450" v="965"/>
        <pc:sldMkLst>
          <pc:docMk/>
          <pc:sldMk cId="1940464672" sldId="279"/>
        </pc:sldMkLst>
        <pc:spChg chg="mod">
          <ac:chgData name="Aravelli Anushka" userId="d8d3dff75f110412" providerId="Windows Live" clId="Web-{D1A5BFE5-D105-4EFC-9584-4A9634C0220C}" dt="2024-06-05T03:11:05.074" v="956" actId="20577"/>
          <ac:spMkLst>
            <pc:docMk/>
            <pc:sldMk cId="1940464672" sldId="279"/>
            <ac:spMk id="2" creationId="{A6C932AB-D987-9A07-EA88-F245E3732223}"/>
          </ac:spMkLst>
        </pc:spChg>
      </pc:sldChg>
      <pc:sldChg chg="new del">
        <pc:chgData name="Aravelli Anushka" userId="d8d3dff75f110412" providerId="Windows Live" clId="Web-{D1A5BFE5-D105-4EFC-9584-4A9634C0220C}" dt="2024-06-05T02:21:18.190" v="535"/>
        <pc:sldMkLst>
          <pc:docMk/>
          <pc:sldMk cId="648396972" sldId="280"/>
        </pc:sldMkLst>
      </pc:sldChg>
      <pc:sldChg chg="addSp delSp modSp new mod setBg modClrScheme delDesignElem chgLayout">
        <pc:chgData name="Aravelli Anushka" userId="d8d3dff75f110412" providerId="Windows Live" clId="Web-{D1A5BFE5-D105-4EFC-9584-4A9634C0220C}" dt="2024-06-05T03:26:22.058" v="1073"/>
        <pc:sldMkLst>
          <pc:docMk/>
          <pc:sldMk cId="1930663147" sldId="280"/>
        </pc:sldMkLst>
        <pc:spChg chg="mod ord">
          <ac:chgData name="Aravelli Anushka" userId="d8d3dff75f110412" providerId="Windows Live" clId="Web-{D1A5BFE5-D105-4EFC-9584-4A9634C0220C}" dt="2024-06-05T03:26:22.058" v="1073"/>
          <ac:spMkLst>
            <pc:docMk/>
            <pc:sldMk cId="1930663147" sldId="280"/>
            <ac:spMk id="2" creationId="{5A22B6C0-988F-33E2-1B20-2B908E5D0AE0}"/>
          </ac:spMkLst>
        </pc:spChg>
        <pc:spChg chg="add del">
          <ac:chgData name="Aravelli Anushka" userId="d8d3dff75f110412" providerId="Windows Live" clId="Web-{D1A5BFE5-D105-4EFC-9584-4A9634C0220C}" dt="2024-06-05T03:26:22.058" v="1073"/>
          <ac:spMkLst>
            <pc:docMk/>
            <pc:sldMk cId="1930663147" sldId="280"/>
            <ac:spMk id="8" creationId="{5DCB5928-DC7D-4612-9922-441966E15627}"/>
          </ac:spMkLst>
        </pc:spChg>
        <pc:spChg chg="add del">
          <ac:chgData name="Aravelli Anushka" userId="d8d3dff75f110412" providerId="Windows Live" clId="Web-{D1A5BFE5-D105-4EFC-9584-4A9634C0220C}" dt="2024-06-05T03:26:22.058" v="1073"/>
          <ac:spMkLst>
            <pc:docMk/>
            <pc:sldMk cId="1930663147" sldId="280"/>
            <ac:spMk id="10" creationId="{682C1161-1736-45EC-99B7-33F3CAE9D517}"/>
          </ac:spMkLst>
        </pc:spChg>
        <pc:spChg chg="add del">
          <ac:chgData name="Aravelli Anushka" userId="d8d3dff75f110412" providerId="Windows Live" clId="Web-{D1A5BFE5-D105-4EFC-9584-4A9634C0220C}" dt="2024-06-05T03:26:22.058" v="1073"/>
          <ac:spMkLst>
            <pc:docMk/>
            <pc:sldMk cId="1930663147" sldId="280"/>
            <ac:spMk id="12" creationId="{84D4DDB8-B68F-45B0-9F62-C4279996F672}"/>
          </ac:spMkLst>
        </pc:spChg>
        <pc:spChg chg="add del">
          <ac:chgData name="Aravelli Anushka" userId="d8d3dff75f110412" providerId="Windows Live" clId="Web-{D1A5BFE5-D105-4EFC-9584-4A9634C0220C}" dt="2024-06-05T03:26:22.058" v="1073"/>
          <ac:spMkLst>
            <pc:docMk/>
            <pc:sldMk cId="1930663147" sldId="280"/>
            <ac:spMk id="14" creationId="{AF2F604E-43BE-4DC3-B983-E071523364F8}"/>
          </ac:spMkLst>
        </pc:spChg>
        <pc:spChg chg="add del">
          <ac:chgData name="Aravelli Anushka" userId="d8d3dff75f110412" providerId="Windows Live" clId="Web-{D1A5BFE5-D105-4EFC-9584-4A9634C0220C}" dt="2024-06-05T02:30:19.788" v="561"/>
          <ac:spMkLst>
            <pc:docMk/>
            <pc:sldMk cId="1930663147" sldId="280"/>
            <ac:spMk id="16" creationId="{08C9B587-E65E-4B52-B37C-ABEBB6E87928}"/>
          </ac:spMkLst>
        </pc:spChg>
        <pc:picChg chg="add mod">
          <ac:chgData name="Aravelli Anushka" userId="d8d3dff75f110412" providerId="Windows Live" clId="Web-{D1A5BFE5-D105-4EFC-9584-4A9634C0220C}" dt="2024-06-05T02:30:55.790" v="564" actId="14100"/>
          <ac:picMkLst>
            <pc:docMk/>
            <pc:sldMk cId="1930663147" sldId="280"/>
            <ac:picMk id="3" creationId="{9C589D83-DBB9-001D-F204-87CA1C810601}"/>
          </ac:picMkLst>
        </pc:picChg>
      </pc:sldChg>
      <pc:sldChg chg="addSp delSp modSp mod setBg modClrScheme delDesignElem chgLayout">
        <pc:chgData name="Aravelli Anushka" userId="d8d3dff75f110412" providerId="Windows Live" clId="Web-{D1A5BFE5-D105-4EFC-9584-4A9634C0220C}" dt="2024-06-05T03:26:22.058" v="1073"/>
        <pc:sldMkLst>
          <pc:docMk/>
          <pc:sldMk cId="1295788405" sldId="281"/>
        </pc:sldMkLst>
        <pc:spChg chg="mod">
          <ac:chgData name="Aravelli Anushka" userId="d8d3dff75f110412" providerId="Windows Live" clId="Web-{D1A5BFE5-D105-4EFC-9584-4A9634C0220C}" dt="2024-06-05T02:58:46.612" v="814" actId="20577"/>
          <ac:spMkLst>
            <pc:docMk/>
            <pc:sldMk cId="1295788405" sldId="281"/>
            <ac:spMk id="4" creationId="{6BA7D847-3D1A-610F-1C5F-88D5A2195EE3}"/>
          </ac:spMkLst>
        </pc:spChg>
        <pc:spChg chg="add del">
          <ac:chgData name="Aravelli Anushka" userId="d8d3dff75f110412" providerId="Windows Live" clId="Web-{D1A5BFE5-D105-4EFC-9584-4A9634C0220C}" dt="2024-06-05T02:58:36.050" v="811"/>
          <ac:spMkLst>
            <pc:docMk/>
            <pc:sldMk cId="1295788405" sldId="281"/>
            <ac:spMk id="9" creationId="{BCED4D40-4B67-4331-AC48-79B82B4A47D8}"/>
          </ac:spMkLst>
        </pc:spChg>
        <pc:spChg chg="add del">
          <ac:chgData name="Aravelli Anushka" userId="d8d3dff75f110412" providerId="Windows Live" clId="Web-{D1A5BFE5-D105-4EFC-9584-4A9634C0220C}" dt="2024-06-05T02:58:36.050" v="811"/>
          <ac:spMkLst>
            <pc:docMk/>
            <pc:sldMk cId="1295788405" sldId="281"/>
            <ac:spMk id="11" creationId="{670CEDEF-4F34-412E-84EE-329C1E936AF5}"/>
          </ac:spMkLst>
        </pc:spChg>
        <pc:spChg chg="add del">
          <ac:chgData name="Aravelli Anushka" userId="d8d3dff75f110412" providerId="Windows Live" clId="Web-{D1A5BFE5-D105-4EFC-9584-4A9634C0220C}" dt="2024-06-05T03:26:22.058" v="1073"/>
          <ac:spMkLst>
            <pc:docMk/>
            <pc:sldMk cId="1295788405" sldId="281"/>
            <ac:spMk id="13" creationId="{56037404-66BD-46B5-9323-1B531319671A}"/>
          </ac:spMkLst>
        </pc:spChg>
        <pc:spChg chg="add del">
          <ac:chgData name="Aravelli Anushka" userId="d8d3dff75f110412" providerId="Windows Live" clId="Web-{D1A5BFE5-D105-4EFC-9584-4A9634C0220C}" dt="2024-06-05T03:26:22.058" v="1073"/>
          <ac:spMkLst>
            <pc:docMk/>
            <pc:sldMk cId="1295788405" sldId="281"/>
            <ac:spMk id="14" creationId="{76906711-0AFB-47DD-A4B6-4E94B38B8C91}"/>
          </ac:spMkLst>
        </pc:spChg>
        <pc:spChg chg="add del">
          <ac:chgData name="Aravelli Anushka" userId="d8d3dff75f110412" providerId="Windows Live" clId="Web-{D1A5BFE5-D105-4EFC-9584-4A9634C0220C}" dt="2024-06-05T03:26:22.058" v="1073"/>
          <ac:spMkLst>
            <pc:docMk/>
            <pc:sldMk cId="1295788405" sldId="281"/>
            <ac:spMk id="15" creationId="{AA91F649-894C-41F6-A21D-3D1AC558E934}"/>
          </ac:spMkLst>
        </pc:spChg>
        <pc:picChg chg="mod ord">
          <ac:chgData name="Aravelli Anushka" userId="d8d3dff75f110412" providerId="Windows Live" clId="Web-{D1A5BFE5-D105-4EFC-9584-4A9634C0220C}" dt="2024-06-05T02:58:55.488" v="817" actId="14100"/>
          <ac:picMkLst>
            <pc:docMk/>
            <pc:sldMk cId="1295788405" sldId="281"/>
            <ac:picMk id="2" creationId="{5B0AA388-83C6-B6C3-24BA-9798C120EAE5}"/>
          </ac:picMkLst>
        </pc:picChg>
      </pc:sldChg>
      <pc:sldChg chg="addSp delSp modSp new mod setBg modClrScheme delDesignElem chgLayout">
        <pc:chgData name="Aravelli Anushka" userId="d8d3dff75f110412" providerId="Windows Live" clId="Web-{D1A5BFE5-D105-4EFC-9584-4A9634C0220C}" dt="2024-06-05T03:33:57.010" v="1111" actId="1076"/>
        <pc:sldMkLst>
          <pc:docMk/>
          <pc:sldMk cId="1634051797" sldId="282"/>
        </pc:sldMkLst>
        <pc:spChg chg="mod ord">
          <ac:chgData name="Aravelli Anushka" userId="d8d3dff75f110412" providerId="Windows Live" clId="Web-{D1A5BFE5-D105-4EFC-9584-4A9634C0220C}" dt="2024-06-05T03:33:57.010" v="1111" actId="1076"/>
          <ac:spMkLst>
            <pc:docMk/>
            <pc:sldMk cId="1634051797" sldId="282"/>
            <ac:spMk id="2" creationId="{DB65FBA5-EE5A-AE4A-2B2A-F473972527C5}"/>
          </ac:spMkLst>
        </pc:spChg>
        <pc:spChg chg="add del mod ord">
          <ac:chgData name="Aravelli Anushka" userId="d8d3dff75f110412" providerId="Windows Live" clId="Web-{D1A5BFE5-D105-4EFC-9584-4A9634C0220C}" dt="2024-06-05T03:26:22.058" v="1073"/>
          <ac:spMkLst>
            <pc:docMk/>
            <pc:sldMk cId="1634051797" sldId="282"/>
            <ac:spMk id="3" creationId="{06143A3F-6801-FBEF-834F-E17C3615CFE6}"/>
          </ac:spMkLst>
        </pc:spChg>
        <pc:spChg chg="add del">
          <ac:chgData name="Aravelli Anushka" userId="d8d3dff75f110412" providerId="Windows Live" clId="Web-{D1A5BFE5-D105-4EFC-9584-4A9634C0220C}" dt="2024-06-05T02:56:14.170" v="783"/>
          <ac:spMkLst>
            <pc:docMk/>
            <pc:sldMk cId="1634051797" sldId="282"/>
            <ac:spMk id="8" creationId="{F064432C-005C-CB8D-F535-83C722B6DD01}"/>
          </ac:spMkLst>
        </pc:spChg>
        <pc:spChg chg="add del">
          <ac:chgData name="Aravelli Anushka" userId="d8d3dff75f110412" providerId="Windows Live" clId="Web-{D1A5BFE5-D105-4EFC-9584-4A9634C0220C}" dt="2024-06-05T02:56:08.576" v="781"/>
          <ac:spMkLst>
            <pc:docMk/>
            <pc:sldMk cId="1634051797" sldId="282"/>
            <ac:spMk id="9" creationId="{665DBBEF-238B-476B-96AB-8AAC3224ECEA}"/>
          </ac:spMkLst>
        </pc:spChg>
        <pc:spChg chg="add del">
          <ac:chgData name="Aravelli Anushka" userId="d8d3dff75f110412" providerId="Windows Live" clId="Web-{D1A5BFE5-D105-4EFC-9584-4A9634C0220C}" dt="2024-06-05T02:57:11.594" v="798"/>
          <ac:spMkLst>
            <pc:docMk/>
            <pc:sldMk cId="1634051797" sldId="282"/>
            <ac:spMk id="10" creationId="{743AA782-23D1-4521-8CAD-47662984AA08}"/>
          </ac:spMkLst>
        </pc:spChg>
        <pc:spChg chg="add del">
          <ac:chgData name="Aravelli Anushka" userId="d8d3dff75f110412" providerId="Windows Live" clId="Web-{D1A5BFE5-D105-4EFC-9584-4A9634C0220C}" dt="2024-06-05T02:56:08.576" v="781"/>
          <ac:spMkLst>
            <pc:docMk/>
            <pc:sldMk cId="1634051797" sldId="282"/>
            <ac:spMk id="11" creationId="{3FCFB1DE-0B7E-48CC-BA90-B2AB0889F9D6}"/>
          </ac:spMkLst>
        </pc:spChg>
        <pc:spChg chg="add del">
          <ac:chgData name="Aravelli Anushka" userId="d8d3dff75f110412" providerId="Windows Live" clId="Web-{D1A5BFE5-D105-4EFC-9584-4A9634C0220C}" dt="2024-06-05T02:57:11.594" v="798"/>
          <ac:spMkLst>
            <pc:docMk/>
            <pc:sldMk cId="1634051797" sldId="282"/>
            <ac:spMk id="12" creationId="{71877DBC-BB60-40F0-AC93-2ACDBAAE60CE}"/>
          </ac:spMkLst>
        </pc:spChg>
        <pc:spChg chg="add del">
          <ac:chgData name="Aravelli Anushka" userId="d8d3dff75f110412" providerId="Windows Live" clId="Web-{D1A5BFE5-D105-4EFC-9584-4A9634C0220C}" dt="2024-06-05T02:56:14.170" v="783"/>
          <ac:spMkLst>
            <pc:docMk/>
            <pc:sldMk cId="1634051797" sldId="282"/>
            <ac:spMk id="13" creationId="{71877DBC-BB60-40F0-AC93-2ACDBAAE60CE}"/>
          </ac:spMkLst>
        </pc:spChg>
        <pc:spChg chg="add del">
          <ac:chgData name="Aravelli Anushka" userId="d8d3dff75f110412" providerId="Windows Live" clId="Web-{D1A5BFE5-D105-4EFC-9584-4A9634C0220C}" dt="2024-06-05T02:56:14.170" v="783"/>
          <ac:spMkLst>
            <pc:docMk/>
            <pc:sldMk cId="1634051797" sldId="282"/>
            <ac:spMk id="14" creationId="{743AA782-23D1-4521-8CAD-47662984AA08}"/>
          </ac:spMkLst>
        </pc:spChg>
        <pc:spChg chg="add del">
          <ac:chgData name="Aravelli Anushka" userId="d8d3dff75f110412" providerId="Windows Live" clId="Web-{D1A5BFE5-D105-4EFC-9584-4A9634C0220C}" dt="2024-06-05T02:56:35.936" v="787"/>
          <ac:spMkLst>
            <pc:docMk/>
            <pc:sldMk cId="1634051797" sldId="282"/>
            <ac:spMk id="15" creationId="{C0BDBCD2-E081-43AB-9119-C55465E59757}"/>
          </ac:spMkLst>
        </pc:spChg>
        <pc:spChg chg="add del">
          <ac:chgData name="Aravelli Anushka" userId="d8d3dff75f110412" providerId="Windows Live" clId="Web-{D1A5BFE5-D105-4EFC-9584-4A9634C0220C}" dt="2024-06-05T02:56:20.342" v="785"/>
          <ac:spMkLst>
            <pc:docMk/>
            <pc:sldMk cId="1634051797" sldId="282"/>
            <ac:spMk id="16" creationId="{665DBBEF-238B-476B-96AB-8AAC3224ECEA}"/>
          </ac:spMkLst>
        </pc:spChg>
        <pc:spChg chg="add del">
          <ac:chgData name="Aravelli Anushka" userId="d8d3dff75f110412" providerId="Windows Live" clId="Web-{D1A5BFE5-D105-4EFC-9584-4A9634C0220C}" dt="2024-06-05T02:56:20.342" v="785"/>
          <ac:spMkLst>
            <pc:docMk/>
            <pc:sldMk cId="1634051797" sldId="282"/>
            <ac:spMk id="17" creationId="{3FCFB1DE-0B7E-48CC-BA90-B2AB0889F9D6}"/>
          </ac:spMkLst>
        </pc:spChg>
        <pc:spChg chg="add del">
          <ac:chgData name="Aravelli Anushka" userId="d8d3dff75f110412" providerId="Windows Live" clId="Web-{D1A5BFE5-D105-4EFC-9584-4A9634C0220C}" dt="2024-06-05T02:57:33.126" v="800"/>
          <ac:spMkLst>
            <pc:docMk/>
            <pc:sldMk cId="1634051797" sldId="282"/>
            <ac:spMk id="18" creationId="{743AA782-23D1-4521-8CAD-47662984AA08}"/>
          </ac:spMkLst>
        </pc:spChg>
        <pc:spChg chg="add del">
          <ac:chgData name="Aravelli Anushka" userId="d8d3dff75f110412" providerId="Windows Live" clId="Web-{D1A5BFE5-D105-4EFC-9584-4A9634C0220C}" dt="2024-06-05T02:56:35.936" v="787"/>
          <ac:spMkLst>
            <pc:docMk/>
            <pc:sldMk cId="1634051797" sldId="282"/>
            <ac:spMk id="19" creationId="{7A5F0580-5EE9-419F-96EE-B6529EF6E7D0}"/>
          </ac:spMkLst>
        </pc:spChg>
        <pc:spChg chg="add del">
          <ac:chgData name="Aravelli Anushka" userId="d8d3dff75f110412" providerId="Windows Live" clId="Web-{D1A5BFE5-D105-4EFC-9584-4A9634C0220C}" dt="2024-06-05T02:56:35.936" v="787"/>
          <ac:spMkLst>
            <pc:docMk/>
            <pc:sldMk cId="1634051797" sldId="282"/>
            <ac:spMk id="20" creationId="{0288C6B4-AFC3-407F-A595-EFFD38D4CCAF}"/>
          </ac:spMkLst>
        </pc:spChg>
        <pc:spChg chg="add del">
          <ac:chgData name="Aravelli Anushka" userId="d8d3dff75f110412" providerId="Windows Live" clId="Web-{D1A5BFE5-D105-4EFC-9584-4A9634C0220C}" dt="2024-06-05T02:56:35.936" v="787"/>
          <ac:spMkLst>
            <pc:docMk/>
            <pc:sldMk cId="1634051797" sldId="282"/>
            <ac:spMk id="21" creationId="{CF236821-17FE-429B-8D2C-08E13A64EA40}"/>
          </ac:spMkLst>
        </pc:spChg>
        <pc:spChg chg="add del">
          <ac:chgData name="Aravelli Anushka" userId="d8d3dff75f110412" providerId="Windows Live" clId="Web-{D1A5BFE5-D105-4EFC-9584-4A9634C0220C}" dt="2024-06-05T02:56:35.936" v="787"/>
          <ac:spMkLst>
            <pc:docMk/>
            <pc:sldMk cId="1634051797" sldId="282"/>
            <ac:spMk id="22" creationId="{98E79BE4-34FE-485A-98A5-92CE8F7C4743}"/>
          </ac:spMkLst>
        </pc:spChg>
        <pc:spChg chg="add del">
          <ac:chgData name="Aravelli Anushka" userId="d8d3dff75f110412" providerId="Windows Live" clId="Web-{D1A5BFE5-D105-4EFC-9584-4A9634C0220C}" dt="2024-06-05T02:56:35.936" v="787"/>
          <ac:spMkLst>
            <pc:docMk/>
            <pc:sldMk cId="1634051797" sldId="282"/>
            <ac:spMk id="23" creationId="{8AAA5CE8-8DFE-FEE5-81F6-B6FBC60C3C93}"/>
          </ac:spMkLst>
        </pc:spChg>
        <pc:spChg chg="add del">
          <ac:chgData name="Aravelli Anushka" userId="d8d3dff75f110412" providerId="Windows Live" clId="Web-{D1A5BFE5-D105-4EFC-9584-4A9634C0220C}" dt="2024-06-05T02:57:33.126" v="800"/>
          <ac:spMkLst>
            <pc:docMk/>
            <pc:sldMk cId="1634051797" sldId="282"/>
            <ac:spMk id="24" creationId="{650D18FE-0824-4A46-B22C-A86B52E5780A}"/>
          </ac:spMkLst>
        </pc:spChg>
        <pc:spChg chg="add del">
          <ac:chgData name="Aravelli Anushka" userId="d8d3dff75f110412" providerId="Windows Live" clId="Web-{D1A5BFE5-D105-4EFC-9584-4A9634C0220C}" dt="2024-06-05T02:57:43.485" v="802"/>
          <ac:spMkLst>
            <pc:docMk/>
            <pc:sldMk cId="1634051797" sldId="282"/>
            <ac:spMk id="26" creationId="{2B97F24A-32CE-4C1C-A50D-3016B394DCFB}"/>
          </ac:spMkLst>
        </pc:spChg>
        <pc:spChg chg="add del">
          <ac:chgData name="Aravelli Anushka" userId="d8d3dff75f110412" providerId="Windows Live" clId="Web-{D1A5BFE5-D105-4EFC-9584-4A9634C0220C}" dt="2024-06-05T02:57:43.485" v="802"/>
          <ac:spMkLst>
            <pc:docMk/>
            <pc:sldMk cId="1634051797" sldId="282"/>
            <ac:spMk id="27" creationId="{6357EC4F-235E-4222-A36F-C7878ACE37F2}"/>
          </ac:spMkLst>
        </pc:spChg>
        <pc:spChg chg="add del">
          <ac:chgData name="Aravelli Anushka" userId="d8d3dff75f110412" providerId="Windows Live" clId="Web-{D1A5BFE5-D105-4EFC-9584-4A9634C0220C}" dt="2024-06-05T03:26:22.058" v="1073"/>
          <ac:spMkLst>
            <pc:docMk/>
            <pc:sldMk cId="1634051797" sldId="282"/>
            <ac:spMk id="29" creationId="{0288C6B4-AFC3-407F-A595-EFFD38D4CCAF}"/>
          </ac:spMkLst>
        </pc:spChg>
        <pc:spChg chg="add del">
          <ac:chgData name="Aravelli Anushka" userId="d8d3dff75f110412" providerId="Windows Live" clId="Web-{D1A5BFE5-D105-4EFC-9584-4A9634C0220C}" dt="2024-06-05T03:26:22.058" v="1073"/>
          <ac:spMkLst>
            <pc:docMk/>
            <pc:sldMk cId="1634051797" sldId="282"/>
            <ac:spMk id="30" creationId="{CF236821-17FE-429B-8D2C-08E13A64EA40}"/>
          </ac:spMkLst>
        </pc:spChg>
        <pc:spChg chg="add del">
          <ac:chgData name="Aravelli Anushka" userId="d8d3dff75f110412" providerId="Windows Live" clId="Web-{D1A5BFE5-D105-4EFC-9584-4A9634C0220C}" dt="2024-06-05T03:26:22.058" v="1073"/>
          <ac:spMkLst>
            <pc:docMk/>
            <pc:sldMk cId="1634051797" sldId="282"/>
            <ac:spMk id="31" creationId="{C0BDBCD2-E081-43AB-9119-C55465E59757}"/>
          </ac:spMkLst>
        </pc:spChg>
        <pc:spChg chg="add del">
          <ac:chgData name="Aravelli Anushka" userId="d8d3dff75f110412" providerId="Windows Live" clId="Web-{D1A5BFE5-D105-4EFC-9584-4A9634C0220C}" dt="2024-06-05T03:26:22.058" v="1073"/>
          <ac:spMkLst>
            <pc:docMk/>
            <pc:sldMk cId="1634051797" sldId="282"/>
            <ac:spMk id="32" creationId="{98E79BE4-34FE-485A-98A5-92CE8F7C4743}"/>
          </ac:spMkLst>
        </pc:spChg>
        <pc:spChg chg="add del">
          <ac:chgData name="Aravelli Anushka" userId="d8d3dff75f110412" providerId="Windows Live" clId="Web-{D1A5BFE5-D105-4EFC-9584-4A9634C0220C}" dt="2024-06-05T03:26:22.058" v="1073"/>
          <ac:spMkLst>
            <pc:docMk/>
            <pc:sldMk cId="1634051797" sldId="282"/>
            <ac:spMk id="33" creationId="{7A5F0580-5EE9-419F-96EE-B6529EF6E7D0}"/>
          </ac:spMkLst>
        </pc:spChg>
        <pc:picChg chg="add del mod ord">
          <ac:chgData name="Aravelli Anushka" userId="d8d3dff75f110412" providerId="Windows Live" clId="Web-{D1A5BFE5-D105-4EFC-9584-4A9634C0220C}" dt="2024-06-05T02:56:49.140" v="788"/>
          <ac:picMkLst>
            <pc:docMk/>
            <pc:sldMk cId="1634051797" sldId="282"/>
            <ac:picMk id="4" creationId="{14EE0970-012F-4ECE-4752-E906464543A0}"/>
          </ac:picMkLst>
        </pc:picChg>
        <pc:picChg chg="add mod">
          <ac:chgData name="Aravelli Anushka" userId="d8d3dff75f110412" providerId="Windows Live" clId="Web-{D1A5BFE5-D105-4EFC-9584-4A9634C0220C}" dt="2024-06-05T02:57:43.485" v="803"/>
          <ac:picMkLst>
            <pc:docMk/>
            <pc:sldMk cId="1634051797" sldId="282"/>
            <ac:picMk id="5" creationId="{A90631C0-FA1E-4B7D-6B56-680C4E592674}"/>
          </ac:picMkLst>
        </pc:picChg>
      </pc:sldChg>
      <pc:sldChg chg="modSp new del">
        <pc:chgData name="Aravelli Anushka" userId="d8d3dff75f110412" providerId="Windows Live" clId="Web-{D1A5BFE5-D105-4EFC-9584-4A9634C0220C}" dt="2024-06-05T02:49:49.938" v="669"/>
        <pc:sldMkLst>
          <pc:docMk/>
          <pc:sldMk cId="3018900710" sldId="282"/>
        </pc:sldMkLst>
        <pc:spChg chg="mod">
          <ac:chgData name="Aravelli Anushka" userId="d8d3dff75f110412" providerId="Windows Live" clId="Web-{D1A5BFE5-D105-4EFC-9584-4A9634C0220C}" dt="2024-06-05T02:49:45.876" v="667"/>
          <ac:spMkLst>
            <pc:docMk/>
            <pc:sldMk cId="3018900710" sldId="282"/>
            <ac:spMk id="2" creationId="{99EE56F6-2731-45CF-9EBE-2D182794A6A1}"/>
          </ac:spMkLst>
        </pc:spChg>
      </pc:sldChg>
      <pc:sldChg chg="addSp delSp modSp add mod replId setBg modClrScheme delDesignElem chgLayout">
        <pc:chgData name="Aravelli Anushka" userId="d8d3dff75f110412" providerId="Windows Live" clId="Web-{D1A5BFE5-D105-4EFC-9584-4A9634C0220C}" dt="2024-06-05T03:28:35.218" v="1103" actId="1076"/>
        <pc:sldMkLst>
          <pc:docMk/>
          <pc:sldMk cId="3491630026" sldId="283"/>
        </pc:sldMkLst>
        <pc:spChg chg="mod ord">
          <ac:chgData name="Aravelli Anushka" userId="d8d3dff75f110412" providerId="Windows Live" clId="Web-{D1A5BFE5-D105-4EFC-9584-4A9634C0220C}" dt="2024-06-05T03:26:46.012" v="1074"/>
          <ac:spMkLst>
            <pc:docMk/>
            <pc:sldMk cId="3491630026" sldId="283"/>
            <ac:spMk id="2" creationId="{5F085238-F263-A239-F968-B230D7171BC8}"/>
          </ac:spMkLst>
        </pc:spChg>
        <pc:spChg chg="mod ord">
          <ac:chgData name="Aravelli Anushka" userId="d8d3dff75f110412" providerId="Windows Live" clId="Web-{D1A5BFE5-D105-4EFC-9584-4A9634C0220C}" dt="2024-06-05T03:27:15.419" v="1079" actId="14100"/>
          <ac:spMkLst>
            <pc:docMk/>
            <pc:sldMk cId="3491630026" sldId="283"/>
            <ac:spMk id="12" creationId="{C7C1B3B9-9EF9-4716-1799-73EAC8775FC8}"/>
          </ac:spMkLst>
        </pc:spChg>
        <pc:spChg chg="mod ord">
          <ac:chgData name="Aravelli Anushka" userId="d8d3dff75f110412" providerId="Windows Live" clId="Web-{D1A5BFE5-D105-4EFC-9584-4A9634C0220C}" dt="2024-06-05T03:27:38.842" v="1085" actId="20577"/>
          <ac:spMkLst>
            <pc:docMk/>
            <pc:sldMk cId="3491630026" sldId="283"/>
            <ac:spMk id="13" creationId="{5C6295F7-BA9E-676F-66CF-B70B2D663000}"/>
          </ac:spMkLst>
        </pc:spChg>
        <pc:spChg chg="add del">
          <ac:chgData name="Aravelli Anushka" userId="d8d3dff75f110412" providerId="Windows Live" clId="Web-{D1A5BFE5-D105-4EFC-9584-4A9634C0220C}" dt="2024-06-05T03:26:46.012" v="1074"/>
          <ac:spMkLst>
            <pc:docMk/>
            <pc:sldMk cId="3491630026" sldId="283"/>
            <ac:spMk id="18" creationId="{743AA782-23D1-4521-8CAD-47662984AA08}"/>
          </ac:spMkLst>
        </pc:spChg>
        <pc:spChg chg="add del">
          <ac:chgData name="Aravelli Anushka" userId="d8d3dff75f110412" providerId="Windows Live" clId="Web-{D1A5BFE5-D105-4EFC-9584-4A9634C0220C}" dt="2024-06-05T03:26:46.012" v="1074"/>
          <ac:spMkLst>
            <pc:docMk/>
            <pc:sldMk cId="3491630026" sldId="283"/>
            <ac:spMk id="20" creationId="{71877DBC-BB60-40F0-AC93-2ACDBAAE60CE}"/>
          </ac:spMkLst>
        </pc:spChg>
        <pc:spChg chg="add">
          <ac:chgData name="Aravelli Anushka" userId="d8d3dff75f110412" providerId="Windows Live" clId="Web-{D1A5BFE5-D105-4EFC-9584-4A9634C0220C}" dt="2024-06-05T03:26:46.012" v="1074"/>
          <ac:spMkLst>
            <pc:docMk/>
            <pc:sldMk cId="3491630026" sldId="283"/>
            <ac:spMk id="25" creationId="{53B475F8-50AE-46A0-9943-B2B63183D50C}"/>
          </ac:spMkLst>
        </pc:spChg>
        <pc:spChg chg="add">
          <ac:chgData name="Aravelli Anushka" userId="d8d3dff75f110412" providerId="Windows Live" clId="Web-{D1A5BFE5-D105-4EFC-9584-4A9634C0220C}" dt="2024-06-05T03:26:46.012" v="1074"/>
          <ac:spMkLst>
            <pc:docMk/>
            <pc:sldMk cId="3491630026" sldId="283"/>
            <ac:spMk id="27" creationId="{75F6FDB4-2351-48C2-A863-2364A02343C0}"/>
          </ac:spMkLst>
        </pc:spChg>
        <pc:picChg chg="add mod">
          <ac:chgData name="Aravelli Anushka" userId="d8d3dff75f110412" providerId="Windows Live" clId="Web-{D1A5BFE5-D105-4EFC-9584-4A9634C0220C}" dt="2024-06-05T03:28:14.046" v="1097" actId="14100"/>
          <ac:picMkLst>
            <pc:docMk/>
            <pc:sldMk cId="3491630026" sldId="283"/>
            <ac:picMk id="3" creationId="{6C03B54F-C386-EE95-E1D1-FEC8BD2624AE}"/>
          </ac:picMkLst>
        </pc:picChg>
        <pc:picChg chg="del">
          <ac:chgData name="Aravelli Anushka" userId="d8d3dff75f110412" providerId="Windows Live" clId="Web-{D1A5BFE5-D105-4EFC-9584-4A9634C0220C}" dt="2024-06-05T03:12:19.374" v="972"/>
          <ac:picMkLst>
            <pc:docMk/>
            <pc:sldMk cId="3491630026" sldId="283"/>
            <ac:picMk id="4" creationId="{1BE9A794-97CB-1E7C-E63F-D65F77248014}"/>
          </ac:picMkLst>
        </pc:picChg>
        <pc:picChg chg="add mod ord modCrop">
          <ac:chgData name="Aravelli Anushka" userId="d8d3dff75f110412" providerId="Windows Live" clId="Web-{D1A5BFE5-D105-4EFC-9584-4A9634C0220C}" dt="2024-06-05T03:28:27.062" v="1102" actId="14100"/>
          <ac:picMkLst>
            <pc:docMk/>
            <pc:sldMk cId="3491630026" sldId="283"/>
            <ac:picMk id="5" creationId="{6108FFAF-C065-91AD-08B2-110C644FDEA3}"/>
          </ac:picMkLst>
        </pc:picChg>
        <pc:picChg chg="add mod modCrop">
          <ac:chgData name="Aravelli Anushka" userId="d8d3dff75f110412" providerId="Windows Live" clId="Web-{D1A5BFE5-D105-4EFC-9584-4A9634C0220C}" dt="2024-06-05T03:28:35.218" v="1103" actId="1076"/>
          <ac:picMkLst>
            <pc:docMk/>
            <pc:sldMk cId="3491630026" sldId="283"/>
            <ac:picMk id="6" creationId="{E154F814-4101-FF4E-2E10-27C527D2020E}"/>
          </ac:picMkLst>
        </pc:picChg>
        <pc:picChg chg="del">
          <ac:chgData name="Aravelli Anushka" userId="d8d3dff75f110412" providerId="Windows Live" clId="Web-{D1A5BFE5-D105-4EFC-9584-4A9634C0220C}" dt="2024-06-05T03:12:20.796" v="973"/>
          <ac:picMkLst>
            <pc:docMk/>
            <pc:sldMk cId="3491630026" sldId="283"/>
            <ac:picMk id="7" creationId="{AC33058B-488B-1633-7A29-6B8882A5797E}"/>
          </ac:picMkLst>
        </pc:picChg>
        <pc:picChg chg="del">
          <ac:chgData name="Aravelli Anushka" userId="d8d3dff75f110412" providerId="Windows Live" clId="Web-{D1A5BFE5-D105-4EFC-9584-4A9634C0220C}" dt="2024-06-05T03:12:23.655" v="975"/>
          <ac:picMkLst>
            <pc:docMk/>
            <pc:sldMk cId="3491630026" sldId="283"/>
            <ac:picMk id="9" creationId="{44DB37D7-342B-2A77-0C9C-23BA54BA4EA5}"/>
          </ac:picMkLst>
        </pc:picChg>
        <pc:picChg chg="del">
          <ac:chgData name="Aravelli Anushka" userId="d8d3dff75f110412" providerId="Windows Live" clId="Web-{D1A5BFE5-D105-4EFC-9584-4A9634C0220C}" dt="2024-06-05T03:12:22.202" v="974"/>
          <ac:picMkLst>
            <pc:docMk/>
            <pc:sldMk cId="3491630026" sldId="283"/>
            <ac:picMk id="10" creationId="{9FFBA2FD-B027-72F5-FD69-8B8CB629F8E7}"/>
          </ac:picMkLst>
        </pc:picChg>
      </pc:sldChg>
      <pc:sldChg chg="addSp delSp modSp new mod setBg modClrScheme delDesignElem chgLayout">
        <pc:chgData name="Aravelli Anushka" userId="d8d3dff75f110412" providerId="Windows Live" clId="Web-{D1A5BFE5-D105-4EFC-9584-4A9634C0220C}" dt="2024-06-05T03:26:22.058" v="1073"/>
        <pc:sldMkLst>
          <pc:docMk/>
          <pc:sldMk cId="232688428" sldId="284"/>
        </pc:sldMkLst>
        <pc:spChg chg="mod ord">
          <ac:chgData name="Aravelli Anushka" userId="d8d3dff75f110412" providerId="Windows Live" clId="Web-{D1A5BFE5-D105-4EFC-9584-4A9634C0220C}" dt="2024-06-05T03:26:22.058" v="1073"/>
          <ac:spMkLst>
            <pc:docMk/>
            <pc:sldMk cId="232688428" sldId="284"/>
            <ac:spMk id="2" creationId="{2A41C744-E6CD-F37B-E407-4681F954B9E3}"/>
          </ac:spMkLst>
        </pc:spChg>
        <pc:spChg chg="del mod">
          <ac:chgData name="Aravelli Anushka" userId="d8d3dff75f110412" providerId="Windows Live" clId="Web-{D1A5BFE5-D105-4EFC-9584-4A9634C0220C}" dt="2024-06-05T03:21:28.095" v="1051"/>
          <ac:spMkLst>
            <pc:docMk/>
            <pc:sldMk cId="232688428" sldId="284"/>
            <ac:spMk id="3" creationId="{0542BE46-DA8E-7303-FE1F-17672CB08C98}"/>
          </ac:spMkLst>
        </pc:spChg>
        <pc:spChg chg="add mod ord">
          <ac:chgData name="Aravelli Anushka" userId="d8d3dff75f110412" providerId="Windows Live" clId="Web-{D1A5BFE5-D105-4EFC-9584-4A9634C0220C}" dt="2024-06-05T03:26:22.058" v="1073"/>
          <ac:spMkLst>
            <pc:docMk/>
            <pc:sldMk cId="232688428" sldId="284"/>
            <ac:spMk id="8" creationId="{AA259109-0400-CDB6-5A0B-8873CC6B67D3}"/>
          </ac:spMkLst>
        </pc:spChg>
        <pc:spChg chg="add del">
          <ac:chgData name="Aravelli Anushka" userId="d8d3dff75f110412" providerId="Windows Live" clId="Web-{D1A5BFE5-D105-4EFC-9584-4A9634C0220C}" dt="2024-06-05T03:26:22.058" v="1073"/>
          <ac:spMkLst>
            <pc:docMk/>
            <pc:sldMk cId="232688428" sldId="284"/>
            <ac:spMk id="11" creationId="{743AA782-23D1-4521-8CAD-47662984AA08}"/>
          </ac:spMkLst>
        </pc:spChg>
        <pc:spChg chg="add del">
          <ac:chgData name="Aravelli Anushka" userId="d8d3dff75f110412" providerId="Windows Live" clId="Web-{D1A5BFE5-D105-4EFC-9584-4A9634C0220C}" dt="2024-06-05T03:26:22.058" v="1073"/>
          <ac:spMkLst>
            <pc:docMk/>
            <pc:sldMk cId="232688428" sldId="284"/>
            <ac:spMk id="13" creationId="{71877DBC-BB60-40F0-AC93-2ACDBAAE60CE}"/>
          </ac:spMkLst>
        </pc:spChg>
        <pc:picChg chg="add mod ord">
          <ac:chgData name="Aravelli Anushka" userId="d8d3dff75f110412" providerId="Windows Live" clId="Web-{D1A5BFE5-D105-4EFC-9584-4A9634C0220C}" dt="2024-06-05T03:24:46.555" v="1064" actId="1076"/>
          <ac:picMkLst>
            <pc:docMk/>
            <pc:sldMk cId="232688428" sldId="284"/>
            <ac:picMk id="4" creationId="{77642EEC-B0FE-4840-512A-6FCDF422D99B}"/>
          </ac:picMkLst>
        </pc:picChg>
      </pc:sldChg>
      <pc:sldChg chg="new del">
        <pc:chgData name="Aravelli Anushka" userId="d8d3dff75f110412" providerId="Windows Live" clId="Web-{D1A5BFE5-D105-4EFC-9584-4A9634C0220C}" dt="2024-06-05T03:18:32.917" v="991"/>
        <pc:sldMkLst>
          <pc:docMk/>
          <pc:sldMk cId="2294123554" sldId="284"/>
        </pc:sldMkLst>
      </pc:sldChg>
      <pc:sldChg chg="addSp modSp mod setBg">
        <pc:chgData name="Aravelli Anushka" userId="d8d3dff75f110412" providerId="Windows Live" clId="Web-{D1A5BFE5-D105-4EFC-9584-4A9634C0220C}" dt="2024-06-05T03:39:20.755" v="1121" actId="1076"/>
        <pc:sldMkLst>
          <pc:docMk/>
          <pc:sldMk cId="3225131914" sldId="285"/>
        </pc:sldMkLst>
        <pc:spChg chg="mod">
          <ac:chgData name="Aravelli Anushka" userId="d8d3dff75f110412" providerId="Windows Live" clId="Web-{D1A5BFE5-D105-4EFC-9584-4A9634C0220C}" dt="2024-06-05T03:39:20.755" v="1121" actId="1076"/>
          <ac:spMkLst>
            <pc:docMk/>
            <pc:sldMk cId="3225131914" sldId="285"/>
            <ac:spMk id="2" creationId="{5496FF6C-A46D-CB0C-4E86-CFE09337732E}"/>
          </ac:spMkLst>
        </pc:spChg>
        <pc:spChg chg="add">
          <ac:chgData name="Aravelli Anushka" userId="d8d3dff75f110412" providerId="Windows Live" clId="Web-{D1A5BFE5-D105-4EFC-9584-4A9634C0220C}" dt="2024-06-05T03:38:36.598" v="1112"/>
          <ac:spMkLst>
            <pc:docMk/>
            <pc:sldMk cId="3225131914" sldId="285"/>
            <ac:spMk id="8" creationId="{2C61293E-6EBE-43EF-A52C-9BEBFD7679D4}"/>
          </ac:spMkLst>
        </pc:spChg>
        <pc:spChg chg="add">
          <ac:chgData name="Aravelli Anushka" userId="d8d3dff75f110412" providerId="Windows Live" clId="Web-{D1A5BFE5-D105-4EFC-9584-4A9634C0220C}" dt="2024-06-05T03:38:36.598" v="1112"/>
          <ac:spMkLst>
            <pc:docMk/>
            <pc:sldMk cId="3225131914" sldId="285"/>
            <ac:spMk id="10" creationId="{21540236-BFD5-4A9D-8840-4703E7F76825}"/>
          </ac:spMkLst>
        </pc:spChg>
        <pc:picChg chg="add">
          <ac:chgData name="Aravelli Anushka" userId="d8d3dff75f110412" providerId="Windows Live" clId="Web-{D1A5BFE5-D105-4EFC-9584-4A9634C0220C}" dt="2024-06-05T03:38:36.598" v="1112"/>
          <ac:picMkLst>
            <pc:docMk/>
            <pc:sldMk cId="3225131914" sldId="285"/>
            <ac:picMk id="4" creationId="{CBCBE13B-0E5D-808F-D85F-0036E05F9FCB}"/>
          </ac:picMkLst>
        </pc:picChg>
      </pc:sldChg>
      <pc:sldMasterChg chg="add del mod setBg addSldLayout delSldLayout modSldLayout">
        <pc:chgData name="Aravelli Anushka" userId="d8d3dff75f110412" providerId="Windows Live" clId="Web-{D1A5BFE5-D105-4EFC-9584-4A9634C0220C}" dt="2024-06-05T03:26:22.058" v="1073"/>
        <pc:sldMasterMkLst>
          <pc:docMk/>
          <pc:sldMasterMk cId="1661186765" sldId="2147483648"/>
        </pc:sldMasterMkLst>
        <pc:sldLayoutChg chg="add del mod">
          <pc:chgData name="Aravelli Anushka" userId="d8d3dff75f110412" providerId="Windows Live" clId="Web-{D1A5BFE5-D105-4EFC-9584-4A9634C0220C}" dt="2024-06-05T03:26:22.058" v="1073"/>
          <pc:sldLayoutMkLst>
            <pc:docMk/>
            <pc:sldMasterMk cId="1661186765" sldId="2147483648"/>
            <pc:sldLayoutMk cId="321510862" sldId="2147483649"/>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31136899" sldId="2147483650"/>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2679446363" sldId="2147483651"/>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1481541993" sldId="2147483652"/>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4222455749" sldId="2147483653"/>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760925230" sldId="2147483654"/>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1836931687" sldId="2147483655"/>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3605426615" sldId="2147483656"/>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1933320125" sldId="2147483657"/>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892052339" sldId="2147483658"/>
          </pc:sldLayoutMkLst>
        </pc:sldLayoutChg>
        <pc:sldLayoutChg chg="add del mod">
          <pc:chgData name="Aravelli Anushka" userId="d8d3dff75f110412" providerId="Windows Live" clId="Web-{D1A5BFE5-D105-4EFC-9584-4A9634C0220C}" dt="2024-06-05T03:26:22.058" v="1073"/>
          <pc:sldLayoutMkLst>
            <pc:docMk/>
            <pc:sldMasterMk cId="1661186765" sldId="2147483648"/>
            <pc:sldLayoutMk cId="1849192017" sldId="2147483659"/>
          </pc:sldLayoutMkLst>
        </pc:sldLayoutChg>
      </pc:sldMasterChg>
      <pc:sldMasterChg chg="add del addSldLayout delSldLayout modSldLayout">
        <pc:chgData name="Aravelli Anushka" userId="d8d3dff75f110412" providerId="Windows Live" clId="Web-{D1A5BFE5-D105-4EFC-9584-4A9634C0220C}" dt="2024-06-05T01:40:08.631" v="322"/>
        <pc:sldMasterMkLst>
          <pc:docMk/>
          <pc:sldMasterMk cId="2495872599" sldId="2147483660"/>
        </pc:sldMasterMkLst>
        <pc:sldLayoutChg chg="add del mod replId">
          <pc:chgData name="Aravelli Anushka" userId="d8d3dff75f110412" providerId="Windows Live" clId="Web-{D1A5BFE5-D105-4EFC-9584-4A9634C0220C}" dt="2024-06-05T01:40:08.631" v="322"/>
          <pc:sldLayoutMkLst>
            <pc:docMk/>
            <pc:sldMasterMk cId="2495872599" sldId="2147483660"/>
            <pc:sldLayoutMk cId="2541764864" sldId="2147483661"/>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1037777931" sldId="2147483662"/>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1832654285" sldId="2147483663"/>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3535651283" sldId="2147483664"/>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3758834283" sldId="2147483665"/>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3803108457" sldId="2147483666"/>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1324428215" sldId="2147483667"/>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28925177" sldId="2147483668"/>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3333305826" sldId="2147483669"/>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1647764567" sldId="2147483670"/>
          </pc:sldLayoutMkLst>
        </pc:sldLayoutChg>
        <pc:sldLayoutChg chg="add del mod replId">
          <pc:chgData name="Aravelli Anushka" userId="d8d3dff75f110412" providerId="Windows Live" clId="Web-{D1A5BFE5-D105-4EFC-9584-4A9634C0220C}" dt="2024-06-05T01:40:08.631" v="322"/>
          <pc:sldLayoutMkLst>
            <pc:docMk/>
            <pc:sldMasterMk cId="2495872599" sldId="2147483660"/>
            <pc:sldLayoutMk cId="3930442342" sldId="2147483671"/>
          </pc:sldLayoutMkLst>
        </pc:sldLayoutChg>
      </pc:sldMasterChg>
      <pc:sldMasterChg chg="add del addSldLayout delSldLayout modSldLayout">
        <pc:chgData name="Aravelli Anushka" userId="d8d3dff75f110412" providerId="Windows Live" clId="Web-{D1A5BFE5-D105-4EFC-9584-4A9634C0220C}" dt="2024-06-05T03:26:22.058" v="1073"/>
        <pc:sldMasterMkLst>
          <pc:docMk/>
          <pc:sldMasterMk cId="3650704965" sldId="2147483660"/>
        </pc:sldMasterMkLst>
        <pc:sldLayoutChg chg="add del mod replId">
          <pc:chgData name="Aravelli Anushka" userId="d8d3dff75f110412" providerId="Windows Live" clId="Web-{D1A5BFE5-D105-4EFC-9584-4A9634C0220C}" dt="2024-06-05T03:26:22.058" v="1073"/>
          <pc:sldLayoutMkLst>
            <pc:docMk/>
            <pc:sldMasterMk cId="3650704965" sldId="2147483660"/>
            <pc:sldLayoutMk cId="1474627966" sldId="2147483661"/>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1611108086" sldId="2147483662"/>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1194231196" sldId="2147483663"/>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3974002137" sldId="2147483664"/>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1778168844" sldId="2147483665"/>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2415361060" sldId="2147483666"/>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2636871801" sldId="2147483667"/>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1683859767" sldId="2147483668"/>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3887192155" sldId="2147483669"/>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1642508831" sldId="2147483670"/>
          </pc:sldLayoutMkLst>
        </pc:sldLayoutChg>
        <pc:sldLayoutChg chg="add del mod replId">
          <pc:chgData name="Aravelli Anushka" userId="d8d3dff75f110412" providerId="Windows Live" clId="Web-{D1A5BFE5-D105-4EFC-9584-4A9634C0220C}" dt="2024-06-05T03:26:22.058" v="1073"/>
          <pc:sldLayoutMkLst>
            <pc:docMk/>
            <pc:sldMasterMk cId="3650704965" sldId="2147483660"/>
            <pc:sldLayoutMk cId="60569556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62432-1398-410D-8903-0F23DA2B2F41}"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8B3C8-B19D-4CFA-BF83-CC7933073B06}" type="slidenum">
              <a:rPr lang="en-US" smtClean="0"/>
              <a:t>‹#›</a:t>
            </a:fld>
            <a:endParaRPr lang="en-US"/>
          </a:p>
        </p:txBody>
      </p:sp>
    </p:spTree>
    <p:extLst>
      <p:ext uri="{BB962C8B-B14F-4D97-AF65-F5344CB8AC3E}">
        <p14:creationId xmlns:p14="http://schemas.microsoft.com/office/powerpoint/2010/main" val="292050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48B3C8-B19D-4CFA-BF83-CC7933073B06}" type="slidenum">
              <a:rPr lang="en-US" smtClean="0"/>
              <a:t>2</a:t>
            </a:fld>
            <a:endParaRPr lang="en-US"/>
          </a:p>
        </p:txBody>
      </p:sp>
    </p:spTree>
    <p:extLst>
      <p:ext uri="{BB962C8B-B14F-4D97-AF65-F5344CB8AC3E}">
        <p14:creationId xmlns:p14="http://schemas.microsoft.com/office/powerpoint/2010/main" val="116352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25B5-A082-F174-9974-45CEB6BC9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FD343F-E904-084A-7B2C-F33B5C666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AD8E8-5025-1758-6756-70B145C0A918}"/>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6931618B-F1E0-EB5C-6546-786791732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6D8F-4C44-7DF5-E003-9369A7099921}"/>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32151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63E4-091B-B548-D7B1-CB0455F71A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E9438-5A1B-3A7B-2A6A-95753818C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9C47D-45EC-F104-1FBD-759DCE6E4C7B}"/>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DE18CE48-228B-BE53-9A17-DDF6C2FE4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4B31E-E0AE-E4DF-1194-AAB74B5A3FCF}"/>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89205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C4AE0-2166-2519-B75C-F24896422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C576DA-1AD4-2C48-7E27-C61DFBA514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D8E61-A2EA-AEC0-1D2F-6860C8A30DF2}"/>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F99A2A87-CB6A-3F66-4447-8DD3A9216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62EA7-60FD-F9D8-4720-652AC7292B16}"/>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184919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0FBB-022A-202B-5D4C-74B19A9F5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58C8D-B137-56BD-0929-4F241282B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65E71-4EE1-2184-6E55-9930B81D825F}"/>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E14B5F7C-7648-7260-C96E-5F07939BA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707F7-DBDB-91BD-6DC8-9826C32C5C04}"/>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3113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A8A5-6CAF-09B8-6FE2-7B2248FE6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8296A-F89F-12D1-ACF4-F40A3DA940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3AB3C-81B4-AD9F-538F-CCAD7E1DCDAD}"/>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7CF7651A-0081-657E-4A9F-82F70B7C3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C2472-E3E7-04A6-D9D8-724D95216F52}"/>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267944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C56D-7BF7-ACE2-EBBF-DB59EE4A0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C0F0C-D2AA-5C27-6FE0-91D4C55DA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0C790-0444-EE48-B541-1E0A3517E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ACA94-9174-AC4D-40D1-B67A3864B25C}"/>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6" name="Footer Placeholder 5">
            <a:extLst>
              <a:ext uri="{FF2B5EF4-FFF2-40B4-BE49-F238E27FC236}">
                <a16:creationId xmlns:a16="http://schemas.microsoft.com/office/drawing/2014/main" id="{49BDB412-A4CD-60DA-DFD6-F88CC275A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BF5A1-EDB8-2825-63A0-4080876FBBE2}"/>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148154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CBA1-BA16-4C9E-1421-C726A012A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7D7FC6-CFD8-2537-F897-7B7775990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307CE-CA9C-CBA2-0158-F72CD3A78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F8E0D-A6E5-262D-F8DE-0011BC378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74424-4B66-E6EC-DD72-0D74757D1C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21B10-5CB7-E326-8F2B-FED4333E0EE6}"/>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8" name="Footer Placeholder 7">
            <a:extLst>
              <a:ext uri="{FF2B5EF4-FFF2-40B4-BE49-F238E27FC236}">
                <a16:creationId xmlns:a16="http://schemas.microsoft.com/office/drawing/2014/main" id="{B7F2B6BD-541C-B545-747B-F82AC28A57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BDD30-0EDA-5332-F5A5-E89828FCAA45}"/>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42224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7594-DB37-D473-9E98-479C7F58CF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6E888B-5D8C-76FE-7F07-181C19DAEA0D}"/>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4" name="Footer Placeholder 3">
            <a:extLst>
              <a:ext uri="{FF2B5EF4-FFF2-40B4-BE49-F238E27FC236}">
                <a16:creationId xmlns:a16="http://schemas.microsoft.com/office/drawing/2014/main" id="{2D7E7054-9020-AB5A-F3FA-D8D05E06D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22135-B66E-63F0-36AD-669185CCFE06}"/>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76092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B80AB-3D6B-2A2D-B313-42F65744D95C}"/>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3" name="Footer Placeholder 2">
            <a:extLst>
              <a:ext uri="{FF2B5EF4-FFF2-40B4-BE49-F238E27FC236}">
                <a16:creationId xmlns:a16="http://schemas.microsoft.com/office/drawing/2014/main" id="{59B5CD84-1570-7563-D258-A438702F1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F591A0-9ADA-3811-96AA-17F1BAC51B33}"/>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183693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1043-5687-3814-CDE3-3F660A7DE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5E4C8-58BA-EAD1-A78A-C4E0E6DF8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DA3B5-0538-582D-2296-49252044B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E5711-E86F-8399-EBB6-82BD6E291A6C}"/>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6" name="Footer Placeholder 5">
            <a:extLst>
              <a:ext uri="{FF2B5EF4-FFF2-40B4-BE49-F238E27FC236}">
                <a16:creationId xmlns:a16="http://schemas.microsoft.com/office/drawing/2014/main" id="{81AEA9E0-F1B9-59E6-205D-7FD3F0E87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3F95E-283A-8AED-E03A-C12BBB10357A}"/>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360542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4383-D8CE-68C3-49E8-F113182B7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46959F-2EED-9EFA-A0FB-461DB7C4C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0398C6-A89A-41B9-86E1-1D18F3079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8AE7D-02E0-A25C-B9E8-5A4D496F0EC9}"/>
              </a:ext>
            </a:extLst>
          </p:cNvPr>
          <p:cNvSpPr>
            <a:spLocks noGrp="1"/>
          </p:cNvSpPr>
          <p:nvPr>
            <p:ph type="dt" sz="half" idx="10"/>
          </p:nvPr>
        </p:nvSpPr>
        <p:spPr/>
        <p:txBody>
          <a:bodyPr/>
          <a:lstStyle/>
          <a:p>
            <a:fld id="{6CD31E1D-C84E-4C70-B9CB-5DBE3910F408}" type="datetimeFigureOut">
              <a:rPr lang="en-US" smtClean="0"/>
              <a:t>3/31/2025</a:t>
            </a:fld>
            <a:endParaRPr lang="en-US"/>
          </a:p>
        </p:txBody>
      </p:sp>
      <p:sp>
        <p:nvSpPr>
          <p:cNvPr id="6" name="Footer Placeholder 5">
            <a:extLst>
              <a:ext uri="{FF2B5EF4-FFF2-40B4-BE49-F238E27FC236}">
                <a16:creationId xmlns:a16="http://schemas.microsoft.com/office/drawing/2014/main" id="{FF8D81EC-4507-F5F7-E28E-FEFC024BC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C46B2-1854-D184-494C-9570DC99CD3E}"/>
              </a:ext>
            </a:extLst>
          </p:cNvPr>
          <p:cNvSpPr>
            <a:spLocks noGrp="1"/>
          </p:cNvSpPr>
          <p:nvPr>
            <p:ph type="sldNum" sz="quarter" idx="12"/>
          </p:nvPr>
        </p:nvSpPr>
        <p:spPr/>
        <p:txBody>
          <a:bodyPr/>
          <a:lstStyle/>
          <a:p>
            <a:fld id="{697856B9-FF34-4BC9-A9ED-745E8079DD1F}" type="slidenum">
              <a:rPr lang="en-US" smtClean="0"/>
              <a:t>‹#›</a:t>
            </a:fld>
            <a:endParaRPr lang="en-US"/>
          </a:p>
        </p:txBody>
      </p:sp>
    </p:spTree>
    <p:extLst>
      <p:ext uri="{BB962C8B-B14F-4D97-AF65-F5344CB8AC3E}">
        <p14:creationId xmlns:p14="http://schemas.microsoft.com/office/powerpoint/2010/main" val="193332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9CE44-488E-C268-263E-6BE6ACCAA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D6B175-B9B8-EB39-223C-956E465CF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FDE42-8A44-7568-4B3B-BED247D0F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D31E1D-C84E-4C70-B9CB-5DBE3910F408}" type="datetimeFigureOut">
              <a:rPr lang="en-US" smtClean="0"/>
              <a:t>3/31/2025</a:t>
            </a:fld>
            <a:endParaRPr lang="en-US"/>
          </a:p>
        </p:txBody>
      </p:sp>
      <p:sp>
        <p:nvSpPr>
          <p:cNvPr id="5" name="Footer Placeholder 4">
            <a:extLst>
              <a:ext uri="{FF2B5EF4-FFF2-40B4-BE49-F238E27FC236}">
                <a16:creationId xmlns:a16="http://schemas.microsoft.com/office/drawing/2014/main" id="{C0F0C608-FCC9-12A8-5198-867489678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CCD513-C1F9-311F-162A-870391C89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7856B9-FF34-4BC9-A9ED-745E8079DD1F}" type="slidenum">
              <a:rPr lang="en-US" smtClean="0"/>
              <a:t>‹#›</a:t>
            </a:fld>
            <a:endParaRPr lang="en-US"/>
          </a:p>
        </p:txBody>
      </p:sp>
    </p:spTree>
    <p:extLst>
      <p:ext uri="{BB962C8B-B14F-4D97-AF65-F5344CB8AC3E}">
        <p14:creationId xmlns:p14="http://schemas.microsoft.com/office/powerpoint/2010/main" val="166118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igma.com/proto/lBMvi1bJ27kki1SQsJIZVf/OSU-Health-Centre?node-id=22-263&amp;t=dFKhr6MmEaQvBrG2-1&amp;scaling=min-zoom&amp;page-id=0%3A1&amp;starting-point-node-id=39%3A9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dical">
            <a:extLst>
              <a:ext uri="{FF2B5EF4-FFF2-40B4-BE49-F238E27FC236}">
                <a16:creationId xmlns:a16="http://schemas.microsoft.com/office/drawing/2014/main" id="{464649F0-DEC5-61F4-BFB5-1BB118868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870F835-A856-53CC-55AE-AC1C796F86A9}"/>
              </a:ext>
            </a:extLst>
          </p:cNvPr>
          <p:cNvSpPr>
            <a:spLocks noGrp="1"/>
          </p:cNvSpPr>
          <p:nvPr>
            <p:ph type="ctrTitle"/>
          </p:nvPr>
        </p:nvSpPr>
        <p:spPr>
          <a:xfrm>
            <a:off x="5622061" y="762538"/>
            <a:ext cx="5649349" cy="3199862"/>
          </a:xfrm>
        </p:spPr>
        <p:txBody>
          <a:bodyPr anchor="b">
            <a:normAutofit/>
          </a:bodyPr>
          <a:lstStyle/>
          <a:p>
            <a:pPr algn="l"/>
            <a:r>
              <a:rPr lang="en-US" sz="6600">
                <a:solidFill>
                  <a:srgbClr val="FFFFFF"/>
                </a:solidFill>
              </a:rPr>
              <a:t>OSU HEALTH CENTRE</a:t>
            </a:r>
          </a:p>
        </p:txBody>
      </p:sp>
      <p:sp>
        <p:nvSpPr>
          <p:cNvPr id="3" name="Subtitle 2">
            <a:extLst>
              <a:ext uri="{FF2B5EF4-FFF2-40B4-BE49-F238E27FC236}">
                <a16:creationId xmlns:a16="http://schemas.microsoft.com/office/drawing/2014/main" id="{D0DE84FA-F7BC-7CB1-6A2B-13D4DDD614D9}"/>
              </a:ext>
            </a:extLst>
          </p:cNvPr>
          <p:cNvSpPr>
            <a:spLocks noGrp="1"/>
          </p:cNvSpPr>
          <p:nvPr>
            <p:ph type="subTitle" idx="1"/>
          </p:nvPr>
        </p:nvSpPr>
        <p:spPr>
          <a:xfrm>
            <a:off x="9083718" y="4682675"/>
            <a:ext cx="5769092" cy="2177672"/>
          </a:xfrm>
        </p:spPr>
        <p:txBody>
          <a:bodyPr vert="horz" lIns="91440" tIns="45720" rIns="91440" bIns="45720" rtlCol="0" anchor="t">
            <a:normAutofit/>
          </a:bodyPr>
          <a:lstStyle/>
          <a:p>
            <a:pPr algn="l"/>
            <a:r>
              <a:rPr lang="en-US" sz="800" dirty="0">
                <a:solidFill>
                  <a:srgbClr val="FFFFFF"/>
                </a:solidFill>
                <a:latin typeface="Times New Roman"/>
                <a:cs typeface="Times New Roman"/>
              </a:rPr>
              <a:t>                                        </a:t>
            </a:r>
          </a:p>
          <a:p>
            <a:pPr algn="l"/>
            <a:r>
              <a:rPr lang="en-US" sz="2000" dirty="0">
                <a:solidFill>
                  <a:srgbClr val="FFFFFF"/>
                </a:solidFill>
                <a:latin typeface="Times New Roman"/>
                <a:cs typeface="Times New Roman"/>
              </a:rPr>
              <a:t>Anushka Aravelli</a:t>
            </a:r>
          </a:p>
          <a:p>
            <a:pPr algn="l"/>
            <a:endParaRPr lang="en-US" sz="800" dirty="0">
              <a:solidFill>
                <a:srgbClr val="FFFFFF"/>
              </a:solidFill>
              <a:latin typeface="Times New Roman"/>
              <a:cs typeface="Times New Roman"/>
            </a:endParaRPr>
          </a:p>
          <a:p>
            <a:pPr algn="l"/>
            <a:r>
              <a:rPr lang="en-US" sz="800" dirty="0">
                <a:solidFill>
                  <a:srgbClr val="FFFFFF"/>
                </a:solidFill>
                <a:latin typeface="Times New Roman"/>
                <a:cs typeface="Times New Roman"/>
              </a:rPr>
              <a:t>                                  </a:t>
            </a:r>
          </a:p>
        </p:txBody>
      </p:sp>
      <p:sp>
        <p:nvSpPr>
          <p:cNvPr id="2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479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2155D61-AB64-E095-B9A3-0D36A33BA100}"/>
              </a:ext>
            </a:extLst>
          </p:cNvPr>
          <p:cNvSpPr txBox="1"/>
          <p:nvPr/>
        </p:nvSpPr>
        <p:spPr>
          <a:xfrm>
            <a:off x="838928" y="727995"/>
            <a:ext cx="10436860" cy="9816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000" b="1" kern="1200">
                <a:latin typeface="Times New Roman"/>
                <a:ea typeface="+mj-ea"/>
                <a:cs typeface="Times New Roman"/>
              </a:rPr>
              <a:t>Fix:</a:t>
            </a:r>
            <a:r>
              <a:rPr lang="en-US" sz="2000" kern="1200">
                <a:latin typeface="Times New Roman"/>
                <a:ea typeface="+mj-ea"/>
                <a:cs typeface="Times New Roman"/>
              </a:rPr>
              <a:t> Introducing information pages for quick access to explanations of technical terms, ensuring clarity and ease of understanding.</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medical service&#10;&#10;Description automatically generated">
            <a:extLst>
              <a:ext uri="{FF2B5EF4-FFF2-40B4-BE49-F238E27FC236}">
                <a16:creationId xmlns:a16="http://schemas.microsoft.com/office/drawing/2014/main" id="{0FBFCB5B-60D3-F80D-87CC-4403951E4548}"/>
              </a:ext>
            </a:extLst>
          </p:cNvPr>
          <p:cNvPicPr>
            <a:picLocks noChangeAspect="1"/>
          </p:cNvPicPr>
          <p:nvPr/>
        </p:nvPicPr>
        <p:blipFill>
          <a:blip r:embed="rId2"/>
          <a:stretch>
            <a:fillRect/>
          </a:stretch>
        </p:blipFill>
        <p:spPr>
          <a:xfrm>
            <a:off x="2480656" y="1991080"/>
            <a:ext cx="6408836" cy="4197788"/>
          </a:xfrm>
          <a:prstGeom prst="rect">
            <a:avLst/>
          </a:prstGeom>
        </p:spPr>
      </p:pic>
    </p:spTree>
    <p:extLst>
      <p:ext uri="{BB962C8B-B14F-4D97-AF65-F5344CB8AC3E}">
        <p14:creationId xmlns:p14="http://schemas.microsoft.com/office/powerpoint/2010/main" val="279851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BA7D847-3D1A-610F-1C5F-88D5A2195EE3}"/>
              </a:ext>
            </a:extLst>
          </p:cNvPr>
          <p:cNvSpPr txBox="1"/>
          <p:nvPr/>
        </p:nvSpPr>
        <p:spPr>
          <a:xfrm>
            <a:off x="638881" y="390525"/>
            <a:ext cx="10909640" cy="15103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000" kern="1200">
                <a:solidFill>
                  <a:srgbClr val="FFFFFF"/>
                </a:solidFill>
                <a:latin typeface="Times New Roman"/>
                <a:ea typeface="+mj-ea"/>
                <a:cs typeface="Times New Roman"/>
              </a:rPr>
              <a:t>Clicking the "I" button leads to a Wikipedia page about the relevant disease.</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B0AA388-83C6-B6C3-24BA-9798C120EAE5}"/>
              </a:ext>
            </a:extLst>
          </p:cNvPr>
          <p:cNvPicPr>
            <a:picLocks noChangeAspect="1"/>
          </p:cNvPicPr>
          <p:nvPr/>
        </p:nvPicPr>
        <p:blipFill>
          <a:blip r:embed="rId2"/>
          <a:stretch>
            <a:fillRect/>
          </a:stretch>
        </p:blipFill>
        <p:spPr>
          <a:xfrm>
            <a:off x="1805377" y="2038350"/>
            <a:ext cx="9721198" cy="4226037"/>
          </a:xfrm>
          <a:prstGeom prst="rect">
            <a:avLst/>
          </a:prstGeom>
        </p:spPr>
      </p:pic>
    </p:spTree>
    <p:extLst>
      <p:ext uri="{BB962C8B-B14F-4D97-AF65-F5344CB8AC3E}">
        <p14:creationId xmlns:p14="http://schemas.microsoft.com/office/powerpoint/2010/main" val="12957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EE9C40-D1AA-3D40-BEB1-261D18BB1277}"/>
              </a:ext>
            </a:extLst>
          </p:cNvPr>
          <p:cNvSpPr txBox="1"/>
          <p:nvPr/>
        </p:nvSpPr>
        <p:spPr>
          <a:xfrm>
            <a:off x="453136" y="18862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200" b="1">
                <a:latin typeface="Times New Roman"/>
                <a:cs typeface="Times New Roman"/>
              </a:rPr>
              <a:t>Bug ID 4: Alphabetical order</a:t>
            </a:r>
            <a:endParaRPr lang="en-US"/>
          </a:p>
          <a:p>
            <a:pPr indent="-228600">
              <a:lnSpc>
                <a:spcPct val="90000"/>
              </a:lnSpc>
              <a:spcAft>
                <a:spcPts val="600"/>
              </a:spcAft>
              <a:buFont typeface="Arial" panose="020B0604020202020204" pitchFamily="34" charset="0"/>
              <a:buChar char="•"/>
            </a:pPr>
            <a:endParaRPr lang="en-US" sz="2200">
              <a:latin typeface="Times New Roman"/>
              <a:cs typeface="Times New Roman"/>
            </a:endParaRPr>
          </a:p>
          <a:p>
            <a:pPr algn="just">
              <a:lnSpc>
                <a:spcPct val="90000"/>
              </a:lnSpc>
              <a:spcAft>
                <a:spcPts val="600"/>
              </a:spcAft>
            </a:pPr>
            <a:r>
              <a:rPr lang="en-US" sz="2200" b="1">
                <a:latin typeface="Times New Roman"/>
                <a:cs typeface="Times New Roman"/>
              </a:rPr>
              <a:t>Issue : </a:t>
            </a:r>
            <a:r>
              <a:rPr lang="en-US" sz="2200">
                <a:latin typeface="Times New Roman"/>
                <a:cs typeface="Times New Roman"/>
              </a:rPr>
              <a:t>The web-based application currently displays a list of concerns that are not sorted in alphabetical order. This can cause difficulty for users trying to locate specific concerns quickly.</a:t>
            </a:r>
          </a:p>
          <a:p>
            <a:pPr indent="-228600">
              <a:lnSpc>
                <a:spcPct val="90000"/>
              </a:lnSpc>
              <a:spcAft>
                <a:spcPts val="600"/>
              </a:spcAft>
              <a:buFont typeface="Arial" panose="020B0604020202020204" pitchFamily="34" charset="0"/>
              <a:buChar char="•"/>
            </a:pPr>
            <a:endParaRPr lang="en-US" sz="2200"/>
          </a:p>
        </p:txBody>
      </p:sp>
      <p:pic>
        <p:nvPicPr>
          <p:cNvPr id="4" name="Picture 3" descr="A screenshot of a medical service&#10;&#10;Description automatically generated">
            <a:extLst>
              <a:ext uri="{FF2B5EF4-FFF2-40B4-BE49-F238E27FC236}">
                <a16:creationId xmlns:a16="http://schemas.microsoft.com/office/drawing/2014/main" id="{EC26BFCC-69A5-2B6E-1626-DD2F43D448C3}"/>
              </a:ext>
            </a:extLst>
          </p:cNvPr>
          <p:cNvPicPr>
            <a:picLocks noChangeAspect="1"/>
          </p:cNvPicPr>
          <p:nvPr/>
        </p:nvPicPr>
        <p:blipFill>
          <a:blip r:embed="rId2"/>
          <a:stretch>
            <a:fillRect/>
          </a:stretch>
        </p:blipFill>
        <p:spPr>
          <a:xfrm>
            <a:off x="6099048" y="1143058"/>
            <a:ext cx="5458968" cy="4571884"/>
          </a:xfrm>
          <a:prstGeom prst="rect">
            <a:avLst/>
          </a:prstGeom>
        </p:spPr>
      </p:pic>
    </p:spTree>
    <p:extLst>
      <p:ext uri="{BB962C8B-B14F-4D97-AF65-F5344CB8AC3E}">
        <p14:creationId xmlns:p14="http://schemas.microsoft.com/office/powerpoint/2010/main" val="331470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65FBA5-EE5A-AE4A-2B2A-F473972527C5}"/>
              </a:ext>
            </a:extLst>
          </p:cNvPr>
          <p:cNvSpPr>
            <a:spLocks noGrp="1"/>
          </p:cNvSpPr>
          <p:nvPr>
            <p:ph type="title"/>
          </p:nvPr>
        </p:nvSpPr>
        <p:spPr>
          <a:xfrm>
            <a:off x="66293" y="2278888"/>
            <a:ext cx="5280661" cy="2305812"/>
          </a:xfrm>
        </p:spPr>
        <p:txBody>
          <a:bodyPr vert="horz" lIns="91440" tIns="45720" rIns="91440" bIns="45720" rtlCol="0" anchor="ctr">
            <a:noAutofit/>
          </a:bodyPr>
          <a:lstStyle/>
          <a:p>
            <a:pPr marL="57150">
              <a:spcBef>
                <a:spcPts val="0"/>
              </a:spcBef>
              <a:spcAft>
                <a:spcPts val="600"/>
              </a:spcAft>
            </a:pPr>
            <a:r>
              <a:rPr lang="en-US" sz="2000" b="1">
                <a:latin typeface="Times New Roman"/>
                <a:cs typeface="Arial"/>
              </a:rPr>
              <a:t>Fix: </a:t>
            </a:r>
            <a:r>
              <a:rPr lang="en-US" sz="2000">
                <a:latin typeface="Times New Roman"/>
                <a:cs typeface="Arial"/>
              </a:rPr>
              <a:t>Implemented the alphabetical sorting mechanism for the list of concerns </a:t>
            </a:r>
            <a:br>
              <a:rPr lang="en-US" sz="2000">
                <a:latin typeface="Times New Roman"/>
                <a:cs typeface="Arial"/>
              </a:rPr>
            </a:br>
            <a:r>
              <a:rPr lang="en-US" sz="2000">
                <a:latin typeface="Times New Roman"/>
                <a:cs typeface="Arial"/>
              </a:rPr>
              <a:t>to enhance user experience and improve accessibility.</a:t>
            </a:r>
            <a:endParaRPr lang="en-US" sz="2000">
              <a:latin typeface="Times New Roman"/>
              <a:cs typeface="Times New Roman"/>
            </a:endParaRPr>
          </a:p>
          <a:p>
            <a:endParaRPr lang="en-GB" sz="1500"/>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143A3F-6801-FBEF-834F-E17C3615CFE6}"/>
              </a:ext>
            </a:extLst>
          </p:cNvPr>
          <p:cNvSpPr>
            <a:spLocks noGrp="1"/>
          </p:cNvSpPr>
          <p:nvPr>
            <p:ph idx="1"/>
          </p:nvPr>
        </p:nvSpPr>
        <p:spPr>
          <a:xfrm>
            <a:off x="371094" y="2718054"/>
            <a:ext cx="5054346" cy="3207258"/>
          </a:xfrm>
        </p:spPr>
        <p:txBody>
          <a:bodyPr vert="horz" lIns="91440" tIns="45720" rIns="91440" bIns="45720" rtlCol="0" anchor="t">
            <a:normAutofit/>
          </a:bodyPr>
          <a:lstStyle/>
          <a:p>
            <a:pPr marL="0" indent="0">
              <a:buNone/>
            </a:pPr>
            <a:r>
              <a:rPr lang="en-GB" sz="1700"/>
              <a:t>    </a:t>
            </a:r>
          </a:p>
        </p:txBody>
      </p:sp>
      <p:pic>
        <p:nvPicPr>
          <p:cNvPr id="5" name="Picture 4" descr="A screenshot of a medical service&#10;&#10;Description automatically generated">
            <a:extLst>
              <a:ext uri="{FF2B5EF4-FFF2-40B4-BE49-F238E27FC236}">
                <a16:creationId xmlns:a16="http://schemas.microsoft.com/office/drawing/2014/main" id="{A90631C0-FA1E-4B7D-6B56-680C4E592674}"/>
              </a:ext>
            </a:extLst>
          </p:cNvPr>
          <p:cNvPicPr>
            <a:picLocks noChangeAspect="1"/>
          </p:cNvPicPr>
          <p:nvPr/>
        </p:nvPicPr>
        <p:blipFill>
          <a:blip r:embed="rId2"/>
          <a:stretch>
            <a:fillRect/>
          </a:stretch>
        </p:blipFill>
        <p:spPr>
          <a:xfrm>
            <a:off x="5677155" y="841248"/>
            <a:ext cx="5370065" cy="5276088"/>
          </a:xfrm>
          <a:prstGeom prst="rect">
            <a:avLst/>
          </a:prstGeom>
        </p:spPr>
      </p:pic>
    </p:spTree>
    <p:extLst>
      <p:ext uri="{BB962C8B-B14F-4D97-AF65-F5344CB8AC3E}">
        <p14:creationId xmlns:p14="http://schemas.microsoft.com/office/powerpoint/2010/main" val="163405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Freeform: Shape 5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22B3AD5D-1CEF-5557-AFDC-6B2609265CF5}"/>
              </a:ext>
            </a:extLst>
          </p:cNvPr>
          <p:cNvPicPr>
            <a:picLocks noChangeAspect="1"/>
          </p:cNvPicPr>
          <p:nvPr/>
        </p:nvPicPr>
        <p:blipFill>
          <a:blip r:embed="rId2"/>
          <a:stretch>
            <a:fillRect/>
          </a:stretch>
        </p:blipFill>
        <p:spPr>
          <a:xfrm>
            <a:off x="1552303" y="2083285"/>
            <a:ext cx="9077960" cy="4221250"/>
          </a:xfrm>
          <a:prstGeom prst="rect">
            <a:avLst/>
          </a:prstGeom>
        </p:spPr>
      </p:pic>
      <p:sp>
        <p:nvSpPr>
          <p:cNvPr id="2" name="TextBox 1">
            <a:extLst>
              <a:ext uri="{FF2B5EF4-FFF2-40B4-BE49-F238E27FC236}">
                <a16:creationId xmlns:a16="http://schemas.microsoft.com/office/drawing/2014/main" id="{69468A46-2CA4-5A2B-2F94-AB433AEFD431}"/>
              </a:ext>
            </a:extLst>
          </p:cNvPr>
          <p:cNvSpPr txBox="1"/>
          <p:nvPr/>
        </p:nvSpPr>
        <p:spPr>
          <a:xfrm>
            <a:off x="578223" y="735105"/>
            <a:ext cx="72143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Bug ID 5: Return to home button</a:t>
            </a:r>
            <a:r>
              <a:rPr lang="en-US" sz="2000">
                <a:latin typeface="Times New Roman"/>
              </a:rPr>
              <a:t> </a:t>
            </a:r>
            <a:endParaRPr lang="en-US"/>
          </a:p>
        </p:txBody>
      </p:sp>
      <p:sp>
        <p:nvSpPr>
          <p:cNvPr id="3" name="TextBox 2">
            <a:extLst>
              <a:ext uri="{FF2B5EF4-FFF2-40B4-BE49-F238E27FC236}">
                <a16:creationId xmlns:a16="http://schemas.microsoft.com/office/drawing/2014/main" id="{831089FA-E700-A4E0-6D8F-8A93C73716E9}"/>
              </a:ext>
            </a:extLst>
          </p:cNvPr>
          <p:cNvSpPr txBox="1"/>
          <p:nvPr/>
        </p:nvSpPr>
        <p:spPr>
          <a:xfrm>
            <a:off x="1037665" y="925606"/>
            <a:ext cx="9601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Segoe UI"/>
              </a:rPr>
              <a:t>​</a:t>
            </a:r>
          </a:p>
          <a:p>
            <a:r>
              <a:rPr lang="en-US" sz="2000">
                <a:latin typeface="Times New Roman"/>
                <a:cs typeface="Segoe UI"/>
              </a:rPr>
              <a:t>​</a:t>
            </a:r>
            <a:br>
              <a:rPr lang="en-US" sz="2000">
                <a:latin typeface="Times New Roman"/>
                <a:cs typeface="Segoe UI"/>
              </a:rPr>
            </a:br>
            <a:r>
              <a:rPr lang="en-US" sz="2000" b="1">
                <a:latin typeface="Times New Roman"/>
                <a:cs typeface="Segoe UI"/>
              </a:rPr>
              <a:t>Issue</a:t>
            </a:r>
            <a:r>
              <a:rPr lang="en-US" sz="2000">
                <a:latin typeface="Times New Roman"/>
                <a:cs typeface="Segoe UI"/>
              </a:rPr>
              <a:t>: Users lack the option to return to the home screen from any page.</a:t>
            </a:r>
          </a:p>
        </p:txBody>
      </p:sp>
    </p:spTree>
    <p:extLst>
      <p:ext uri="{BB962C8B-B14F-4D97-AF65-F5344CB8AC3E}">
        <p14:creationId xmlns:p14="http://schemas.microsoft.com/office/powerpoint/2010/main" val="150874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05B14F3-0618-591A-B708-0477D78C36F1}"/>
              </a:ext>
            </a:extLst>
          </p:cNvPr>
          <p:cNvSpPr txBox="1"/>
          <p:nvPr/>
        </p:nvSpPr>
        <p:spPr>
          <a:xfrm>
            <a:off x="638881" y="390525"/>
            <a:ext cx="10909640" cy="15103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000" b="1" kern="1200">
                <a:solidFill>
                  <a:srgbClr val="FFFFFF"/>
                </a:solidFill>
                <a:latin typeface="Times New Roman"/>
                <a:ea typeface="+mj-ea"/>
                <a:cs typeface="Times New Roman"/>
              </a:rPr>
              <a:t>Fix</a:t>
            </a:r>
            <a:r>
              <a:rPr lang="en-US" sz="2000" kern="1200">
                <a:solidFill>
                  <a:srgbClr val="FFFFFF"/>
                </a:solidFill>
                <a:latin typeface="Times New Roman"/>
                <a:ea typeface="+mj-ea"/>
                <a:cs typeface="Times New Roman"/>
              </a:rPr>
              <a:t>: Introducing a home button for seamless navigation, allowing users to easily return to the home page from any screen without hassle.</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F34CC9-3600-6F03-86AD-701D7CCABC3D}"/>
              </a:ext>
            </a:extLst>
          </p:cNvPr>
          <p:cNvPicPr>
            <a:picLocks noChangeAspect="1"/>
          </p:cNvPicPr>
          <p:nvPr/>
        </p:nvPicPr>
        <p:blipFill>
          <a:blip r:embed="rId2"/>
          <a:stretch>
            <a:fillRect/>
          </a:stretch>
        </p:blipFill>
        <p:spPr>
          <a:xfrm>
            <a:off x="2406856" y="2139950"/>
            <a:ext cx="8099140" cy="4314937"/>
          </a:xfrm>
          <a:prstGeom prst="rect">
            <a:avLst/>
          </a:prstGeom>
        </p:spPr>
      </p:pic>
    </p:spTree>
    <p:extLst>
      <p:ext uri="{BB962C8B-B14F-4D97-AF65-F5344CB8AC3E}">
        <p14:creationId xmlns:p14="http://schemas.microsoft.com/office/powerpoint/2010/main" val="425989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51803AB-5F63-6854-0D2F-538423FF515B}"/>
              </a:ext>
            </a:extLst>
          </p:cNvPr>
          <p:cNvSpPr txBox="1"/>
          <p:nvPr/>
        </p:nvSpPr>
        <p:spPr>
          <a:xfrm>
            <a:off x="713720" y="1237848"/>
            <a:ext cx="111734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96112">
              <a:spcAft>
                <a:spcPts val="600"/>
              </a:spcAft>
            </a:pPr>
            <a:r>
              <a:rPr lang="en-US" sz="2000" b="1" kern="1200">
                <a:latin typeface="Times New Roman"/>
                <a:cs typeface="Times New Roman"/>
              </a:rPr>
              <a:t> Issue</a:t>
            </a:r>
            <a:r>
              <a:rPr lang="en-US" sz="2000" kern="1200">
                <a:latin typeface="Times New Roman"/>
                <a:cs typeface="Times New Roman"/>
              </a:rPr>
              <a:t>: Users lack a convenient way to navigate back to the previous screen from the current one</a:t>
            </a:r>
            <a:r>
              <a:rPr lang="en-US" sz="2000">
                <a:latin typeface="Times New Roman"/>
                <a:cs typeface="Times New Roman"/>
              </a:rPr>
              <a:t> and has the option continue to proceed.</a:t>
            </a:r>
          </a:p>
        </p:txBody>
      </p:sp>
      <p:sp>
        <p:nvSpPr>
          <p:cNvPr id="8" name="TextBox 7">
            <a:extLst>
              <a:ext uri="{FF2B5EF4-FFF2-40B4-BE49-F238E27FC236}">
                <a16:creationId xmlns:a16="http://schemas.microsoft.com/office/drawing/2014/main" id="{5D77E9CC-CBC5-4C3E-90F6-CB508960C0E1}"/>
              </a:ext>
            </a:extLst>
          </p:cNvPr>
          <p:cNvSpPr txBox="1"/>
          <p:nvPr/>
        </p:nvSpPr>
        <p:spPr>
          <a:xfrm>
            <a:off x="274171" y="587089"/>
            <a:ext cx="65131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96112">
              <a:spcAft>
                <a:spcPts val="600"/>
              </a:spcAft>
            </a:pPr>
            <a:r>
              <a:rPr lang="en-US" sz="2000" b="1">
                <a:latin typeface="Times New Roman"/>
                <a:cs typeface="Times New Roman"/>
              </a:rPr>
              <a:t> Bug ID 6 &amp; 7:</a:t>
            </a:r>
            <a:r>
              <a:rPr lang="en-US" sz="2000">
                <a:latin typeface="Times New Roman"/>
                <a:cs typeface="Times New Roman"/>
              </a:rPr>
              <a:t> Previous button and  Next button</a:t>
            </a:r>
          </a:p>
        </p:txBody>
      </p:sp>
      <p:pic>
        <p:nvPicPr>
          <p:cNvPr id="2" name="Picture 1" descr="A screenshot of a screenshot of a medical registration&#10;&#10;Description automatically generated">
            <a:extLst>
              <a:ext uri="{FF2B5EF4-FFF2-40B4-BE49-F238E27FC236}">
                <a16:creationId xmlns:a16="http://schemas.microsoft.com/office/drawing/2014/main" id="{7D78CC77-9CE9-AC31-0623-98F29AFCD5AA}"/>
              </a:ext>
            </a:extLst>
          </p:cNvPr>
          <p:cNvPicPr>
            <a:picLocks noChangeAspect="1"/>
          </p:cNvPicPr>
          <p:nvPr/>
        </p:nvPicPr>
        <p:blipFill>
          <a:blip r:embed="rId2"/>
          <a:stretch>
            <a:fillRect/>
          </a:stretch>
        </p:blipFill>
        <p:spPr>
          <a:xfrm>
            <a:off x="2011363" y="2062162"/>
            <a:ext cx="7775575" cy="4613275"/>
          </a:xfrm>
          <a:prstGeom prst="rect">
            <a:avLst/>
          </a:prstGeom>
        </p:spPr>
      </p:pic>
    </p:spTree>
    <p:extLst>
      <p:ext uri="{BB962C8B-B14F-4D97-AF65-F5344CB8AC3E}">
        <p14:creationId xmlns:p14="http://schemas.microsoft.com/office/powerpoint/2010/main" val="7039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FF7DEE6-25DA-3883-8393-2A398A63E6DD}"/>
              </a:ext>
            </a:extLst>
          </p:cNvPr>
          <p:cNvSpPr txBox="1"/>
          <p:nvPr/>
        </p:nvSpPr>
        <p:spPr>
          <a:xfrm>
            <a:off x="477981" y="969963"/>
            <a:ext cx="10906760" cy="918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ct val="0"/>
              </a:spcBef>
              <a:spcAft>
                <a:spcPts val="600"/>
              </a:spcAft>
            </a:pPr>
            <a:r>
              <a:rPr lang="en-US" sz="2000" b="1" kern="1200" dirty="0">
                <a:latin typeface="Times New Roman"/>
                <a:ea typeface="+mj-ea"/>
                <a:cs typeface="Times New Roman"/>
              </a:rPr>
              <a:t>Fix:</a:t>
            </a:r>
            <a:r>
              <a:rPr lang="en-US" sz="2000" dirty="0">
                <a:latin typeface="Times New Roman"/>
                <a:ea typeface="+mj-ea"/>
                <a:cs typeface="Times New Roman"/>
              </a:rPr>
              <a:t> I've enhanced the navigation experience by adding a "Previous" button for backtracking and replacing the "Continue" button with a more intuitive "Next" button for seamless forward movement</a:t>
            </a:r>
            <a:r>
              <a:rPr lang="en-US" sz="2000" dirty="0">
                <a:latin typeface="Times New Roman"/>
                <a:ea typeface="+mn-lt"/>
                <a:cs typeface="+mn-lt"/>
              </a:rPr>
              <a:t>.  </a:t>
            </a:r>
          </a:p>
          <a:p>
            <a:pPr>
              <a:lnSpc>
                <a:spcPct val="90000"/>
              </a:lnSpc>
              <a:spcBef>
                <a:spcPct val="0"/>
              </a:spcBef>
              <a:spcAft>
                <a:spcPts val="600"/>
              </a:spcAft>
            </a:pPr>
            <a:endParaRPr lang="en-US" sz="2000" kern="1200" dirty="0">
              <a:latin typeface="Times New Roman"/>
              <a:ea typeface="+mj-ea"/>
              <a:cs typeface="Times New Roman"/>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screenshot of a computer&#10;&#10;Description automatically generated">
            <a:extLst>
              <a:ext uri="{FF2B5EF4-FFF2-40B4-BE49-F238E27FC236}">
                <a16:creationId xmlns:a16="http://schemas.microsoft.com/office/drawing/2014/main" id="{E147F28C-4631-A923-D2CE-9CDCE812EF98}"/>
              </a:ext>
            </a:extLst>
          </p:cNvPr>
          <p:cNvPicPr>
            <a:picLocks noChangeAspect="1"/>
          </p:cNvPicPr>
          <p:nvPr/>
        </p:nvPicPr>
        <p:blipFill>
          <a:blip r:embed="rId2"/>
          <a:stretch>
            <a:fillRect/>
          </a:stretch>
        </p:blipFill>
        <p:spPr>
          <a:xfrm>
            <a:off x="1525587" y="1714500"/>
            <a:ext cx="7883525" cy="4546600"/>
          </a:xfrm>
          <a:prstGeom prst="rect">
            <a:avLst/>
          </a:prstGeom>
        </p:spPr>
      </p:pic>
    </p:spTree>
    <p:extLst>
      <p:ext uri="{BB962C8B-B14F-4D97-AF65-F5344CB8AC3E}">
        <p14:creationId xmlns:p14="http://schemas.microsoft.com/office/powerpoint/2010/main" val="25521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85238-F263-A239-F968-B230D7171BC8}"/>
              </a:ext>
            </a:extLst>
          </p:cNvPr>
          <p:cNvSpPr>
            <a:spLocks noGrp="1"/>
          </p:cNvSpPr>
          <p:nvPr>
            <p:ph type="title"/>
          </p:nvPr>
        </p:nvSpPr>
        <p:spPr>
          <a:xfrm>
            <a:off x="612648" y="365125"/>
            <a:ext cx="6986015" cy="1776484"/>
          </a:xfrm>
        </p:spPr>
        <p:txBody>
          <a:bodyPr vert="horz" lIns="91440" tIns="45720" rIns="91440" bIns="45720" rtlCol="0" anchor="b">
            <a:normAutofit/>
          </a:bodyPr>
          <a:lstStyle/>
          <a:p>
            <a:br>
              <a:rPr lang="en-US" sz="3000"/>
            </a:br>
            <a:br>
              <a:rPr lang="en-US" sz="3000"/>
            </a:br>
            <a:r>
              <a:rPr lang="en-US" sz="3000"/>
              <a:t>  </a:t>
            </a:r>
            <a:br>
              <a:rPr lang="en-US" sz="3000"/>
            </a:br>
            <a:endParaRPr lang="en-US" sz="3000"/>
          </a:p>
        </p:txBody>
      </p:sp>
      <p:pic>
        <p:nvPicPr>
          <p:cNvPr id="3" name="Picture 2" descr="A white background with black text&#10;&#10;Description automatically generated">
            <a:extLst>
              <a:ext uri="{FF2B5EF4-FFF2-40B4-BE49-F238E27FC236}">
                <a16:creationId xmlns:a16="http://schemas.microsoft.com/office/drawing/2014/main" id="{6C03B54F-C386-EE95-E1D1-FEC8BD2624AE}"/>
              </a:ext>
            </a:extLst>
          </p:cNvPr>
          <p:cNvPicPr>
            <a:picLocks noChangeAspect="1"/>
          </p:cNvPicPr>
          <p:nvPr/>
        </p:nvPicPr>
        <p:blipFill>
          <a:blip r:embed="rId2"/>
          <a:stretch>
            <a:fillRect/>
          </a:stretch>
        </p:blipFill>
        <p:spPr>
          <a:xfrm>
            <a:off x="835609" y="2508776"/>
            <a:ext cx="4611536" cy="1498750"/>
          </a:xfrm>
          <a:prstGeom prst="rect">
            <a:avLst/>
          </a:prstGeom>
        </p:spPr>
      </p:pic>
      <p:sp>
        <p:nvSpPr>
          <p:cNvPr id="2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7">
            <a:extLst>
              <a:ext uri="{FF2B5EF4-FFF2-40B4-BE49-F238E27FC236}">
                <a16:creationId xmlns:a16="http://schemas.microsoft.com/office/drawing/2014/main" id="{5C6295F7-BA9E-676F-66CF-B70B2D663000}"/>
              </a:ext>
            </a:extLst>
          </p:cNvPr>
          <p:cNvSpPr txBox="1"/>
          <p:nvPr/>
        </p:nvSpPr>
        <p:spPr>
          <a:xfrm>
            <a:off x="612648" y="980819"/>
            <a:ext cx="10516616" cy="738444"/>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000" b="1" i="0">
                <a:effectLst/>
                <a:highlight>
                  <a:srgbClr val="FFFFFF"/>
                </a:highlight>
                <a:latin typeface="Times New Roman"/>
                <a:cs typeface="Times New Roman"/>
              </a:rPr>
              <a:t>Issue</a:t>
            </a:r>
            <a:r>
              <a:rPr lang="en-US" sz="2000" b="1">
                <a:highlight>
                  <a:srgbClr val="FFFFFF"/>
                </a:highlight>
                <a:latin typeface="Times New Roman"/>
                <a:cs typeface="Times New Roman"/>
              </a:rPr>
              <a:t> </a:t>
            </a:r>
            <a:r>
              <a:rPr lang="en-US" sz="2000" b="1" i="0">
                <a:effectLst/>
                <a:highlight>
                  <a:srgbClr val="FFFFFF"/>
                </a:highlight>
                <a:latin typeface="Times New Roman"/>
                <a:cs typeface="Times New Roman"/>
              </a:rPr>
              <a:t>: </a:t>
            </a:r>
            <a:r>
              <a:rPr lang="en-US" sz="2000" b="0" i="0">
                <a:effectLst/>
                <a:highlight>
                  <a:srgbClr val="FFFFFF"/>
                </a:highlight>
                <a:latin typeface="Times New Roman"/>
                <a:cs typeface="Times New Roman"/>
              </a:rPr>
              <a:t>Medical concerns that do not fall under the main categories are scattered and confusingly placed within the services section. This disorganization can lead to difficulty for users in finding specific medical concerns and requires navigating through multiple screens.</a:t>
            </a:r>
            <a:endParaRPr lang="en-US" sz="2000">
              <a:latin typeface="Times New Roman"/>
              <a:cs typeface="Times New Roman"/>
            </a:endParaRPr>
          </a:p>
        </p:txBody>
      </p:sp>
      <p:pic>
        <p:nvPicPr>
          <p:cNvPr id="6" name="Picture 5" descr="A screenshot of a medical application&#10;&#10;Description automatically generated">
            <a:extLst>
              <a:ext uri="{FF2B5EF4-FFF2-40B4-BE49-F238E27FC236}">
                <a16:creationId xmlns:a16="http://schemas.microsoft.com/office/drawing/2014/main" id="{E154F814-4101-FF4E-2E10-27C527D2020E}"/>
              </a:ext>
            </a:extLst>
          </p:cNvPr>
          <p:cNvPicPr>
            <a:picLocks noChangeAspect="1"/>
          </p:cNvPicPr>
          <p:nvPr/>
        </p:nvPicPr>
        <p:blipFill rotWithShape="1">
          <a:blip r:embed="rId3"/>
          <a:srcRect l="-2192" t="-3466" r="14246" b="23037"/>
          <a:stretch/>
        </p:blipFill>
        <p:spPr>
          <a:xfrm>
            <a:off x="6232565" y="2141953"/>
            <a:ext cx="4529756" cy="4320440"/>
          </a:xfrm>
          <a:prstGeom prst="rect">
            <a:avLst/>
          </a:prstGeom>
        </p:spPr>
      </p:pic>
      <p:pic>
        <p:nvPicPr>
          <p:cNvPr id="5" name="Picture 4" descr="A screenshot of a checklist&#10;&#10;Description automatically generated">
            <a:extLst>
              <a:ext uri="{FF2B5EF4-FFF2-40B4-BE49-F238E27FC236}">
                <a16:creationId xmlns:a16="http://schemas.microsoft.com/office/drawing/2014/main" id="{6108FFAF-C065-91AD-08B2-110C644FDEA3}"/>
              </a:ext>
            </a:extLst>
          </p:cNvPr>
          <p:cNvPicPr>
            <a:picLocks noChangeAspect="1"/>
          </p:cNvPicPr>
          <p:nvPr/>
        </p:nvPicPr>
        <p:blipFill rotWithShape="1">
          <a:blip r:embed="rId4"/>
          <a:srcRect t="422" r="386" b="18565"/>
          <a:stretch/>
        </p:blipFill>
        <p:spPr>
          <a:xfrm>
            <a:off x="1282928" y="4154981"/>
            <a:ext cx="3451924" cy="2474420"/>
          </a:xfrm>
          <a:prstGeom prst="rect">
            <a:avLst/>
          </a:prstGeom>
        </p:spPr>
      </p:pic>
      <p:sp>
        <p:nvSpPr>
          <p:cNvPr id="12" name="TextBox 11">
            <a:extLst>
              <a:ext uri="{FF2B5EF4-FFF2-40B4-BE49-F238E27FC236}">
                <a16:creationId xmlns:a16="http://schemas.microsoft.com/office/drawing/2014/main" id="{C7C1B3B9-9EF9-4716-1799-73EAC8775FC8}"/>
              </a:ext>
            </a:extLst>
          </p:cNvPr>
          <p:cNvSpPr txBox="1"/>
          <p:nvPr/>
        </p:nvSpPr>
        <p:spPr>
          <a:xfrm>
            <a:off x="276472" y="363594"/>
            <a:ext cx="612003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2000" b="1" kern="1200">
                <a:latin typeface="Times New Roman"/>
                <a:ea typeface="+mn-ea"/>
                <a:cs typeface="Times New Roman"/>
              </a:rPr>
              <a:t>Bug ID 8. </a:t>
            </a:r>
            <a:r>
              <a:rPr lang="en-US" sz="2000" kern="1200">
                <a:latin typeface="Times New Roman"/>
                <a:ea typeface="+mn-ea"/>
                <a:cs typeface="Times New Roman"/>
              </a:rPr>
              <a:t>Re</a:t>
            </a:r>
            <a:r>
              <a:rPr lang="en-US" sz="2000" kern="1200">
                <a:latin typeface="Times New Roman"/>
                <a:cs typeface="Times New Roman"/>
              </a:rPr>
              <a:t>arrangement of other medical concerns </a:t>
            </a:r>
            <a:endParaRPr lang="en-US" sz="2000">
              <a:latin typeface="Times New Roman"/>
              <a:cs typeface="Times New Roman"/>
            </a:endParaRPr>
          </a:p>
        </p:txBody>
      </p:sp>
    </p:spTree>
    <p:extLst>
      <p:ext uri="{BB962C8B-B14F-4D97-AF65-F5344CB8AC3E}">
        <p14:creationId xmlns:p14="http://schemas.microsoft.com/office/powerpoint/2010/main" val="3491630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1C744-E6CD-F37B-E407-4681F954B9E3}"/>
              </a:ext>
            </a:extLst>
          </p:cNvPr>
          <p:cNvSpPr>
            <a:spLocks noGrp="1"/>
          </p:cNvSpPr>
          <p:nvPr>
            <p:ph type="title"/>
          </p:nvPr>
        </p:nvSpPr>
        <p:spPr>
          <a:xfrm>
            <a:off x="643636" y="640080"/>
            <a:ext cx="10787888" cy="1481328"/>
          </a:xfrm>
        </p:spPr>
        <p:txBody>
          <a:bodyPr anchor="b">
            <a:normAutofit/>
          </a:bodyPr>
          <a:lstStyle/>
          <a:p>
            <a:r>
              <a:rPr lang="en-GB" sz="2000" b="1">
                <a:latin typeface="Times New Roman"/>
                <a:cs typeface="Times New Roman"/>
              </a:rPr>
              <a:t>Fix:</a:t>
            </a:r>
            <a:r>
              <a:rPr lang="en-GB" sz="2000">
                <a:latin typeface="Times New Roman"/>
                <a:cs typeface="Times New Roman"/>
              </a:rPr>
              <a:t> </a:t>
            </a:r>
            <a:r>
              <a:rPr lang="en-GB" sz="2000">
                <a:latin typeface="Times New Roman"/>
                <a:ea typeface="+mj-lt"/>
                <a:cs typeface="+mj-lt"/>
              </a:rPr>
              <a:t> We've segregated these miscellaneous medical concerns into a separate section labelled "Other Medical Concerns." This ensures clarity for users who may not find the specific service they're looking for, by typing their concern in the comment box section.</a:t>
            </a:r>
            <a:endParaRPr lang="en-GB" sz="2000">
              <a:latin typeface="Times New Roman"/>
              <a:cs typeface="Times New Roman"/>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A259109-0400-CDB6-5A0B-8873CC6B67D3}"/>
              </a:ext>
            </a:extLst>
          </p:cNvPr>
          <p:cNvSpPr>
            <a:spLocks noGrp="1"/>
          </p:cNvSpPr>
          <p:nvPr>
            <p:ph idx="1"/>
          </p:nvPr>
        </p:nvSpPr>
        <p:spPr>
          <a:xfrm>
            <a:off x="630936" y="2660904"/>
            <a:ext cx="4818888" cy="3547872"/>
          </a:xfrm>
        </p:spPr>
        <p:txBody>
          <a:bodyPr anchor="t">
            <a:normAutofit/>
          </a:bodyPr>
          <a:lstStyle/>
          <a:p>
            <a:pPr marL="0" indent="0">
              <a:buNone/>
            </a:pPr>
            <a:r>
              <a:rPr lang="en-US" sz="2200"/>
              <a:t>  </a:t>
            </a:r>
          </a:p>
        </p:txBody>
      </p:sp>
      <p:pic>
        <p:nvPicPr>
          <p:cNvPr id="4" name="Content Placeholder 3" descr="A screenshot of a medical emergency dial&#10;&#10;Description automatically generated">
            <a:extLst>
              <a:ext uri="{FF2B5EF4-FFF2-40B4-BE49-F238E27FC236}">
                <a16:creationId xmlns:a16="http://schemas.microsoft.com/office/drawing/2014/main" id="{77642EEC-B0FE-4840-512A-6FCDF422D99B}"/>
              </a:ext>
            </a:extLst>
          </p:cNvPr>
          <p:cNvPicPr>
            <a:picLocks noChangeAspect="1"/>
          </p:cNvPicPr>
          <p:nvPr/>
        </p:nvPicPr>
        <p:blipFill>
          <a:blip r:embed="rId2"/>
          <a:stretch>
            <a:fillRect/>
          </a:stretch>
        </p:blipFill>
        <p:spPr>
          <a:xfrm>
            <a:off x="1946148" y="2659455"/>
            <a:ext cx="7262368" cy="3913989"/>
          </a:xfrm>
          <a:prstGeom prst="rect">
            <a:avLst/>
          </a:prstGeom>
        </p:spPr>
      </p:pic>
    </p:spTree>
    <p:extLst>
      <p:ext uri="{BB962C8B-B14F-4D97-AF65-F5344CB8AC3E}">
        <p14:creationId xmlns:p14="http://schemas.microsoft.com/office/powerpoint/2010/main" val="23268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63700-5708-E5B4-C34B-B28EDD5D0766}"/>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a:cs typeface="Times New Roman"/>
              </a:rPr>
              <a:t>Introduction of OSU Health Centre application</a:t>
            </a:r>
            <a:r>
              <a:rPr lang="en-US">
                <a:solidFill>
                  <a:srgbClr val="FFFFFF"/>
                </a:solidFill>
                <a:highlight>
                  <a:srgbClr val="FFFFFF"/>
                </a:highlight>
                <a:latin typeface="Times New Roman"/>
                <a:cs typeface="Times New Roman"/>
              </a:rPr>
              <a:t> </a:t>
            </a:r>
            <a:endParaRPr lang="en-US">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25FBDC-496B-A75C-3E40-707C7FB6244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US"/>
          </a:p>
          <a:p>
            <a:pPr marL="0" indent="0">
              <a:buNone/>
            </a:pPr>
            <a:r>
              <a:rPr lang="en-US" b="1">
                <a:latin typeface="Times New Roman"/>
                <a:ea typeface="+mn-lt"/>
                <a:cs typeface="+mn-lt"/>
              </a:rPr>
              <a:t>Comprehensive Medical Services:</a:t>
            </a:r>
            <a:endParaRPr lang="en-US">
              <a:latin typeface="Times New Roman"/>
              <a:cs typeface="Times New Roman"/>
            </a:endParaRPr>
          </a:p>
          <a:p>
            <a:pPr>
              <a:buFont typeface="Arial"/>
              <a:buChar char="•"/>
            </a:pPr>
            <a:r>
              <a:rPr lang="en-US">
                <a:latin typeface="Times New Roman"/>
                <a:ea typeface="+mn-lt"/>
                <a:cs typeface="+mn-lt"/>
              </a:rPr>
              <a:t>Health checkups tailored to OSU students</a:t>
            </a:r>
            <a:endParaRPr lang="en-US">
              <a:latin typeface="Times New Roman"/>
              <a:cs typeface="Times New Roman"/>
            </a:endParaRPr>
          </a:p>
          <a:p>
            <a:pPr>
              <a:buFont typeface="Arial"/>
              <a:buChar char="•"/>
            </a:pPr>
            <a:r>
              <a:rPr lang="en-US">
                <a:latin typeface="Times New Roman"/>
                <a:ea typeface="+mn-lt"/>
                <a:cs typeface="+mn-lt"/>
              </a:rPr>
              <a:t>Appointment booking</a:t>
            </a:r>
            <a:endParaRPr lang="en-US">
              <a:latin typeface="Times New Roman"/>
              <a:cs typeface="Times New Roman"/>
            </a:endParaRPr>
          </a:p>
          <a:p>
            <a:pPr>
              <a:buFont typeface="Arial"/>
              <a:buChar char="•"/>
            </a:pPr>
            <a:r>
              <a:rPr lang="en-US">
                <a:latin typeface="Times New Roman"/>
                <a:ea typeface="+mn-lt"/>
                <a:cs typeface="+mn-lt"/>
              </a:rPr>
              <a:t>Doctor consultations</a:t>
            </a:r>
            <a:endParaRPr lang="en-US">
              <a:latin typeface="Times New Roman"/>
              <a:cs typeface="Times New Roman"/>
            </a:endParaRPr>
          </a:p>
          <a:p>
            <a:pPr>
              <a:buFont typeface="Arial"/>
              <a:buChar char="•"/>
            </a:pPr>
            <a:r>
              <a:rPr lang="en-US">
                <a:latin typeface="Times New Roman"/>
                <a:ea typeface="+mn-lt"/>
                <a:cs typeface="+mn-lt"/>
              </a:rPr>
              <a:t>Access to lab tests, reports, and prescriptions</a:t>
            </a:r>
            <a:endParaRPr lang="en-US">
              <a:latin typeface="Times New Roman"/>
              <a:cs typeface="Times New Roman"/>
            </a:endParaRPr>
          </a:p>
          <a:p>
            <a:pPr marL="0" indent="0">
              <a:buNone/>
            </a:pPr>
            <a:endParaRPr lang="en-US">
              <a:latin typeface="Times New Roman"/>
              <a:ea typeface="+mn-lt"/>
              <a:cs typeface="+mn-lt"/>
            </a:endParaRPr>
          </a:p>
          <a:p>
            <a:pPr marL="0" indent="0">
              <a:buNone/>
            </a:pPr>
            <a:r>
              <a:rPr lang="en-US" b="1">
                <a:latin typeface="Times New Roman"/>
                <a:ea typeface="+mn-lt"/>
                <a:cs typeface="+mn-lt"/>
              </a:rPr>
              <a:t>Efficient Record Management:</a:t>
            </a:r>
            <a:endParaRPr lang="en-US">
              <a:latin typeface="Times New Roman"/>
              <a:cs typeface="Times New Roman"/>
            </a:endParaRPr>
          </a:p>
          <a:p>
            <a:pPr>
              <a:buFont typeface="Arial"/>
              <a:buChar char="•"/>
            </a:pPr>
            <a:r>
              <a:rPr lang="en-US">
                <a:latin typeface="Times New Roman"/>
                <a:ea typeface="+mn-lt"/>
                <a:cs typeface="+mn-lt"/>
              </a:rPr>
              <a:t>Vaccination records management</a:t>
            </a:r>
            <a:endParaRPr lang="en-US">
              <a:latin typeface="Times New Roman"/>
              <a:cs typeface="Times New Roman"/>
            </a:endParaRPr>
          </a:p>
          <a:p>
            <a:pPr>
              <a:buFont typeface="Arial"/>
              <a:buChar char="•"/>
            </a:pPr>
            <a:r>
              <a:rPr lang="en-US">
                <a:latin typeface="Times New Roman"/>
                <a:ea typeface="+mn-lt"/>
                <a:cs typeface="+mn-lt"/>
              </a:rPr>
              <a:t>Appointment reminders via email</a:t>
            </a:r>
            <a:endParaRPr lang="en-US">
              <a:latin typeface="Times New Roman"/>
              <a:cs typeface="Times New Roman"/>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41235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F05CE-B38E-8C4A-EF8A-EECF47756AA4}"/>
              </a:ext>
            </a:extLst>
          </p:cNvPr>
          <p:cNvSpPr>
            <a:spLocks noGrp="1"/>
          </p:cNvSpPr>
          <p:nvPr>
            <p:ph type="title"/>
          </p:nvPr>
        </p:nvSpPr>
        <p:spPr>
          <a:xfrm>
            <a:off x="1171074" y="1396686"/>
            <a:ext cx="3240506" cy="4064628"/>
          </a:xfrm>
        </p:spPr>
        <p:txBody>
          <a:bodyPr>
            <a:normAutofit/>
          </a:bodyPr>
          <a:lstStyle/>
          <a:p>
            <a:r>
              <a:rPr lang="en-US" b="1">
                <a:solidFill>
                  <a:srgbClr val="FFFFFF"/>
                </a:solidFill>
                <a:effectLst/>
                <a:latin typeface="Times New Roman" panose="02020603050405020304" pitchFamily="18" charset="0"/>
                <a:ea typeface="Times New Roman" panose="02020603050405020304" pitchFamily="18" charset="0"/>
              </a:rPr>
              <a:t>Figma</a:t>
            </a:r>
            <a:r>
              <a:rPr lang="en-US" b="1" spc="-25">
                <a:solidFill>
                  <a:srgbClr val="FFFFFF"/>
                </a:solidFill>
                <a:effectLst/>
                <a:latin typeface="Times New Roman" panose="02020603050405020304" pitchFamily="18" charset="0"/>
                <a:ea typeface="Times New Roman" panose="02020603050405020304" pitchFamily="18" charset="0"/>
              </a:rPr>
              <a:t> </a:t>
            </a:r>
            <a:r>
              <a:rPr lang="en-US" b="1">
                <a:solidFill>
                  <a:srgbClr val="FFFFFF"/>
                </a:solidFill>
                <a:effectLst/>
                <a:latin typeface="Times New Roman" panose="02020603050405020304" pitchFamily="18" charset="0"/>
                <a:ea typeface="Times New Roman" panose="02020603050405020304" pitchFamily="18" charset="0"/>
              </a:rPr>
              <a:t>prototype</a:t>
            </a:r>
            <a:r>
              <a:rPr lang="en-US" b="1" spc="-25">
                <a:solidFill>
                  <a:srgbClr val="FFFFFF"/>
                </a:solidFill>
                <a:effectLst/>
                <a:latin typeface="Times New Roman" panose="02020603050405020304" pitchFamily="18" charset="0"/>
                <a:ea typeface="Times New Roman" panose="02020603050405020304" pitchFamily="18" charset="0"/>
              </a:rPr>
              <a:t>:</a:t>
            </a:r>
            <a:br>
              <a:rPr lang="en-IN">
                <a:solidFill>
                  <a:srgbClr val="FFFFFF"/>
                </a:solidFill>
                <a:effectLst/>
                <a:latin typeface="Times New Roman" panose="02020603050405020304" pitchFamily="18" charset="0"/>
                <a:ea typeface="Times New Roman" panose="02020603050405020304" pitchFamily="18" charset="0"/>
              </a:rPr>
            </a:br>
            <a:endParaRPr lang="en-IN">
              <a:solidFill>
                <a:srgbClr val="FFFFFF"/>
              </a:solidFill>
            </a:endParaRPr>
          </a:p>
        </p:txBody>
      </p:sp>
      <p:sp>
        <p:nvSpPr>
          <p:cNvPr id="17" name="Arc 1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559631-C101-6A4E-81C1-6284F7B54E87}"/>
              </a:ext>
            </a:extLst>
          </p:cNvPr>
          <p:cNvSpPr>
            <a:spLocks noGrp="1"/>
          </p:cNvSpPr>
          <p:nvPr>
            <p:ph idx="1"/>
          </p:nvPr>
        </p:nvSpPr>
        <p:spPr>
          <a:xfrm>
            <a:off x="5370153" y="1526033"/>
            <a:ext cx="5536397" cy="3935281"/>
          </a:xfrm>
        </p:spPr>
        <p:txBody>
          <a:bodyPr>
            <a:normAutofit/>
          </a:bodyPr>
          <a:lstStyle/>
          <a:p>
            <a:pPr marL="63500" marR="77470">
              <a:spcBef>
                <a:spcPts val="275"/>
              </a:spcBef>
              <a:buNone/>
              <a:tabLst>
                <a:tab pos="3870960" algn="l"/>
              </a:tabLst>
            </a:pPr>
            <a:r>
              <a:rPr lang="en-IN">
                <a:hlinkClick r:id="rId2"/>
              </a:rPr>
              <a:t>https://www.figma.com/proto/lBMvi1bJ27kki1SQsJIZVf/OSU-Health-Centre?node-id=22-263&amp;t=dFKhr6MmEaQvBrG2-1&amp;scaling=min-zoom&amp;page-id=0%3A1&amp;starting-point-node-id=39%3A95</a:t>
            </a:r>
            <a:endParaRPr lang="en-IN"/>
          </a:p>
        </p:txBody>
      </p:sp>
    </p:spTree>
    <p:extLst>
      <p:ext uri="{BB962C8B-B14F-4D97-AF65-F5344CB8AC3E}">
        <p14:creationId xmlns:p14="http://schemas.microsoft.com/office/powerpoint/2010/main" val="229889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496FF6C-A46D-CB0C-4E86-CFE09337732E}"/>
              </a:ext>
            </a:extLst>
          </p:cNvPr>
          <p:cNvSpPr txBox="1"/>
          <p:nvPr/>
        </p:nvSpPr>
        <p:spPr>
          <a:xfrm>
            <a:off x="1262820" y="2506663"/>
            <a:ext cx="5558489" cy="4351338"/>
          </a:xfrm>
          <a:prstGeom prst="rect">
            <a:avLst/>
          </a:prstGeom>
        </p:spPr>
        <p:txBody>
          <a:bodyPr vert="horz" lIns="91440" tIns="45720" rIns="91440" bIns="45720" rtlCol="0">
            <a:normAutofit/>
          </a:bodyPr>
          <a:lstStyle/>
          <a:p>
            <a:pPr>
              <a:lnSpc>
                <a:spcPct val="90000"/>
              </a:lnSpc>
              <a:spcAft>
                <a:spcPts val="600"/>
              </a:spcAft>
            </a:pPr>
            <a:r>
              <a:rPr lang="en-US" sz="4800" dirty="0">
                <a:latin typeface="Times New Roman" panose="02020603050405020304" pitchFamily="18" charset="0"/>
                <a:cs typeface="Times New Roman" panose="02020603050405020304" pitchFamily="18" charset="0"/>
              </a:rPr>
              <a:t>THANK YOU</a:t>
            </a:r>
          </a:p>
          <a:p>
            <a:pPr indent="-228600">
              <a:lnSpc>
                <a:spcPct val="90000"/>
              </a:lnSpc>
              <a:spcAft>
                <a:spcPts val="600"/>
              </a:spcAft>
              <a:buFont typeface="Arial" panose="020B0604020202020204" pitchFamily="34" charset="0"/>
              <a:buChar char="•"/>
            </a:pPr>
            <a:endParaRPr lang="en-US" sz="48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4800"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ock Arc 2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5" name="Straight Connector 2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Arc 2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13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0991F-803C-9E5D-47DA-4D152B34BE57}"/>
              </a:ext>
            </a:extLst>
          </p:cNvPr>
          <p:cNvSpPr>
            <a:spLocks noGrp="1"/>
          </p:cNvSpPr>
          <p:nvPr>
            <p:ph type="title"/>
          </p:nvPr>
        </p:nvSpPr>
        <p:spPr>
          <a:xfrm>
            <a:off x="371094" y="1161288"/>
            <a:ext cx="3438144" cy="1239012"/>
          </a:xfrm>
        </p:spPr>
        <p:txBody>
          <a:bodyPr anchor="ctr">
            <a:normAutofit/>
          </a:bodyPr>
          <a:lstStyle/>
          <a:p>
            <a:r>
              <a:rPr lang="en-US" sz="2800" b="1">
                <a:latin typeface="Times New Roman"/>
                <a:ea typeface="+mj-lt"/>
                <a:cs typeface="+mj-lt"/>
              </a:rPr>
              <a:t>Issues Identified and Fixes Implemented</a:t>
            </a:r>
            <a:endParaRPr lang="en-GB" sz="2800" b="1">
              <a:latin typeface="Times New Roman"/>
              <a:ea typeface="+mj-lt"/>
              <a:cs typeface="+mj-lt"/>
            </a:endParaRPr>
          </a:p>
          <a:p>
            <a:endParaRPr lang="en-GB" sz="2800"/>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1A7204-2E65-4D98-7AA4-C8E927C0657B}"/>
              </a:ext>
            </a:extLst>
          </p:cNvPr>
          <p:cNvSpPr>
            <a:spLocks noGrp="1"/>
          </p:cNvSpPr>
          <p:nvPr>
            <p:ph idx="1"/>
          </p:nvPr>
        </p:nvSpPr>
        <p:spPr>
          <a:xfrm>
            <a:off x="371094" y="2718054"/>
            <a:ext cx="3438906" cy="3207258"/>
          </a:xfrm>
        </p:spPr>
        <p:txBody>
          <a:bodyPr vert="horz" lIns="91440" tIns="45720" rIns="91440" bIns="45720" rtlCol="0" anchor="t">
            <a:noAutofit/>
          </a:bodyPr>
          <a:lstStyle/>
          <a:p>
            <a:pPr marL="114300" indent="0" algn="just">
              <a:spcBef>
                <a:spcPts val="0"/>
              </a:spcBef>
              <a:spcAft>
                <a:spcPts val="600"/>
              </a:spcAft>
              <a:buNone/>
            </a:pPr>
            <a:r>
              <a:rPr lang="en-US" sz="2000" b="1">
                <a:latin typeface="Times New Roman"/>
                <a:cs typeface="Times New Roman"/>
              </a:rPr>
              <a:t>Bug ID 1: Addition of calling feature</a:t>
            </a:r>
            <a:r>
              <a:rPr lang="en-US" sz="2000">
                <a:latin typeface="Times New Roman"/>
                <a:cs typeface="Times New Roman"/>
              </a:rPr>
              <a:t> </a:t>
            </a:r>
            <a:r>
              <a:rPr lang="en-US" sz="2000" b="1">
                <a:latin typeface="Times New Roman"/>
                <a:cs typeface="Times New Roman"/>
              </a:rPr>
              <a:t>and information about calling hours</a:t>
            </a:r>
            <a:endParaRPr lang="en-US" sz="2000">
              <a:latin typeface="Times New Roman"/>
              <a:cs typeface="Times New Roman"/>
            </a:endParaRPr>
          </a:p>
          <a:p>
            <a:pPr>
              <a:spcBef>
                <a:spcPts val="0"/>
              </a:spcBef>
              <a:spcAft>
                <a:spcPts val="600"/>
              </a:spcAft>
              <a:buFont typeface="Arial,Sans-Serif" panose="020B0604020202020204" pitchFamily="34" charset="0"/>
            </a:pPr>
            <a:endParaRPr lang="en-US" sz="2000">
              <a:latin typeface="Times New Roman"/>
              <a:cs typeface="Arial"/>
            </a:endParaRPr>
          </a:p>
          <a:p>
            <a:pPr algn="just">
              <a:spcBef>
                <a:spcPts val="0"/>
              </a:spcBef>
              <a:spcAft>
                <a:spcPts val="600"/>
              </a:spcAft>
              <a:buFont typeface="Arial,Sans-Serif" panose="020B0604020202020204" pitchFamily="34" charset="0"/>
            </a:pPr>
            <a:r>
              <a:rPr lang="en-US" sz="2000" b="1">
                <a:latin typeface="Times New Roman"/>
                <a:cs typeface="Times New Roman"/>
              </a:rPr>
              <a:t>Issue</a:t>
            </a:r>
            <a:r>
              <a:rPr lang="en-US" sz="2000">
                <a:latin typeface="Times New Roman"/>
                <a:cs typeface="Times New Roman"/>
              </a:rPr>
              <a:t>: On our homepage, the provided contact number lacks visibility and does not offer information on operating hours, leading to user inconvenience. </a:t>
            </a:r>
          </a:p>
          <a:p>
            <a:pPr marL="0" indent="0">
              <a:spcBef>
                <a:spcPts val="0"/>
              </a:spcBef>
              <a:spcAft>
                <a:spcPts val="600"/>
              </a:spcAft>
              <a:buNone/>
            </a:pPr>
            <a:endParaRPr lang="en-US" sz="1700">
              <a:latin typeface="Arial"/>
              <a:cs typeface="Arial"/>
            </a:endParaRPr>
          </a:p>
        </p:txBody>
      </p:sp>
      <p:pic>
        <p:nvPicPr>
          <p:cNvPr id="5" name="Picture 4" descr="A screenshot of a web page&#10;&#10;Description automatically generated">
            <a:extLst>
              <a:ext uri="{FF2B5EF4-FFF2-40B4-BE49-F238E27FC236}">
                <a16:creationId xmlns:a16="http://schemas.microsoft.com/office/drawing/2014/main" id="{59A8B4E3-B430-C1E1-26E6-D870832E05B1}"/>
              </a:ext>
            </a:extLst>
          </p:cNvPr>
          <p:cNvPicPr>
            <a:picLocks noChangeAspect="1"/>
          </p:cNvPicPr>
          <p:nvPr/>
        </p:nvPicPr>
        <p:blipFill>
          <a:blip r:embed="rId2"/>
          <a:stretch>
            <a:fillRect/>
          </a:stretch>
        </p:blipFill>
        <p:spPr>
          <a:xfrm>
            <a:off x="3804698" y="1430617"/>
            <a:ext cx="8223343" cy="4612935"/>
          </a:xfrm>
          <a:prstGeom prst="rect">
            <a:avLst/>
          </a:prstGeom>
        </p:spPr>
      </p:pic>
    </p:spTree>
    <p:extLst>
      <p:ext uri="{BB962C8B-B14F-4D97-AF65-F5344CB8AC3E}">
        <p14:creationId xmlns:p14="http://schemas.microsoft.com/office/powerpoint/2010/main" val="10212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Freeform: Shape 4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4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EC954B-7300-47DE-89FF-73002AF1EE85}"/>
              </a:ext>
            </a:extLst>
          </p:cNvPr>
          <p:cNvSpPr>
            <a:spLocks noGrp="1"/>
          </p:cNvSpPr>
          <p:nvPr>
            <p:ph type="title"/>
          </p:nvPr>
        </p:nvSpPr>
        <p:spPr>
          <a:xfrm>
            <a:off x="398802" y="191470"/>
            <a:ext cx="11418361" cy="1377557"/>
          </a:xfrm>
        </p:spPr>
        <p:txBody>
          <a:bodyPr anchor="ctr">
            <a:normAutofit/>
          </a:bodyPr>
          <a:lstStyle/>
          <a:p>
            <a:r>
              <a:rPr lang="en-US" sz="2000" b="1">
                <a:latin typeface="Times New Roman"/>
                <a:cs typeface="Times New Roman"/>
              </a:rPr>
              <a:t>Fix</a:t>
            </a:r>
            <a:r>
              <a:rPr lang="en-US" sz="2000">
                <a:latin typeface="Times New Roman"/>
                <a:cs typeface="Times New Roman"/>
              </a:rPr>
              <a:t>: Introducing a prominent call icon on the existing homepage. Upon clicking, it seamlessly redirects users to detailed contact information and operating hours, ensuring a user-friendly interface.</a:t>
            </a:r>
            <a:endParaRPr lang="en-GB" sz="2000">
              <a:latin typeface="Times New Roman"/>
              <a:cs typeface="Times New Roman"/>
            </a:endParaRPr>
          </a:p>
          <a:p>
            <a:endParaRPr lang="en-GB" sz="2000">
              <a:latin typeface="Times New Roman"/>
              <a:cs typeface="Times New Roman"/>
            </a:endParaRPr>
          </a:p>
        </p:txBody>
      </p:sp>
      <p:sp>
        <p:nvSpPr>
          <p:cNvPr id="62" name="Rectangle 6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917DFD-D23E-E0DE-3073-565D39D5F9FF}"/>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GB" sz="1700"/>
              <a:t>  </a:t>
            </a:r>
          </a:p>
        </p:txBody>
      </p:sp>
      <p:pic>
        <p:nvPicPr>
          <p:cNvPr id="6" name="Picture 5" descr="A screenshot of a web page&#10;&#10;Description automatically generated">
            <a:extLst>
              <a:ext uri="{FF2B5EF4-FFF2-40B4-BE49-F238E27FC236}">
                <a16:creationId xmlns:a16="http://schemas.microsoft.com/office/drawing/2014/main" id="{0A8695F6-65F9-39F8-B2DB-300159226441}"/>
              </a:ext>
            </a:extLst>
          </p:cNvPr>
          <p:cNvPicPr>
            <a:picLocks noChangeAspect="1"/>
          </p:cNvPicPr>
          <p:nvPr/>
        </p:nvPicPr>
        <p:blipFill>
          <a:blip r:embed="rId2"/>
          <a:stretch>
            <a:fillRect/>
          </a:stretch>
        </p:blipFill>
        <p:spPr>
          <a:xfrm>
            <a:off x="1880893" y="1250447"/>
            <a:ext cx="8279753" cy="5094998"/>
          </a:xfrm>
          <a:prstGeom prst="rect">
            <a:avLst/>
          </a:prstGeom>
        </p:spPr>
      </p:pic>
    </p:spTree>
    <p:extLst>
      <p:ext uri="{BB962C8B-B14F-4D97-AF65-F5344CB8AC3E}">
        <p14:creationId xmlns:p14="http://schemas.microsoft.com/office/powerpoint/2010/main" val="2833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phone&#10;&#10;Description automatically generated">
            <a:extLst>
              <a:ext uri="{FF2B5EF4-FFF2-40B4-BE49-F238E27FC236}">
                <a16:creationId xmlns:a16="http://schemas.microsoft.com/office/drawing/2014/main" id="{E96C17D0-45FB-1278-8ED8-F4466E4C8D4E}"/>
              </a:ext>
            </a:extLst>
          </p:cNvPr>
          <p:cNvPicPr>
            <a:picLocks noChangeAspect="1"/>
          </p:cNvPicPr>
          <p:nvPr/>
        </p:nvPicPr>
        <p:blipFill>
          <a:blip r:embed="rId2"/>
          <a:stretch>
            <a:fillRect/>
          </a:stretch>
        </p:blipFill>
        <p:spPr>
          <a:xfrm>
            <a:off x="763476" y="687812"/>
            <a:ext cx="10654316" cy="4849164"/>
          </a:xfrm>
          <a:prstGeom prst="rect">
            <a:avLst/>
          </a:prstGeom>
        </p:spPr>
      </p:pic>
    </p:spTree>
    <p:extLst>
      <p:ext uri="{BB962C8B-B14F-4D97-AF65-F5344CB8AC3E}">
        <p14:creationId xmlns:p14="http://schemas.microsoft.com/office/powerpoint/2010/main" val="365118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0BD053-B295-73F6-59BC-8353D7AFA801}"/>
              </a:ext>
            </a:extLst>
          </p:cNvPr>
          <p:cNvSpPr>
            <a:spLocks noGrp="1"/>
          </p:cNvSpPr>
          <p:nvPr>
            <p:ph type="title"/>
          </p:nvPr>
        </p:nvSpPr>
        <p:spPr>
          <a:xfrm>
            <a:off x="477981" y="1134"/>
            <a:ext cx="11262359" cy="3204134"/>
          </a:xfrm>
        </p:spPr>
        <p:txBody>
          <a:bodyPr vert="horz" lIns="91440" tIns="45720" rIns="91440" bIns="45720" rtlCol="0" anchor="b">
            <a:normAutofit/>
          </a:bodyPr>
          <a:lstStyle/>
          <a:p>
            <a:br>
              <a:rPr lang="en-US" sz="1600" kern="1200"/>
            </a:br>
            <a:r>
              <a:rPr lang="en-US" sz="2000" b="1">
                <a:latin typeface="Times New Roman"/>
                <a:cs typeface="Times New Roman"/>
              </a:rPr>
              <a:t>Bug ID 2</a:t>
            </a:r>
            <a:r>
              <a:rPr lang="en-US" sz="2000">
                <a:latin typeface="Times New Roman"/>
                <a:cs typeface="Times New Roman"/>
              </a:rPr>
              <a:t>: Rearrangement of conditions of use </a:t>
            </a:r>
            <a:br>
              <a:rPr lang="en-US" sz="2000">
                <a:latin typeface="Times New Roman"/>
                <a:cs typeface="Times New Roman"/>
              </a:rPr>
            </a:br>
            <a:br>
              <a:rPr lang="en-US" sz="2000">
                <a:latin typeface="Times New Roman"/>
                <a:cs typeface="Times New Roman"/>
              </a:rPr>
            </a:br>
            <a:r>
              <a:rPr lang="en-US" sz="2000">
                <a:latin typeface="Times New Roman"/>
                <a:cs typeface="Times New Roman"/>
              </a:rPr>
              <a:t> </a:t>
            </a:r>
            <a:r>
              <a:rPr lang="en-US" sz="2000" b="1">
                <a:latin typeface="Times New Roman"/>
                <a:cs typeface="Times New Roman"/>
              </a:rPr>
              <a:t>Issue:</a:t>
            </a:r>
            <a:r>
              <a:rPr lang="en-US" sz="2000">
                <a:latin typeface="Times New Roman"/>
                <a:cs typeface="Times New Roman"/>
              </a:rPr>
              <a:t> Users are not aware of terms and conditions and billing practices due to inadequate presentation on the main page, leading to a lack of important information awareness. </a:t>
            </a:r>
            <a:br>
              <a:rPr lang="en-US" sz="2000">
                <a:latin typeface="Times New Roman"/>
                <a:cs typeface="Times New Roman"/>
              </a:rPr>
            </a:br>
            <a:br>
              <a:rPr lang="en-US" sz="1600" kern="1200"/>
            </a:br>
            <a:br>
              <a:rPr lang="en-US" sz="1600" kern="1200"/>
            </a:br>
            <a:br>
              <a:rPr lang="en-US" sz="1600" kern="1200"/>
            </a:br>
            <a:br>
              <a:rPr lang="en-US" sz="1600" kern="1200"/>
            </a:br>
            <a:r>
              <a:rPr lang="en-US" sz="1600" kern="1200">
                <a:latin typeface="+mj-lt"/>
                <a:ea typeface="+mj-ea"/>
                <a:cs typeface="+mj-cs"/>
              </a:rPr>
              <a:t> </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screenshot of a web page&#10;&#10;Description automatically generated">
            <a:extLst>
              <a:ext uri="{FF2B5EF4-FFF2-40B4-BE49-F238E27FC236}">
                <a16:creationId xmlns:a16="http://schemas.microsoft.com/office/drawing/2014/main" id="{9DD72377-B751-512E-21E5-BA7D0BE82469}"/>
              </a:ext>
            </a:extLst>
          </p:cNvPr>
          <p:cNvPicPr>
            <a:picLocks noChangeAspect="1"/>
          </p:cNvPicPr>
          <p:nvPr/>
        </p:nvPicPr>
        <p:blipFill rotWithShape="1">
          <a:blip r:embed="rId2"/>
          <a:srcRect t="12374" b="2525"/>
          <a:stretch/>
        </p:blipFill>
        <p:spPr>
          <a:xfrm>
            <a:off x="1179813" y="2223351"/>
            <a:ext cx="9184692" cy="4109622"/>
          </a:xfrm>
          <a:prstGeom prst="rect">
            <a:avLst/>
          </a:prstGeom>
        </p:spPr>
      </p:pic>
    </p:spTree>
    <p:extLst>
      <p:ext uri="{BB962C8B-B14F-4D97-AF65-F5344CB8AC3E}">
        <p14:creationId xmlns:p14="http://schemas.microsoft.com/office/powerpoint/2010/main" val="61365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D0C08-1497-7D35-F3D3-8EA3881D95A8}"/>
              </a:ext>
            </a:extLst>
          </p:cNvPr>
          <p:cNvSpPr>
            <a:spLocks noGrp="1"/>
          </p:cNvSpPr>
          <p:nvPr>
            <p:ph type="title"/>
          </p:nvPr>
        </p:nvSpPr>
        <p:spPr>
          <a:xfrm>
            <a:off x="312881" y="919163"/>
            <a:ext cx="11529060" cy="1019734"/>
          </a:xfrm>
        </p:spPr>
        <p:txBody>
          <a:bodyPr vert="horz" lIns="91440" tIns="45720" rIns="91440" bIns="45720" rtlCol="0" anchor="b">
            <a:normAutofit/>
          </a:bodyPr>
          <a:lstStyle/>
          <a:p>
            <a:pPr algn="just"/>
            <a:r>
              <a:rPr lang="en-US" sz="2000" b="1" kern="1200" dirty="0">
                <a:latin typeface="Times New Roman"/>
                <a:cs typeface="Times New Roman"/>
              </a:rPr>
              <a:t>Fix:</a:t>
            </a:r>
            <a:r>
              <a:rPr lang="en-US" sz="2000" kern="1200" dirty="0">
                <a:latin typeface="Times New Roman"/>
                <a:cs typeface="Times New Roman"/>
              </a:rPr>
              <a:t> </a:t>
            </a:r>
            <a:r>
              <a:rPr lang="en-US" sz="2000" dirty="0">
                <a:latin typeface="Times New Roman"/>
                <a:cs typeface="Times New Roman"/>
              </a:rPr>
              <a:t>I</a:t>
            </a:r>
            <a:r>
              <a:rPr lang="en-US" sz="2000" kern="1200" dirty="0">
                <a:latin typeface="Times New Roman"/>
                <a:cs typeface="Times New Roman"/>
              </a:rPr>
              <a:t>'ve relocated the conditions of use to a dedicated online page accessible during scheduled appointments. Featuring prominent text and enhanced visibility, users can now easily explore and understand essential information.</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screenshot of a medical appointment&#10;&#10;Description automatically generated">
            <a:extLst>
              <a:ext uri="{FF2B5EF4-FFF2-40B4-BE49-F238E27FC236}">
                <a16:creationId xmlns:a16="http://schemas.microsoft.com/office/drawing/2014/main" id="{3AA951A9-EE26-95F3-6FB1-1AB1A17A71CC}"/>
              </a:ext>
            </a:extLst>
          </p:cNvPr>
          <p:cNvPicPr>
            <a:picLocks noChangeAspect="1"/>
          </p:cNvPicPr>
          <p:nvPr/>
        </p:nvPicPr>
        <p:blipFill>
          <a:blip r:embed="rId2"/>
          <a:stretch>
            <a:fillRect/>
          </a:stretch>
        </p:blipFill>
        <p:spPr>
          <a:xfrm>
            <a:off x="2010756" y="1953777"/>
            <a:ext cx="8491636" cy="4475594"/>
          </a:xfrm>
          <a:prstGeom prst="rect">
            <a:avLst/>
          </a:prstGeom>
        </p:spPr>
      </p:pic>
    </p:spTree>
    <p:extLst>
      <p:ext uri="{BB962C8B-B14F-4D97-AF65-F5344CB8AC3E}">
        <p14:creationId xmlns:p14="http://schemas.microsoft.com/office/powerpoint/2010/main" val="418670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22B6C0-988F-33E2-1B20-2B908E5D0AE0}"/>
              </a:ext>
            </a:extLst>
          </p:cNvPr>
          <p:cNvSpPr>
            <a:spLocks noGrp="1"/>
          </p:cNvSpPr>
          <p:nvPr>
            <p:ph type="title"/>
          </p:nvPr>
        </p:nvSpPr>
        <p:spPr>
          <a:xfrm>
            <a:off x="831576" y="1237331"/>
            <a:ext cx="11719560" cy="486334"/>
          </a:xfrm>
        </p:spPr>
        <p:txBody>
          <a:bodyPr vert="horz" lIns="91440" tIns="45720" rIns="91440" bIns="45720" rtlCol="0" anchor="b">
            <a:normAutofit/>
          </a:bodyPr>
          <a:lstStyle/>
          <a:p>
            <a:r>
              <a:rPr lang="en-US" sz="2000" kern="1200">
                <a:latin typeface="Times New Roman"/>
                <a:cs typeface="Times New Roman"/>
              </a:rPr>
              <a:t>When the user clicks on "Conditions of Use," the "Billing Practices" page opens.</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screenshot of a computer&#10;&#10;Description automatically generated">
            <a:extLst>
              <a:ext uri="{FF2B5EF4-FFF2-40B4-BE49-F238E27FC236}">
                <a16:creationId xmlns:a16="http://schemas.microsoft.com/office/drawing/2014/main" id="{9C589D83-DBB9-001D-F204-87CA1C810601}"/>
              </a:ext>
            </a:extLst>
          </p:cNvPr>
          <p:cNvPicPr>
            <a:picLocks noChangeAspect="1"/>
          </p:cNvPicPr>
          <p:nvPr/>
        </p:nvPicPr>
        <p:blipFill>
          <a:blip r:embed="rId2"/>
          <a:stretch>
            <a:fillRect/>
          </a:stretch>
        </p:blipFill>
        <p:spPr>
          <a:xfrm>
            <a:off x="1464656" y="1828715"/>
            <a:ext cx="8961536" cy="4611418"/>
          </a:xfrm>
          <a:prstGeom prst="rect">
            <a:avLst/>
          </a:prstGeom>
        </p:spPr>
      </p:pic>
    </p:spTree>
    <p:extLst>
      <p:ext uri="{BB962C8B-B14F-4D97-AF65-F5344CB8AC3E}">
        <p14:creationId xmlns:p14="http://schemas.microsoft.com/office/powerpoint/2010/main" val="19306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BB19D27-D6D8-37F4-4764-47F429ADC68F}"/>
              </a:ext>
            </a:extLst>
          </p:cNvPr>
          <p:cNvSpPr txBox="1"/>
          <p:nvPr/>
        </p:nvSpPr>
        <p:spPr>
          <a:xfrm>
            <a:off x="885624" y="228600"/>
            <a:ext cx="10344552" cy="1244700"/>
          </a:xfrm>
          <a:prstGeom prst="rect">
            <a:avLst/>
          </a:prstGeom>
          <a:noFill/>
        </p:spPr>
        <p:txBody>
          <a:bodyPr wrap="square" lIns="91440" tIns="45720" rIns="91440" bIns="45720" anchor="t">
            <a:spAutoFit/>
          </a:bodyPr>
          <a:lstStyle/>
          <a:p>
            <a:pPr defTabSz="722376">
              <a:spcAft>
                <a:spcPts val="600"/>
              </a:spcAft>
            </a:pPr>
            <a:br>
              <a:rPr lang="en-US" sz="1422" kern="1200">
                <a:solidFill>
                  <a:schemeClr val="tx1"/>
                </a:solidFill>
                <a:latin typeface="+mn-lt"/>
                <a:ea typeface="+mn-ea"/>
                <a:cs typeface="+mn-cs"/>
              </a:rPr>
            </a:br>
            <a:br>
              <a:rPr lang="en-US" sz="1422" kern="1200">
                <a:solidFill>
                  <a:schemeClr val="tx1"/>
                </a:solidFill>
                <a:latin typeface="+mn-lt"/>
                <a:ea typeface="+mn-ea"/>
                <a:cs typeface="+mn-cs"/>
              </a:rPr>
            </a:br>
            <a:br>
              <a:rPr lang="en-US" sz="1422" kern="1200">
                <a:solidFill>
                  <a:schemeClr val="tx1"/>
                </a:solidFill>
                <a:latin typeface="+mn-lt"/>
                <a:ea typeface="+mn-ea"/>
                <a:cs typeface="+mn-cs"/>
              </a:rPr>
            </a:br>
            <a:r>
              <a:rPr lang="en-US" sz="1422" kern="1200">
                <a:solidFill>
                  <a:schemeClr val="tx1"/>
                </a:solidFill>
                <a:latin typeface="+mn-lt"/>
                <a:ea typeface="+mn-ea"/>
                <a:cs typeface="+mn-cs"/>
              </a:rPr>
              <a:t> .</a:t>
            </a:r>
            <a:br>
              <a:rPr lang="en-US" sz="1422" kern="1200">
                <a:solidFill>
                  <a:schemeClr val="tx1"/>
                </a:solidFill>
                <a:latin typeface="+mn-lt"/>
                <a:ea typeface="+mn-ea"/>
                <a:cs typeface="+mn-cs"/>
              </a:rPr>
            </a:br>
            <a:endParaRPr lang="en-US"/>
          </a:p>
        </p:txBody>
      </p:sp>
      <p:sp>
        <p:nvSpPr>
          <p:cNvPr id="2" name="TextBox 1">
            <a:extLst>
              <a:ext uri="{FF2B5EF4-FFF2-40B4-BE49-F238E27FC236}">
                <a16:creationId xmlns:a16="http://schemas.microsoft.com/office/drawing/2014/main" id="{06DEC07F-1107-B76A-31BC-93404648C2FE}"/>
              </a:ext>
            </a:extLst>
          </p:cNvPr>
          <p:cNvSpPr txBox="1"/>
          <p:nvPr/>
        </p:nvSpPr>
        <p:spPr>
          <a:xfrm>
            <a:off x="1096499" y="768294"/>
            <a:ext cx="99243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2000" kern="1200">
                <a:latin typeface="Times New Roman"/>
                <a:cs typeface="Times New Roman"/>
              </a:rPr>
              <a:t>​</a:t>
            </a:r>
            <a:br>
              <a:rPr lang="en-US" sz="2000" kern="1200">
                <a:latin typeface="Times New Roman"/>
              </a:rPr>
            </a:br>
            <a:r>
              <a:rPr lang="en-US" sz="2000" b="1" kern="1200">
                <a:latin typeface="Times New Roman"/>
                <a:cs typeface="Times New Roman"/>
              </a:rPr>
              <a:t>Issue:</a:t>
            </a:r>
            <a:r>
              <a:rPr lang="en-US" sz="2000" kern="1200">
                <a:latin typeface="Times New Roman"/>
                <a:cs typeface="Times New Roman"/>
              </a:rPr>
              <a:t> Technical terms in student services are challenging to understand for users.</a:t>
            </a:r>
            <a:endParaRPr lang="en-US" sz="2000">
              <a:latin typeface="Times New Roman"/>
              <a:cs typeface="Times New Roman"/>
            </a:endParaRPr>
          </a:p>
        </p:txBody>
      </p:sp>
      <p:sp>
        <p:nvSpPr>
          <p:cNvPr id="4" name="TextBox 3">
            <a:extLst>
              <a:ext uri="{FF2B5EF4-FFF2-40B4-BE49-F238E27FC236}">
                <a16:creationId xmlns:a16="http://schemas.microsoft.com/office/drawing/2014/main" id="{D589F34F-595C-15BD-EF8E-0E235E8CCD01}"/>
              </a:ext>
            </a:extLst>
          </p:cNvPr>
          <p:cNvSpPr txBox="1"/>
          <p:nvPr/>
        </p:nvSpPr>
        <p:spPr>
          <a:xfrm>
            <a:off x="512016" y="455136"/>
            <a:ext cx="44629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2000" b="1" kern="1200">
                <a:latin typeface="Times New Roman"/>
                <a:cs typeface="Times New Roman"/>
              </a:rPr>
              <a:t>Bug ID3: Information </a:t>
            </a:r>
            <a:r>
              <a:rPr lang="en-US" sz="2000" b="1" kern="1200" err="1">
                <a:latin typeface="Times New Roman"/>
                <a:cs typeface="Times New Roman"/>
              </a:rPr>
              <a:t>i</a:t>
            </a:r>
            <a:r>
              <a:rPr lang="en-US" sz="2000" b="1" kern="1200">
                <a:latin typeface="Times New Roman"/>
                <a:cs typeface="Times New Roman"/>
              </a:rPr>
              <a:t> button </a:t>
            </a:r>
            <a:endParaRPr lang="en-US" sz="2000">
              <a:latin typeface="Times New Roman"/>
              <a:cs typeface="Times New Roman"/>
            </a:endParaRPr>
          </a:p>
        </p:txBody>
      </p:sp>
      <p:pic>
        <p:nvPicPr>
          <p:cNvPr id="6" name="Picture 5" descr="A screenshot of a medical service&#10;&#10;Description automatically generated">
            <a:extLst>
              <a:ext uri="{FF2B5EF4-FFF2-40B4-BE49-F238E27FC236}">
                <a16:creationId xmlns:a16="http://schemas.microsoft.com/office/drawing/2014/main" id="{5B9AF540-DBAD-4E6F-A29E-50D348C3FFE2}"/>
              </a:ext>
            </a:extLst>
          </p:cNvPr>
          <p:cNvPicPr>
            <a:picLocks noChangeAspect="1"/>
          </p:cNvPicPr>
          <p:nvPr/>
        </p:nvPicPr>
        <p:blipFill>
          <a:blip r:embed="rId2"/>
          <a:stretch>
            <a:fillRect/>
          </a:stretch>
        </p:blipFill>
        <p:spPr>
          <a:xfrm>
            <a:off x="1958435" y="1718593"/>
            <a:ext cx="6393960" cy="4021807"/>
          </a:xfrm>
          <a:prstGeom prst="rect">
            <a:avLst/>
          </a:prstGeom>
        </p:spPr>
      </p:pic>
    </p:spTree>
    <p:extLst>
      <p:ext uri="{BB962C8B-B14F-4D97-AF65-F5344CB8AC3E}">
        <p14:creationId xmlns:p14="http://schemas.microsoft.com/office/powerpoint/2010/main" val="3823932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1206</TotalTime>
  <Words>619</Words>
  <Application>Microsoft Office PowerPoint</Application>
  <PresentationFormat>Widescreen</PresentationFormat>
  <Paragraphs>51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Arial,Sans-Serif</vt:lpstr>
      <vt:lpstr>Calibri</vt:lpstr>
      <vt:lpstr>Times New Roman</vt:lpstr>
      <vt:lpstr>Office Theme</vt:lpstr>
      <vt:lpstr>OSU HEALTH CENTRE</vt:lpstr>
      <vt:lpstr>Introduction of OSU Health Centre application </vt:lpstr>
      <vt:lpstr>Issues Identified and Fixes Implemented </vt:lpstr>
      <vt:lpstr>Fix: Introducing a prominent call icon on the existing homepage. Upon clicking, it seamlessly redirects users to detailed contact information and operating hours, ensuring a user-friendly interface. </vt:lpstr>
      <vt:lpstr>PowerPoint Presentation</vt:lpstr>
      <vt:lpstr> Bug ID 2: Rearrangement of conditions of use    Issue: Users are not aware of terms and conditions and billing practices due to inadequate presentation on the main page, leading to a lack of important information awareness.       </vt:lpstr>
      <vt:lpstr>Fix: I've relocated the conditions of use to a dedicated online page accessible during scheduled appointments. Featuring prominent text and enhanced visibility, users can now easily explore and understand essential information.</vt:lpstr>
      <vt:lpstr>When the user clicks on "Conditions of Use," the "Billing Practices" page opens.</vt:lpstr>
      <vt:lpstr>PowerPoint Presentation</vt:lpstr>
      <vt:lpstr>PowerPoint Presentation</vt:lpstr>
      <vt:lpstr>PowerPoint Presentation</vt:lpstr>
      <vt:lpstr>PowerPoint Presentation</vt:lpstr>
      <vt:lpstr>Fix: Implemented the alphabetical sorting mechanism for the list of concerns  to enhance user experience and improve accessibility. </vt:lpstr>
      <vt:lpstr>PowerPoint Presentation</vt:lpstr>
      <vt:lpstr>PowerPoint Presentation</vt:lpstr>
      <vt:lpstr>PowerPoint Presentation</vt:lpstr>
      <vt:lpstr>PowerPoint Presentation</vt:lpstr>
      <vt:lpstr>     </vt:lpstr>
      <vt:lpstr>Fix:  We've segregated these miscellaneous medical concerns into a separate section labelled "Other Medical Concerns." This ensures clarity for users who may not find the specific service they're looking for, by typing their concern in the comment box section.</vt:lpstr>
      <vt:lpstr>Figma prototype: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FINAL PRESENTATION</dc:title>
  <dc:creator>Twinkle Reddy</dc:creator>
  <cp:lastModifiedBy>Aravelli, Anushka</cp:lastModifiedBy>
  <cp:revision>3</cp:revision>
  <dcterms:created xsi:type="dcterms:W3CDTF">2024-06-02T21:23:58Z</dcterms:created>
  <dcterms:modified xsi:type="dcterms:W3CDTF">2025-03-31T20:21:40Z</dcterms:modified>
</cp:coreProperties>
</file>