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3" d="100"/>
          <a:sy n="113" d="100"/>
        </p:scale>
        <p:origin x="10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775F9-51C1-D442-A52A-4F20F2064544}" type="doc">
      <dgm:prSet loTypeId="urn:microsoft.com/office/officeart/2005/8/layout/hierarchy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3405CEB-A6AE-194A-81D9-64DBA9A554BA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1.1. Product Strategies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84906A-AFD4-FF43-B130-0B13C1DE834F}" type="parTrans" cxnId="{BD067799-7786-994F-A82E-F0110ED152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B31F2-24E9-754B-8C4E-2165FDDB638E}" type="sibTrans" cxnId="{BD067799-7786-994F-A82E-F0110ED152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09F9D6-F3B2-6746-9761-426480F71517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1.3. Place Strategies</a:t>
          </a:r>
        </a:p>
      </dgm:t>
    </dgm:pt>
    <dgm:pt modelId="{FA4CAC13-48C3-1D42-95EA-C0D353355AF9}" type="parTrans" cxnId="{D5BF7868-F9BB-6841-9A5D-018C26284F2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A7BC0-45EE-6041-83C7-849EEE39E25D}" type="sibTrans" cxnId="{D5BF7868-F9BB-6841-9A5D-018C26284F2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8E2346-1B40-F342-8BE9-A97BB62FF8FE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 Advertising</a:t>
          </a:r>
        </a:p>
      </dgm:t>
    </dgm:pt>
    <dgm:pt modelId="{38F5B1BF-7D78-744A-92D3-46CB165C2015}" type="parTrans" cxnId="{27FA6AD4-8399-0142-9D46-333B346633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33E1E-2024-FA42-B1EC-C82E5451C2CB}" type="sibTrans" cxnId="{27FA6AD4-8399-0142-9D46-333B346633E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673B28-1929-D843-96F7-AF485BA4FF57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 Digital Advertising</a:t>
          </a:r>
        </a:p>
      </dgm:t>
    </dgm:pt>
    <dgm:pt modelId="{E3F4C960-91E5-A641-A0DD-B0C88EA402EC}" type="parTrans" cxnId="{177F0DF3-5268-BE42-B70F-FD987BCAC9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B49419-A8D7-2340-AA2C-A6AF9CDF3B92}" type="sibTrans" cxnId="{177F0DF3-5268-BE42-B70F-FD987BCAC9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058495-50B7-3B49-AE39-988169EF6396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1.4.1.1.1. Social Media Platforms</a:t>
          </a:r>
        </a:p>
      </dgm:t>
    </dgm:pt>
    <dgm:pt modelId="{9C860437-B146-5C45-8AA5-F70179A72285}" type="parTrans" cxnId="{93B8EB3F-E3C9-8A44-B3CB-877F20BA01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39F5EB-5594-5644-81C3-BDF51C160A03}" type="sibTrans" cxnId="{93B8EB3F-E3C9-8A44-B3CB-877F20BA011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34302A-69DB-1449-BAA7-06CB388C9E26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1.4.1.1.1.1. Facebook and Instagram Advertising</a:t>
          </a:r>
        </a:p>
      </dgm:t>
    </dgm:pt>
    <dgm:pt modelId="{DC639368-16CB-024C-BADC-26F0CF4901EB}" type="parTrans" cxnId="{9093FF86-8A8C-AA43-B3DC-0C6505D46F6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051E79-2B8F-C144-87D1-A7474FD0C4A8}" type="sibTrans" cxnId="{9093FF86-8A8C-AA43-B3DC-0C6505D46F6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69B85D-E0B6-7648-9DD3-E4471EDBF9C0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1.4.1.1.1.2. Twitter Ads</a:t>
          </a:r>
        </a:p>
      </dgm:t>
    </dgm:pt>
    <dgm:pt modelId="{410FE6CC-16CF-FB4D-A784-64FD9393860E}" type="parTrans" cxnId="{F722C199-D97C-A148-B7C9-E0E894AC10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712861-8067-CD43-9061-E205A66C32DF}" type="sibTrans" cxnId="{F722C199-D97C-A148-B7C9-E0E894AC10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7BF33B-147D-C742-AACB-A0431773C939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1.4.1.1.1.3. LinkedIn Ads (for B2B segments)</a:t>
          </a:r>
        </a:p>
      </dgm:t>
    </dgm:pt>
    <dgm:pt modelId="{AD610F29-5B41-8A45-80B4-35A63D36E6AE}" type="parTrans" cxnId="{5DC084A0-DDD5-5448-9FE7-8EB1803BD99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95D03-1F00-D44D-A732-2746167626BD}" type="sibTrans" cxnId="{5DC084A0-DDD5-5448-9FE7-8EB1803BD99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32E0DD-EA01-EA47-A671-947EECD1596F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1.4.1.1.1.4. TikTok and other emerging platforms</a:t>
          </a:r>
        </a:p>
      </dgm:t>
    </dgm:pt>
    <dgm:pt modelId="{B9DC9DF1-D23E-FF41-9D57-69E69EF78166}" type="parTrans" cxnId="{301511B0-FC05-E54C-91BB-9095266B77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D796B5-963F-BF40-9631-E2A56A22B3E0}" type="sibTrans" cxnId="{301511B0-FC05-E54C-91BB-9095266B77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96367E-029E-0541-B09D-CF00162867CD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1.4.1.1.2. Search Engine Marketing (SEM)</a:t>
          </a:r>
        </a:p>
      </dgm:t>
    </dgm:pt>
    <dgm:pt modelId="{84781D64-34C9-3847-90C4-4940327E1947}" type="parTrans" cxnId="{1E5C930C-7306-F943-87F9-06A78E979F8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1E487C-D105-6C4F-86D7-87DA43118FE1}" type="sibTrans" cxnId="{1E5C930C-7306-F943-87F9-06A78E979F8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A814F3-87B8-CA40-B965-51CAACB9A7F9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1.4.1.1.3. Display Advertising</a:t>
          </a:r>
        </a:p>
      </dgm:t>
    </dgm:pt>
    <dgm:pt modelId="{ED057BC1-CE7B-9242-890E-D2A44513785B}" type="parTrans" cxnId="{7169CB74-F6A4-4E45-B528-427F36697D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9B7C44-FAE6-204C-B8F2-9B0EA9352592}" type="sibTrans" cxnId="{7169CB74-F6A4-4E45-B528-427F36697D7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F9EA10-923D-194F-B4F3-4B1A89CF9BEE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1.4.1.1.4. Video Advertising</a:t>
          </a:r>
        </a:p>
      </dgm:t>
    </dgm:pt>
    <dgm:pt modelId="{0884116F-FFA6-AA41-9152-BEC7BACA935C}" type="parTrans" cxnId="{9B1F5769-2ED4-5D4F-B86E-E1D8268672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912AB1-CCCD-DE4A-BBF4-4728330DC591}" type="sibTrans" cxnId="{9B1F5769-2ED4-5D4F-B86E-E1D82686721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628104-DB50-A047-BBCA-1A233BA708D4}">
      <dgm:prSet phldrT="[Text]"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1.2. Price Strategies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51F337-5EAF-2842-82B5-E0D5B2B6AC58}" type="parTrans" cxnId="{0BAE2528-32CC-6340-8863-A10C232C51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D36943-5FA6-5C42-A7CA-FCD94EFFB0BF}" type="sibTrans" cxnId="{0BAE2528-32CC-6340-8863-A10C232C51F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BCB0C4-B3A9-E645-901D-82C84ED9C521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 Promotion Strategies</a:t>
          </a:r>
        </a:p>
      </dgm:t>
    </dgm:pt>
    <dgm:pt modelId="{A758CD37-ADB3-E04A-9853-B5CC40D37A73}" type="parTrans" cxnId="{766648A2-0B24-6D40-8670-B8511DD6D9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BA6F4D-2BD7-EA4B-A63C-FAA0B82A6DB9}" type="sibTrans" cxnId="{766648A2-0B24-6D40-8670-B8511DD6D98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53C380-7935-2448-86ED-3683B6B9719D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1.4.1.1.5. Influencer Marketing</a:t>
          </a:r>
        </a:p>
      </dgm:t>
    </dgm:pt>
    <dgm:pt modelId="{1FE02C31-3EC5-B442-92DA-4887ACA7A3EC}" type="parTrans" cxnId="{B345DFC4-29CA-3B49-898C-920210DFEB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61E1AA-D48E-DD4D-B179-D658B3456DC8}" type="sibTrans" cxnId="{B345DFC4-29CA-3B49-898C-920210DFEBB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71F5B-2212-DD4C-BC2F-54A7A8B736CC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1.4.1.2. Traditional Advertising</a:t>
          </a:r>
        </a:p>
      </dgm:t>
    </dgm:pt>
    <dgm:pt modelId="{8FD8FB57-0A1A-1144-AE50-04D64E4AF3AD}" type="parTrans" cxnId="{48297064-ECC9-CF43-9CC3-9814D143151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DB442F-11CB-FB4B-9DA9-2E7216A86742}" type="sibTrans" cxnId="{48297064-ECC9-CF43-9CC3-9814D143151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A9CFAE-4CFB-6D42-9178-76456728E578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1.4.2. Sales Promotions</a:t>
          </a:r>
        </a:p>
      </dgm:t>
    </dgm:pt>
    <dgm:pt modelId="{23DD58F1-4E2C-4445-93D9-C4251A6812AB}" type="parTrans" cxnId="{7BA5CDF1-B0CE-E349-80BB-C6ED9FFAAEC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B9CC6F-99C2-1048-A5E2-327E02E2FC7D}" type="sibTrans" cxnId="{7BA5CDF1-B0CE-E349-80BB-C6ED9FFAAEC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734B4E-077F-BB4C-ACE1-89776CDD9265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1.4.3. Public Relations</a:t>
          </a:r>
        </a:p>
      </dgm:t>
    </dgm:pt>
    <dgm:pt modelId="{2D5CA50A-4914-DA45-BAFC-C89071B6F52F}" type="parTrans" cxnId="{5DB2750E-755C-6D4E-A486-2AB55DB1CC3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27DB04-1CFD-0D43-8655-94AF173235A2}" type="sibTrans" cxnId="{5DB2750E-755C-6D4E-A486-2AB55DB1CC3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A2D9E1-E06A-EC4A-ABD6-151F977C5F48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1.4.4. Direct Marketing</a:t>
          </a:r>
        </a:p>
      </dgm:t>
    </dgm:pt>
    <dgm:pt modelId="{1E55E43C-0B5F-0042-83AE-F096BFB1D067}" type="parTrans" cxnId="{FD4C0D41-B9F9-9A4B-A820-A853D5AB17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C05237-AF32-304E-9C63-B9D727AF41F9}" type="sibTrans" cxnId="{FD4C0D41-B9F9-9A4B-A820-A853D5AB174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D36823-995C-B74E-95F7-CAA07C1C932A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1.4.4.1. Email campaigns</a:t>
          </a:r>
        </a:p>
      </dgm:t>
    </dgm:pt>
    <dgm:pt modelId="{0501DA9A-B916-2946-B601-FBC9AA524D0B}" type="parTrans" cxnId="{41DC0025-0C96-0B40-821E-1334747D594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B80C0E-4DE9-324C-A5D2-6B0D2C4EBAB2}" type="sibTrans" cxnId="{41DC0025-0C96-0B40-821E-1334747D594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1392BB-D170-624C-93AC-DA45BEA1BA22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1.4.4.2. Direct mail</a:t>
          </a:r>
        </a:p>
      </dgm:t>
    </dgm:pt>
    <dgm:pt modelId="{05E7308E-7682-664A-B418-DC66BEF1868C}" type="parTrans" cxnId="{A854A720-717D-9942-A1D9-611EA56EF8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C6F6DA-A0EE-9245-87C3-565A75C0F99A}" type="sibTrans" cxnId="{A854A720-717D-9942-A1D9-611EA56EF8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CD8D69-5476-9E41-86AE-B7B2A7A849FA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1.4.4.3. Telemarketing</a:t>
          </a:r>
        </a:p>
      </dgm:t>
    </dgm:pt>
    <dgm:pt modelId="{BF6C89FE-F762-F944-9FA4-CFE4E5CD09FE}" type="parTrans" cxnId="{6C70D22B-7CE4-1E4D-A7B9-56F8BAEC1D9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68DE01-082F-B54B-A847-E14E99685C45}" type="sibTrans" cxnId="{6C70D22B-7CE4-1E4D-A7B9-56F8BAEC1D9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6CEBE-C53E-CF47-AB31-F72D7025E47C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1.4.5. Online Presence</a:t>
          </a:r>
        </a:p>
      </dgm:t>
    </dgm:pt>
    <dgm:pt modelId="{C66A732D-4233-024C-ACB6-D44554695F92}" type="parTrans" cxnId="{B3306B28-5E05-D043-95B1-02E0178B65F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A74BFE-124C-044A-B0E7-852D0747FB85}" type="sibTrans" cxnId="{B3306B28-5E05-D043-95B1-02E0178B65F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7B8248-2A22-E040-8AE7-A11AA1E1C413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1.4.5.1. Social Media Engagement</a:t>
          </a:r>
        </a:p>
      </dgm:t>
    </dgm:pt>
    <dgm:pt modelId="{E454E32D-3A26-8B42-9C90-5D1ED1748241}" type="parTrans" cxnId="{F1BABA24-FB06-304D-AADB-A742F2486A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D72A5D-E8A1-214B-B2C9-C126FE30FFAF}" type="sibTrans" cxnId="{F1BABA24-FB06-304D-AADB-A742F2486A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AA8AB4-5277-3A40-9E5E-69EDF31EA648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1.4.5.2. Content Marketing (e.g., blogs, videos)</a:t>
          </a:r>
        </a:p>
      </dgm:t>
    </dgm:pt>
    <dgm:pt modelId="{28C1EA7E-7D24-2848-A2F4-CC078155C8C8}" type="parTrans" cxnId="{20BBC114-298A-EC49-BBC1-8F600BCEC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B925F0-72BD-7D48-A393-21B360BEBB64}" type="sibTrans" cxnId="{20BBC114-298A-EC49-BBC1-8F600BCECD2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72F699-531E-314E-9712-E9D2AD0F20A5}">
      <dgm:prSet/>
      <dgm:spPr/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1.4.5.3. SEO (Search Engine Optimization)</a:t>
          </a:r>
        </a:p>
      </dgm:t>
    </dgm:pt>
    <dgm:pt modelId="{8C94277A-0B6C-BE47-AF3B-5E264D1FD77F}" type="parTrans" cxnId="{71F8AA4B-DDBF-3D40-BB17-3AC1775DFE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11B7C-CB71-BB45-A410-5388AD57ABC9}" type="sibTrans" cxnId="{71F8AA4B-DDBF-3D40-BB17-3AC1775DFEA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7D14D-E616-294A-B095-93F61791AEF7}" type="pres">
      <dgm:prSet presAssocID="{49C775F9-51C1-D442-A52A-4F20F206454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84B4D4-ED64-4E45-AED8-C9363F1557A9}" type="pres">
      <dgm:prSet presAssocID="{B3405CEB-A6AE-194A-81D9-64DBA9A554BA}" presName="root1" presStyleCnt="0"/>
      <dgm:spPr/>
    </dgm:pt>
    <dgm:pt modelId="{826E84B6-79F9-D041-906E-4F8064A67098}" type="pres">
      <dgm:prSet presAssocID="{B3405CEB-A6AE-194A-81D9-64DBA9A554BA}" presName="LevelOneTextNode" presStyleLbl="node0" presStyleIdx="0" presStyleCnt="4" custScaleX="179031" custLinFactY="-21920" custLinFactNeighborY="-100000">
        <dgm:presLayoutVars>
          <dgm:chPref val="3"/>
        </dgm:presLayoutVars>
      </dgm:prSet>
      <dgm:spPr/>
    </dgm:pt>
    <dgm:pt modelId="{A2001029-074F-D746-B6EF-52B77B144237}" type="pres">
      <dgm:prSet presAssocID="{B3405CEB-A6AE-194A-81D9-64DBA9A554BA}" presName="level2hierChild" presStyleCnt="0"/>
      <dgm:spPr/>
    </dgm:pt>
    <dgm:pt modelId="{DA0BC33B-8433-F547-9193-070E259342E3}" type="pres">
      <dgm:prSet presAssocID="{B7628104-DB50-A047-BBCA-1A233BA708D4}" presName="root1" presStyleCnt="0"/>
      <dgm:spPr/>
    </dgm:pt>
    <dgm:pt modelId="{ABD6B5FF-3EDF-7B46-B22C-4397154B3D33}" type="pres">
      <dgm:prSet presAssocID="{B7628104-DB50-A047-BBCA-1A233BA708D4}" presName="LevelOneTextNode" presStyleLbl="node0" presStyleIdx="1" presStyleCnt="4" custScaleX="179031" custLinFactY="-21920" custLinFactNeighborY="-100000">
        <dgm:presLayoutVars>
          <dgm:chPref val="3"/>
        </dgm:presLayoutVars>
      </dgm:prSet>
      <dgm:spPr/>
    </dgm:pt>
    <dgm:pt modelId="{4F6DAB71-95F6-634D-94B0-D413E32606DE}" type="pres">
      <dgm:prSet presAssocID="{B7628104-DB50-A047-BBCA-1A233BA708D4}" presName="level2hierChild" presStyleCnt="0"/>
      <dgm:spPr/>
    </dgm:pt>
    <dgm:pt modelId="{05BA1C14-43DC-BE40-9B0B-34CA11A13F18}" type="pres">
      <dgm:prSet presAssocID="{2009F9D6-F3B2-6746-9761-426480F71517}" presName="root1" presStyleCnt="0"/>
      <dgm:spPr/>
    </dgm:pt>
    <dgm:pt modelId="{9419BFAD-2936-3F49-9F08-B46518104935}" type="pres">
      <dgm:prSet presAssocID="{2009F9D6-F3B2-6746-9761-426480F71517}" presName="LevelOneTextNode" presStyleLbl="node0" presStyleIdx="2" presStyleCnt="4" custScaleX="179031" custLinFactY="-21920" custLinFactNeighborY="-100000">
        <dgm:presLayoutVars>
          <dgm:chPref val="3"/>
        </dgm:presLayoutVars>
      </dgm:prSet>
      <dgm:spPr/>
    </dgm:pt>
    <dgm:pt modelId="{F5CE97C8-683A-774F-B655-D65B7349D1FD}" type="pres">
      <dgm:prSet presAssocID="{2009F9D6-F3B2-6746-9761-426480F71517}" presName="level2hierChild" presStyleCnt="0"/>
      <dgm:spPr/>
    </dgm:pt>
    <dgm:pt modelId="{63674C71-86E1-9B40-BF8A-9B59B28801BD}" type="pres">
      <dgm:prSet presAssocID="{27BCB0C4-B3A9-E645-901D-82C84ED9C521}" presName="root1" presStyleCnt="0"/>
      <dgm:spPr/>
    </dgm:pt>
    <dgm:pt modelId="{0B5CD1A6-472A-F642-9AA1-4E708B6151E7}" type="pres">
      <dgm:prSet presAssocID="{27BCB0C4-B3A9-E645-901D-82C84ED9C521}" presName="LevelOneTextNode" presStyleLbl="node0" presStyleIdx="3" presStyleCnt="4" custScaleX="179031" custLinFactY="-21920" custLinFactNeighborY="-100000">
        <dgm:presLayoutVars>
          <dgm:chPref val="3"/>
        </dgm:presLayoutVars>
      </dgm:prSet>
      <dgm:spPr/>
    </dgm:pt>
    <dgm:pt modelId="{7E2712DE-05E7-E349-9758-C557F48F2CAD}" type="pres">
      <dgm:prSet presAssocID="{27BCB0C4-B3A9-E645-901D-82C84ED9C521}" presName="level2hierChild" presStyleCnt="0"/>
      <dgm:spPr/>
    </dgm:pt>
    <dgm:pt modelId="{8A85E8C4-B0E6-0D4A-9E14-5485D75AF6B3}" type="pres">
      <dgm:prSet presAssocID="{38F5B1BF-7D78-744A-92D3-46CB165C2015}" presName="conn2-1" presStyleLbl="parChTrans1D2" presStyleIdx="0" presStyleCnt="5"/>
      <dgm:spPr/>
    </dgm:pt>
    <dgm:pt modelId="{7BAC0A27-89C3-DE4B-A14C-51C8D1E4F4D8}" type="pres">
      <dgm:prSet presAssocID="{38F5B1BF-7D78-744A-92D3-46CB165C2015}" presName="connTx" presStyleLbl="parChTrans1D2" presStyleIdx="0" presStyleCnt="5"/>
      <dgm:spPr/>
    </dgm:pt>
    <dgm:pt modelId="{4547BF51-A36E-434E-BEE9-7DA335CD3A1F}" type="pres">
      <dgm:prSet presAssocID="{A28E2346-1B40-F342-8BE9-A97BB62FF8FE}" presName="root2" presStyleCnt="0"/>
      <dgm:spPr/>
    </dgm:pt>
    <dgm:pt modelId="{22414D0F-2E6A-7C41-874E-49410F26A67A}" type="pres">
      <dgm:prSet presAssocID="{A28E2346-1B40-F342-8BE9-A97BB62FF8FE}" presName="LevelTwoTextNode" presStyleLbl="node2" presStyleIdx="0" presStyleCnt="5" custScaleX="207711" custScaleY="77251">
        <dgm:presLayoutVars>
          <dgm:chPref val="3"/>
        </dgm:presLayoutVars>
      </dgm:prSet>
      <dgm:spPr/>
    </dgm:pt>
    <dgm:pt modelId="{A2666EBB-B23D-D148-932A-DD92B9E4FAD7}" type="pres">
      <dgm:prSet presAssocID="{A28E2346-1B40-F342-8BE9-A97BB62FF8FE}" presName="level3hierChild" presStyleCnt="0"/>
      <dgm:spPr/>
    </dgm:pt>
    <dgm:pt modelId="{7E9A9483-6621-7D45-B510-403E5D9CD8F9}" type="pres">
      <dgm:prSet presAssocID="{E3F4C960-91E5-A641-A0DD-B0C88EA402EC}" presName="conn2-1" presStyleLbl="parChTrans1D3" presStyleIdx="0" presStyleCnt="8"/>
      <dgm:spPr/>
    </dgm:pt>
    <dgm:pt modelId="{C9EB2678-9581-D74C-8851-26DE7F984A65}" type="pres">
      <dgm:prSet presAssocID="{E3F4C960-91E5-A641-A0DD-B0C88EA402EC}" presName="connTx" presStyleLbl="parChTrans1D3" presStyleIdx="0" presStyleCnt="8"/>
      <dgm:spPr/>
    </dgm:pt>
    <dgm:pt modelId="{4651F192-76F4-A040-A4B7-17769BA96806}" type="pres">
      <dgm:prSet presAssocID="{12673B28-1929-D843-96F7-AF485BA4FF57}" presName="root2" presStyleCnt="0"/>
      <dgm:spPr/>
    </dgm:pt>
    <dgm:pt modelId="{ACBA0A3E-ABF9-114B-9651-EB7879ADF00E}" type="pres">
      <dgm:prSet presAssocID="{12673B28-1929-D843-96F7-AF485BA4FF57}" presName="LevelTwoTextNode" presStyleLbl="node3" presStyleIdx="0" presStyleCnt="8" custScaleX="268459" custScaleY="80626">
        <dgm:presLayoutVars>
          <dgm:chPref val="3"/>
        </dgm:presLayoutVars>
      </dgm:prSet>
      <dgm:spPr/>
    </dgm:pt>
    <dgm:pt modelId="{7DC372B0-CA01-8847-8092-B5F289200F8B}" type="pres">
      <dgm:prSet presAssocID="{12673B28-1929-D843-96F7-AF485BA4FF57}" presName="level3hierChild" presStyleCnt="0"/>
      <dgm:spPr/>
    </dgm:pt>
    <dgm:pt modelId="{4872E7AC-C985-574D-8FC3-C1A603090654}" type="pres">
      <dgm:prSet presAssocID="{9C860437-B146-5C45-8AA5-F70179A72285}" presName="conn2-1" presStyleLbl="parChTrans1D4" presStyleIdx="0" presStyleCnt="9"/>
      <dgm:spPr/>
    </dgm:pt>
    <dgm:pt modelId="{CACFCCA1-B109-CC48-A425-F92C710586E6}" type="pres">
      <dgm:prSet presAssocID="{9C860437-B146-5C45-8AA5-F70179A72285}" presName="connTx" presStyleLbl="parChTrans1D4" presStyleIdx="0" presStyleCnt="9"/>
      <dgm:spPr/>
    </dgm:pt>
    <dgm:pt modelId="{4B08EA59-A0BD-474F-B3AF-39A5FD3C2C0D}" type="pres">
      <dgm:prSet presAssocID="{A4058495-50B7-3B49-AE39-988169EF6396}" presName="root2" presStyleCnt="0"/>
      <dgm:spPr/>
    </dgm:pt>
    <dgm:pt modelId="{27488755-8CDA-7041-AF6D-A17A056A88C8}" type="pres">
      <dgm:prSet presAssocID="{A4058495-50B7-3B49-AE39-988169EF6396}" presName="LevelTwoTextNode" presStyleLbl="node4" presStyleIdx="0" presStyleCnt="9" custScaleX="176956">
        <dgm:presLayoutVars>
          <dgm:chPref val="3"/>
        </dgm:presLayoutVars>
      </dgm:prSet>
      <dgm:spPr/>
    </dgm:pt>
    <dgm:pt modelId="{23A8CBB8-8582-474E-AA8F-F81432B76EF4}" type="pres">
      <dgm:prSet presAssocID="{A4058495-50B7-3B49-AE39-988169EF6396}" presName="level3hierChild" presStyleCnt="0"/>
      <dgm:spPr/>
    </dgm:pt>
    <dgm:pt modelId="{E14DBDAF-ED1F-3C42-BFE7-C7E9D23F2F7D}" type="pres">
      <dgm:prSet presAssocID="{DC639368-16CB-024C-BADC-26F0CF4901EB}" presName="conn2-1" presStyleLbl="parChTrans1D4" presStyleIdx="1" presStyleCnt="9"/>
      <dgm:spPr/>
    </dgm:pt>
    <dgm:pt modelId="{5820F5D1-5A12-E74D-B6CB-57FF2F672E0E}" type="pres">
      <dgm:prSet presAssocID="{DC639368-16CB-024C-BADC-26F0CF4901EB}" presName="connTx" presStyleLbl="parChTrans1D4" presStyleIdx="1" presStyleCnt="9"/>
      <dgm:spPr/>
    </dgm:pt>
    <dgm:pt modelId="{DCE8E2C8-FD69-B345-BC6D-0CADA26B4132}" type="pres">
      <dgm:prSet presAssocID="{3534302A-69DB-1449-BAA7-06CB388C9E26}" presName="root2" presStyleCnt="0"/>
      <dgm:spPr/>
    </dgm:pt>
    <dgm:pt modelId="{2B312CB5-BB9B-7042-918B-3334678033EB}" type="pres">
      <dgm:prSet presAssocID="{3534302A-69DB-1449-BAA7-06CB388C9E26}" presName="LevelTwoTextNode" presStyleLbl="node4" presStyleIdx="1" presStyleCnt="9" custScaleX="194759">
        <dgm:presLayoutVars>
          <dgm:chPref val="3"/>
        </dgm:presLayoutVars>
      </dgm:prSet>
      <dgm:spPr/>
    </dgm:pt>
    <dgm:pt modelId="{D45A0B0F-D4A8-E74F-9254-8F005FEC3DE1}" type="pres">
      <dgm:prSet presAssocID="{3534302A-69DB-1449-BAA7-06CB388C9E26}" presName="level3hierChild" presStyleCnt="0"/>
      <dgm:spPr/>
    </dgm:pt>
    <dgm:pt modelId="{F4328A9A-4A76-A641-B2E9-BD7981F36F6A}" type="pres">
      <dgm:prSet presAssocID="{410FE6CC-16CF-FB4D-A784-64FD9393860E}" presName="conn2-1" presStyleLbl="parChTrans1D4" presStyleIdx="2" presStyleCnt="9"/>
      <dgm:spPr/>
    </dgm:pt>
    <dgm:pt modelId="{555CEB84-368F-CA4B-8F4E-9C3DB2948D0D}" type="pres">
      <dgm:prSet presAssocID="{410FE6CC-16CF-FB4D-A784-64FD9393860E}" presName="connTx" presStyleLbl="parChTrans1D4" presStyleIdx="2" presStyleCnt="9"/>
      <dgm:spPr/>
    </dgm:pt>
    <dgm:pt modelId="{C5E9D794-8BD4-7B4C-BBAC-4A5662E914B8}" type="pres">
      <dgm:prSet presAssocID="{B569B85D-E0B6-7648-9DD3-E4471EDBF9C0}" presName="root2" presStyleCnt="0"/>
      <dgm:spPr/>
    </dgm:pt>
    <dgm:pt modelId="{ACA543BD-8463-9048-9BD6-A9E79A32E7E0}" type="pres">
      <dgm:prSet presAssocID="{B569B85D-E0B6-7648-9DD3-E4471EDBF9C0}" presName="LevelTwoTextNode" presStyleLbl="node4" presStyleIdx="2" presStyleCnt="9" custScaleX="194759">
        <dgm:presLayoutVars>
          <dgm:chPref val="3"/>
        </dgm:presLayoutVars>
      </dgm:prSet>
      <dgm:spPr/>
    </dgm:pt>
    <dgm:pt modelId="{53ADAC16-92C8-6D46-BC92-C9FC47A6D3CA}" type="pres">
      <dgm:prSet presAssocID="{B569B85D-E0B6-7648-9DD3-E4471EDBF9C0}" presName="level3hierChild" presStyleCnt="0"/>
      <dgm:spPr/>
    </dgm:pt>
    <dgm:pt modelId="{80AC8930-7E37-4C40-B8AF-5C6AB14B3C57}" type="pres">
      <dgm:prSet presAssocID="{AD610F29-5B41-8A45-80B4-35A63D36E6AE}" presName="conn2-1" presStyleLbl="parChTrans1D4" presStyleIdx="3" presStyleCnt="9"/>
      <dgm:spPr/>
    </dgm:pt>
    <dgm:pt modelId="{486DFCC4-9AFB-4A45-A809-F85966398054}" type="pres">
      <dgm:prSet presAssocID="{AD610F29-5B41-8A45-80B4-35A63D36E6AE}" presName="connTx" presStyleLbl="parChTrans1D4" presStyleIdx="3" presStyleCnt="9"/>
      <dgm:spPr/>
    </dgm:pt>
    <dgm:pt modelId="{AFF815F5-D20E-D14C-9F16-D4B49AF5DC09}" type="pres">
      <dgm:prSet presAssocID="{BD7BF33B-147D-C742-AACB-A0431773C939}" presName="root2" presStyleCnt="0"/>
      <dgm:spPr/>
    </dgm:pt>
    <dgm:pt modelId="{735255B3-69E6-9F41-908A-98DB7A2112A7}" type="pres">
      <dgm:prSet presAssocID="{BD7BF33B-147D-C742-AACB-A0431773C939}" presName="LevelTwoTextNode" presStyleLbl="node4" presStyleIdx="3" presStyleCnt="9" custScaleX="194759">
        <dgm:presLayoutVars>
          <dgm:chPref val="3"/>
        </dgm:presLayoutVars>
      </dgm:prSet>
      <dgm:spPr/>
    </dgm:pt>
    <dgm:pt modelId="{064B3F69-D184-C74F-875A-C75724A16A73}" type="pres">
      <dgm:prSet presAssocID="{BD7BF33B-147D-C742-AACB-A0431773C939}" presName="level3hierChild" presStyleCnt="0"/>
      <dgm:spPr/>
    </dgm:pt>
    <dgm:pt modelId="{73B0F126-C00E-DE40-83E0-FAC82365907C}" type="pres">
      <dgm:prSet presAssocID="{B9DC9DF1-D23E-FF41-9D57-69E69EF78166}" presName="conn2-1" presStyleLbl="parChTrans1D4" presStyleIdx="4" presStyleCnt="9"/>
      <dgm:spPr/>
    </dgm:pt>
    <dgm:pt modelId="{0728BC4D-148D-4C41-A220-3890836DEAF3}" type="pres">
      <dgm:prSet presAssocID="{B9DC9DF1-D23E-FF41-9D57-69E69EF78166}" presName="connTx" presStyleLbl="parChTrans1D4" presStyleIdx="4" presStyleCnt="9"/>
      <dgm:spPr/>
    </dgm:pt>
    <dgm:pt modelId="{2DB852A5-3B0C-3946-85E5-3BF30190BE74}" type="pres">
      <dgm:prSet presAssocID="{7132E0DD-EA01-EA47-A671-947EECD1596F}" presName="root2" presStyleCnt="0"/>
      <dgm:spPr/>
    </dgm:pt>
    <dgm:pt modelId="{2E83A651-C6AD-A345-9BE0-82B923AB0E63}" type="pres">
      <dgm:prSet presAssocID="{7132E0DD-EA01-EA47-A671-947EECD1596F}" presName="LevelTwoTextNode" presStyleLbl="node4" presStyleIdx="4" presStyleCnt="9" custScaleX="194759">
        <dgm:presLayoutVars>
          <dgm:chPref val="3"/>
        </dgm:presLayoutVars>
      </dgm:prSet>
      <dgm:spPr/>
    </dgm:pt>
    <dgm:pt modelId="{A275B6E3-C40D-7B4E-A18D-209DCB3EB71E}" type="pres">
      <dgm:prSet presAssocID="{7132E0DD-EA01-EA47-A671-947EECD1596F}" presName="level3hierChild" presStyleCnt="0"/>
      <dgm:spPr/>
    </dgm:pt>
    <dgm:pt modelId="{9EDB9A6F-6C55-614E-8824-03EE71CF1CD3}" type="pres">
      <dgm:prSet presAssocID="{84781D64-34C9-3847-90C4-4940327E1947}" presName="conn2-1" presStyleLbl="parChTrans1D4" presStyleIdx="5" presStyleCnt="9"/>
      <dgm:spPr/>
    </dgm:pt>
    <dgm:pt modelId="{26D6B38A-1C85-0745-914F-FDE5C9AE569B}" type="pres">
      <dgm:prSet presAssocID="{84781D64-34C9-3847-90C4-4940327E1947}" presName="connTx" presStyleLbl="parChTrans1D4" presStyleIdx="5" presStyleCnt="9"/>
      <dgm:spPr/>
    </dgm:pt>
    <dgm:pt modelId="{3F4D6585-7512-8B42-B01F-674BC2459771}" type="pres">
      <dgm:prSet presAssocID="{1896367E-029E-0541-B09D-CF00162867CD}" presName="root2" presStyleCnt="0"/>
      <dgm:spPr/>
    </dgm:pt>
    <dgm:pt modelId="{9773CE78-5E31-8643-83B8-AE9F573D0CBA}" type="pres">
      <dgm:prSet presAssocID="{1896367E-029E-0541-B09D-CF00162867CD}" presName="LevelTwoTextNode" presStyleLbl="node4" presStyleIdx="5" presStyleCnt="9" custScaleX="176956">
        <dgm:presLayoutVars>
          <dgm:chPref val="3"/>
        </dgm:presLayoutVars>
      </dgm:prSet>
      <dgm:spPr/>
    </dgm:pt>
    <dgm:pt modelId="{08465F37-975B-9140-AE3E-D92C2ECE6E9D}" type="pres">
      <dgm:prSet presAssocID="{1896367E-029E-0541-B09D-CF00162867CD}" presName="level3hierChild" presStyleCnt="0"/>
      <dgm:spPr/>
    </dgm:pt>
    <dgm:pt modelId="{2C39A018-6F01-CC48-8E53-22A95B0DC0E2}" type="pres">
      <dgm:prSet presAssocID="{ED057BC1-CE7B-9242-890E-D2A44513785B}" presName="conn2-1" presStyleLbl="parChTrans1D4" presStyleIdx="6" presStyleCnt="9"/>
      <dgm:spPr/>
    </dgm:pt>
    <dgm:pt modelId="{DE122822-349F-3F45-BDD4-ABC6D0AD90C1}" type="pres">
      <dgm:prSet presAssocID="{ED057BC1-CE7B-9242-890E-D2A44513785B}" presName="connTx" presStyleLbl="parChTrans1D4" presStyleIdx="6" presStyleCnt="9"/>
      <dgm:spPr/>
    </dgm:pt>
    <dgm:pt modelId="{08AD36F9-565D-C941-B64C-A8F987E62E39}" type="pres">
      <dgm:prSet presAssocID="{F8A814F3-87B8-CA40-B965-51CAACB9A7F9}" presName="root2" presStyleCnt="0"/>
      <dgm:spPr/>
    </dgm:pt>
    <dgm:pt modelId="{72EC7F39-F221-794D-8365-039982240563}" type="pres">
      <dgm:prSet presAssocID="{F8A814F3-87B8-CA40-B965-51CAACB9A7F9}" presName="LevelTwoTextNode" presStyleLbl="node4" presStyleIdx="6" presStyleCnt="9" custScaleX="176956">
        <dgm:presLayoutVars>
          <dgm:chPref val="3"/>
        </dgm:presLayoutVars>
      </dgm:prSet>
      <dgm:spPr/>
    </dgm:pt>
    <dgm:pt modelId="{455E3ABA-D285-B246-93C9-401E3A980CD1}" type="pres">
      <dgm:prSet presAssocID="{F8A814F3-87B8-CA40-B965-51CAACB9A7F9}" presName="level3hierChild" presStyleCnt="0"/>
      <dgm:spPr/>
    </dgm:pt>
    <dgm:pt modelId="{425D1F00-EA95-0D48-9AC3-8634F2613233}" type="pres">
      <dgm:prSet presAssocID="{0884116F-FFA6-AA41-9152-BEC7BACA935C}" presName="conn2-1" presStyleLbl="parChTrans1D4" presStyleIdx="7" presStyleCnt="9"/>
      <dgm:spPr/>
    </dgm:pt>
    <dgm:pt modelId="{4E7897A6-9F15-E54F-8AAE-4DBBB792095B}" type="pres">
      <dgm:prSet presAssocID="{0884116F-FFA6-AA41-9152-BEC7BACA935C}" presName="connTx" presStyleLbl="parChTrans1D4" presStyleIdx="7" presStyleCnt="9"/>
      <dgm:spPr/>
    </dgm:pt>
    <dgm:pt modelId="{3F8E4949-5D82-7746-8D6D-45C6EE1E6400}" type="pres">
      <dgm:prSet presAssocID="{01F9EA10-923D-194F-B4F3-4B1A89CF9BEE}" presName="root2" presStyleCnt="0"/>
      <dgm:spPr/>
    </dgm:pt>
    <dgm:pt modelId="{B7BBF8E1-CF68-5F4A-9629-DA176B2E7093}" type="pres">
      <dgm:prSet presAssocID="{01F9EA10-923D-194F-B4F3-4B1A89CF9BEE}" presName="LevelTwoTextNode" presStyleLbl="node4" presStyleIdx="7" presStyleCnt="9" custScaleX="176956">
        <dgm:presLayoutVars>
          <dgm:chPref val="3"/>
        </dgm:presLayoutVars>
      </dgm:prSet>
      <dgm:spPr/>
    </dgm:pt>
    <dgm:pt modelId="{6FF2B7D7-3256-BF4D-9C66-B8FED2DE2BDC}" type="pres">
      <dgm:prSet presAssocID="{01F9EA10-923D-194F-B4F3-4B1A89CF9BEE}" presName="level3hierChild" presStyleCnt="0"/>
      <dgm:spPr/>
    </dgm:pt>
    <dgm:pt modelId="{9B9C57C6-1B76-894D-A468-4A4E706E054A}" type="pres">
      <dgm:prSet presAssocID="{1FE02C31-3EC5-B442-92DA-4887ACA7A3EC}" presName="conn2-1" presStyleLbl="parChTrans1D4" presStyleIdx="8" presStyleCnt="9"/>
      <dgm:spPr/>
    </dgm:pt>
    <dgm:pt modelId="{33D56DBB-A5FB-9A49-BB3E-8E1C71B7ED37}" type="pres">
      <dgm:prSet presAssocID="{1FE02C31-3EC5-B442-92DA-4887ACA7A3EC}" presName="connTx" presStyleLbl="parChTrans1D4" presStyleIdx="8" presStyleCnt="9"/>
      <dgm:spPr/>
    </dgm:pt>
    <dgm:pt modelId="{AAD22B5E-5FB1-7240-B66A-0A5655B1164B}" type="pres">
      <dgm:prSet presAssocID="{5453C380-7935-2448-86ED-3683B6B9719D}" presName="root2" presStyleCnt="0"/>
      <dgm:spPr/>
    </dgm:pt>
    <dgm:pt modelId="{4492DE29-4082-E444-8961-6327F6D3FF7E}" type="pres">
      <dgm:prSet presAssocID="{5453C380-7935-2448-86ED-3683B6B9719D}" presName="LevelTwoTextNode" presStyleLbl="node4" presStyleIdx="8" presStyleCnt="9" custScaleX="176956">
        <dgm:presLayoutVars>
          <dgm:chPref val="3"/>
        </dgm:presLayoutVars>
      </dgm:prSet>
      <dgm:spPr/>
    </dgm:pt>
    <dgm:pt modelId="{97D3F793-5A29-4243-AF6A-575CF56F2822}" type="pres">
      <dgm:prSet presAssocID="{5453C380-7935-2448-86ED-3683B6B9719D}" presName="level3hierChild" presStyleCnt="0"/>
      <dgm:spPr/>
    </dgm:pt>
    <dgm:pt modelId="{9EFD210C-3F32-514E-8F46-C79F0B9ECE9E}" type="pres">
      <dgm:prSet presAssocID="{8FD8FB57-0A1A-1144-AE50-04D64E4AF3AD}" presName="conn2-1" presStyleLbl="parChTrans1D3" presStyleIdx="1" presStyleCnt="8"/>
      <dgm:spPr/>
    </dgm:pt>
    <dgm:pt modelId="{9EACA007-A72D-544A-B759-128970723604}" type="pres">
      <dgm:prSet presAssocID="{8FD8FB57-0A1A-1144-AE50-04D64E4AF3AD}" presName="connTx" presStyleLbl="parChTrans1D3" presStyleIdx="1" presStyleCnt="8"/>
      <dgm:spPr/>
    </dgm:pt>
    <dgm:pt modelId="{B02F41D0-47C3-6244-8B59-97C7134F0218}" type="pres">
      <dgm:prSet presAssocID="{05071F5B-2212-DD4C-BC2F-54A7A8B736CC}" presName="root2" presStyleCnt="0"/>
      <dgm:spPr/>
    </dgm:pt>
    <dgm:pt modelId="{381E603A-E70E-4041-95FB-F33F419D1DE1}" type="pres">
      <dgm:prSet presAssocID="{05071F5B-2212-DD4C-BC2F-54A7A8B736CC}" presName="LevelTwoTextNode" presStyleLbl="node3" presStyleIdx="1" presStyleCnt="8" custScaleX="268459" custScaleY="80626">
        <dgm:presLayoutVars>
          <dgm:chPref val="3"/>
        </dgm:presLayoutVars>
      </dgm:prSet>
      <dgm:spPr/>
    </dgm:pt>
    <dgm:pt modelId="{63A56F2C-EE5D-8841-97D1-C89D21207615}" type="pres">
      <dgm:prSet presAssocID="{05071F5B-2212-DD4C-BC2F-54A7A8B736CC}" presName="level3hierChild" presStyleCnt="0"/>
      <dgm:spPr/>
    </dgm:pt>
    <dgm:pt modelId="{7452A68B-BA30-8946-9D32-A443AA5DF3CF}" type="pres">
      <dgm:prSet presAssocID="{23DD58F1-4E2C-4445-93D9-C4251A6812AB}" presName="conn2-1" presStyleLbl="parChTrans1D2" presStyleIdx="1" presStyleCnt="5"/>
      <dgm:spPr/>
    </dgm:pt>
    <dgm:pt modelId="{6AB8EDF1-2BA0-7844-AF1F-3D6C40469F98}" type="pres">
      <dgm:prSet presAssocID="{23DD58F1-4E2C-4445-93D9-C4251A6812AB}" presName="connTx" presStyleLbl="parChTrans1D2" presStyleIdx="1" presStyleCnt="5"/>
      <dgm:spPr/>
    </dgm:pt>
    <dgm:pt modelId="{64600566-ACF6-1042-84F2-39109331CF8C}" type="pres">
      <dgm:prSet presAssocID="{93A9CFAE-4CFB-6D42-9178-76456728E578}" presName="root2" presStyleCnt="0"/>
      <dgm:spPr/>
    </dgm:pt>
    <dgm:pt modelId="{E1F3B519-C64F-3F4A-8E5F-A49750185BBF}" type="pres">
      <dgm:prSet presAssocID="{93A9CFAE-4CFB-6D42-9178-76456728E578}" presName="LevelTwoTextNode" presStyleLbl="node2" presStyleIdx="1" presStyleCnt="5" custScaleX="207711" custScaleY="77251">
        <dgm:presLayoutVars>
          <dgm:chPref val="3"/>
        </dgm:presLayoutVars>
      </dgm:prSet>
      <dgm:spPr/>
    </dgm:pt>
    <dgm:pt modelId="{9CE3175E-869A-FD4C-A27D-68985EBF261A}" type="pres">
      <dgm:prSet presAssocID="{93A9CFAE-4CFB-6D42-9178-76456728E578}" presName="level3hierChild" presStyleCnt="0"/>
      <dgm:spPr/>
    </dgm:pt>
    <dgm:pt modelId="{D1FFE277-49A9-0E4D-B96D-9A24DA25122A}" type="pres">
      <dgm:prSet presAssocID="{2D5CA50A-4914-DA45-BAFC-C89071B6F52F}" presName="conn2-1" presStyleLbl="parChTrans1D2" presStyleIdx="2" presStyleCnt="5"/>
      <dgm:spPr/>
    </dgm:pt>
    <dgm:pt modelId="{AE772B37-5D37-764C-BD58-5DC99BDDBCC0}" type="pres">
      <dgm:prSet presAssocID="{2D5CA50A-4914-DA45-BAFC-C89071B6F52F}" presName="connTx" presStyleLbl="parChTrans1D2" presStyleIdx="2" presStyleCnt="5"/>
      <dgm:spPr/>
    </dgm:pt>
    <dgm:pt modelId="{F032BA6C-1CE9-E540-9AAA-5CDD713BF2DA}" type="pres">
      <dgm:prSet presAssocID="{46734B4E-077F-BB4C-ACE1-89776CDD9265}" presName="root2" presStyleCnt="0"/>
      <dgm:spPr/>
    </dgm:pt>
    <dgm:pt modelId="{DC0B451E-133C-8341-8AAE-44F55E4E1042}" type="pres">
      <dgm:prSet presAssocID="{46734B4E-077F-BB4C-ACE1-89776CDD9265}" presName="LevelTwoTextNode" presStyleLbl="node2" presStyleIdx="2" presStyleCnt="5" custScaleX="207711" custScaleY="77251">
        <dgm:presLayoutVars>
          <dgm:chPref val="3"/>
        </dgm:presLayoutVars>
      </dgm:prSet>
      <dgm:spPr/>
    </dgm:pt>
    <dgm:pt modelId="{A5D97C05-9A8D-2243-9EF6-A690401893CC}" type="pres">
      <dgm:prSet presAssocID="{46734B4E-077F-BB4C-ACE1-89776CDD9265}" presName="level3hierChild" presStyleCnt="0"/>
      <dgm:spPr/>
    </dgm:pt>
    <dgm:pt modelId="{CC193925-4F21-4A47-90CE-77F3ECE6806E}" type="pres">
      <dgm:prSet presAssocID="{1E55E43C-0B5F-0042-83AE-F096BFB1D067}" presName="conn2-1" presStyleLbl="parChTrans1D2" presStyleIdx="3" presStyleCnt="5"/>
      <dgm:spPr/>
    </dgm:pt>
    <dgm:pt modelId="{C7323B63-6D95-284E-9717-914FED823B28}" type="pres">
      <dgm:prSet presAssocID="{1E55E43C-0B5F-0042-83AE-F096BFB1D067}" presName="connTx" presStyleLbl="parChTrans1D2" presStyleIdx="3" presStyleCnt="5"/>
      <dgm:spPr/>
    </dgm:pt>
    <dgm:pt modelId="{425A96F4-2564-A641-BDC1-475D0D7C4395}" type="pres">
      <dgm:prSet presAssocID="{57A2D9E1-E06A-EC4A-ABD6-151F977C5F48}" presName="root2" presStyleCnt="0"/>
      <dgm:spPr/>
    </dgm:pt>
    <dgm:pt modelId="{A373E3A7-C2BC-6447-9F74-962D5C133B16}" type="pres">
      <dgm:prSet presAssocID="{57A2D9E1-E06A-EC4A-ABD6-151F977C5F48}" presName="LevelTwoTextNode" presStyleLbl="node2" presStyleIdx="3" presStyleCnt="5" custScaleX="207711" custScaleY="77251">
        <dgm:presLayoutVars>
          <dgm:chPref val="3"/>
        </dgm:presLayoutVars>
      </dgm:prSet>
      <dgm:spPr/>
    </dgm:pt>
    <dgm:pt modelId="{7FA96019-0E1F-DD48-8D10-1B309295AC90}" type="pres">
      <dgm:prSet presAssocID="{57A2D9E1-E06A-EC4A-ABD6-151F977C5F48}" presName="level3hierChild" presStyleCnt="0"/>
      <dgm:spPr/>
    </dgm:pt>
    <dgm:pt modelId="{CB4A05C9-5596-CB43-891E-60472F6BCB84}" type="pres">
      <dgm:prSet presAssocID="{0501DA9A-B916-2946-B601-FBC9AA524D0B}" presName="conn2-1" presStyleLbl="parChTrans1D3" presStyleIdx="2" presStyleCnt="8"/>
      <dgm:spPr/>
    </dgm:pt>
    <dgm:pt modelId="{D54A8740-0663-814C-94B7-A10C47B0958A}" type="pres">
      <dgm:prSet presAssocID="{0501DA9A-B916-2946-B601-FBC9AA524D0B}" presName="connTx" presStyleLbl="parChTrans1D3" presStyleIdx="2" presStyleCnt="8"/>
      <dgm:spPr/>
    </dgm:pt>
    <dgm:pt modelId="{E698D7CA-F451-554C-9275-6192F7C30926}" type="pres">
      <dgm:prSet presAssocID="{09D36823-995C-B74E-95F7-CAA07C1C932A}" presName="root2" presStyleCnt="0"/>
      <dgm:spPr/>
    </dgm:pt>
    <dgm:pt modelId="{B3D271BE-0DE6-2543-A196-8FA2E3015EC4}" type="pres">
      <dgm:prSet presAssocID="{09D36823-995C-B74E-95F7-CAA07C1C932A}" presName="LevelTwoTextNode" presStyleLbl="node3" presStyleIdx="2" presStyleCnt="8" custScaleX="268459" custScaleY="80626">
        <dgm:presLayoutVars>
          <dgm:chPref val="3"/>
        </dgm:presLayoutVars>
      </dgm:prSet>
      <dgm:spPr/>
    </dgm:pt>
    <dgm:pt modelId="{77093613-074D-A74F-8FDD-4A3F848D2623}" type="pres">
      <dgm:prSet presAssocID="{09D36823-995C-B74E-95F7-CAA07C1C932A}" presName="level3hierChild" presStyleCnt="0"/>
      <dgm:spPr/>
    </dgm:pt>
    <dgm:pt modelId="{F9229B29-2B16-4D44-83FC-148C8273F55B}" type="pres">
      <dgm:prSet presAssocID="{05E7308E-7682-664A-B418-DC66BEF1868C}" presName="conn2-1" presStyleLbl="parChTrans1D3" presStyleIdx="3" presStyleCnt="8"/>
      <dgm:spPr/>
    </dgm:pt>
    <dgm:pt modelId="{00B95B1A-3FDC-CB45-9F54-7A4884211362}" type="pres">
      <dgm:prSet presAssocID="{05E7308E-7682-664A-B418-DC66BEF1868C}" presName="connTx" presStyleLbl="parChTrans1D3" presStyleIdx="3" presStyleCnt="8"/>
      <dgm:spPr/>
    </dgm:pt>
    <dgm:pt modelId="{162FB6E4-F220-8D46-9C99-C6709CEDF429}" type="pres">
      <dgm:prSet presAssocID="{EC1392BB-D170-624C-93AC-DA45BEA1BA22}" presName="root2" presStyleCnt="0"/>
      <dgm:spPr/>
    </dgm:pt>
    <dgm:pt modelId="{EFB8B771-87BF-4B49-A6E9-96E822C5935D}" type="pres">
      <dgm:prSet presAssocID="{EC1392BB-D170-624C-93AC-DA45BEA1BA22}" presName="LevelTwoTextNode" presStyleLbl="node3" presStyleIdx="3" presStyleCnt="8" custScaleX="268459" custScaleY="80626">
        <dgm:presLayoutVars>
          <dgm:chPref val="3"/>
        </dgm:presLayoutVars>
      </dgm:prSet>
      <dgm:spPr/>
    </dgm:pt>
    <dgm:pt modelId="{78F6DFE5-8827-2A41-BBE1-296AFB5E386E}" type="pres">
      <dgm:prSet presAssocID="{EC1392BB-D170-624C-93AC-DA45BEA1BA22}" presName="level3hierChild" presStyleCnt="0"/>
      <dgm:spPr/>
    </dgm:pt>
    <dgm:pt modelId="{604639F9-1A3F-9245-BE6A-DEEFDA92E7D8}" type="pres">
      <dgm:prSet presAssocID="{BF6C89FE-F762-F944-9FA4-CFE4E5CD09FE}" presName="conn2-1" presStyleLbl="parChTrans1D3" presStyleIdx="4" presStyleCnt="8"/>
      <dgm:spPr/>
    </dgm:pt>
    <dgm:pt modelId="{6787EE3F-167F-CA40-BF13-F976FF491DA2}" type="pres">
      <dgm:prSet presAssocID="{BF6C89FE-F762-F944-9FA4-CFE4E5CD09FE}" presName="connTx" presStyleLbl="parChTrans1D3" presStyleIdx="4" presStyleCnt="8"/>
      <dgm:spPr/>
    </dgm:pt>
    <dgm:pt modelId="{03CDDCDC-B07B-B348-8313-ECD2AA2ABFE3}" type="pres">
      <dgm:prSet presAssocID="{91CD8D69-5476-9E41-86AE-B7B2A7A849FA}" presName="root2" presStyleCnt="0"/>
      <dgm:spPr/>
    </dgm:pt>
    <dgm:pt modelId="{BC1EB23C-BDF8-AC4D-A2CA-126EF757BF80}" type="pres">
      <dgm:prSet presAssocID="{91CD8D69-5476-9E41-86AE-B7B2A7A849FA}" presName="LevelTwoTextNode" presStyleLbl="node3" presStyleIdx="4" presStyleCnt="8" custScaleX="268459" custScaleY="80626">
        <dgm:presLayoutVars>
          <dgm:chPref val="3"/>
        </dgm:presLayoutVars>
      </dgm:prSet>
      <dgm:spPr/>
    </dgm:pt>
    <dgm:pt modelId="{F69F1E46-7A18-5D47-BEBF-F42B53381B63}" type="pres">
      <dgm:prSet presAssocID="{91CD8D69-5476-9E41-86AE-B7B2A7A849FA}" presName="level3hierChild" presStyleCnt="0"/>
      <dgm:spPr/>
    </dgm:pt>
    <dgm:pt modelId="{3DD074D7-FAD8-B34F-B943-B846ABD983FA}" type="pres">
      <dgm:prSet presAssocID="{C66A732D-4233-024C-ACB6-D44554695F92}" presName="conn2-1" presStyleLbl="parChTrans1D2" presStyleIdx="4" presStyleCnt="5"/>
      <dgm:spPr/>
    </dgm:pt>
    <dgm:pt modelId="{6A1C5489-55E0-F344-9CBE-6CF99F59CB8E}" type="pres">
      <dgm:prSet presAssocID="{C66A732D-4233-024C-ACB6-D44554695F92}" presName="connTx" presStyleLbl="parChTrans1D2" presStyleIdx="4" presStyleCnt="5"/>
      <dgm:spPr/>
    </dgm:pt>
    <dgm:pt modelId="{1CB0B48C-0667-5642-A3EF-FE667B0915FF}" type="pres">
      <dgm:prSet presAssocID="{C9D6CEBE-C53E-CF47-AB31-F72D7025E47C}" presName="root2" presStyleCnt="0"/>
      <dgm:spPr/>
    </dgm:pt>
    <dgm:pt modelId="{40945BBA-DEF4-ED4B-B83F-795E8DE80D97}" type="pres">
      <dgm:prSet presAssocID="{C9D6CEBE-C53E-CF47-AB31-F72D7025E47C}" presName="LevelTwoTextNode" presStyleLbl="node2" presStyleIdx="4" presStyleCnt="5" custScaleX="207711" custScaleY="77251">
        <dgm:presLayoutVars>
          <dgm:chPref val="3"/>
        </dgm:presLayoutVars>
      </dgm:prSet>
      <dgm:spPr/>
    </dgm:pt>
    <dgm:pt modelId="{F47B164C-E439-0747-A146-1E42658CEEB3}" type="pres">
      <dgm:prSet presAssocID="{C9D6CEBE-C53E-CF47-AB31-F72D7025E47C}" presName="level3hierChild" presStyleCnt="0"/>
      <dgm:spPr/>
    </dgm:pt>
    <dgm:pt modelId="{396EEDE6-092A-A047-8578-C7454A846256}" type="pres">
      <dgm:prSet presAssocID="{E454E32D-3A26-8B42-9C90-5D1ED1748241}" presName="conn2-1" presStyleLbl="parChTrans1D3" presStyleIdx="5" presStyleCnt="8"/>
      <dgm:spPr/>
    </dgm:pt>
    <dgm:pt modelId="{B6CE7202-F5AD-0B4F-8714-30F9D5AD016A}" type="pres">
      <dgm:prSet presAssocID="{E454E32D-3A26-8B42-9C90-5D1ED1748241}" presName="connTx" presStyleLbl="parChTrans1D3" presStyleIdx="5" presStyleCnt="8"/>
      <dgm:spPr/>
    </dgm:pt>
    <dgm:pt modelId="{6748E040-4D76-1C42-ADA6-108541B069AB}" type="pres">
      <dgm:prSet presAssocID="{467B8248-2A22-E040-8AE7-A11AA1E1C413}" presName="root2" presStyleCnt="0"/>
      <dgm:spPr/>
    </dgm:pt>
    <dgm:pt modelId="{F17FA170-20C1-CE4B-AD53-4A858517080D}" type="pres">
      <dgm:prSet presAssocID="{467B8248-2A22-E040-8AE7-A11AA1E1C413}" presName="LevelTwoTextNode" presStyleLbl="node3" presStyleIdx="5" presStyleCnt="8" custScaleX="268459" custScaleY="80626">
        <dgm:presLayoutVars>
          <dgm:chPref val="3"/>
        </dgm:presLayoutVars>
      </dgm:prSet>
      <dgm:spPr/>
    </dgm:pt>
    <dgm:pt modelId="{97C80DBC-D2FF-EA41-B2EF-F72409A0CE64}" type="pres">
      <dgm:prSet presAssocID="{467B8248-2A22-E040-8AE7-A11AA1E1C413}" presName="level3hierChild" presStyleCnt="0"/>
      <dgm:spPr/>
    </dgm:pt>
    <dgm:pt modelId="{DD952867-9BFF-694C-9033-ABF1ECD3579C}" type="pres">
      <dgm:prSet presAssocID="{28C1EA7E-7D24-2848-A2F4-CC078155C8C8}" presName="conn2-1" presStyleLbl="parChTrans1D3" presStyleIdx="6" presStyleCnt="8"/>
      <dgm:spPr/>
    </dgm:pt>
    <dgm:pt modelId="{E0A79C98-94C8-704F-83B7-074987B24C15}" type="pres">
      <dgm:prSet presAssocID="{28C1EA7E-7D24-2848-A2F4-CC078155C8C8}" presName="connTx" presStyleLbl="parChTrans1D3" presStyleIdx="6" presStyleCnt="8"/>
      <dgm:spPr/>
    </dgm:pt>
    <dgm:pt modelId="{C2567A30-DC51-5C43-B7D1-CE80688251E6}" type="pres">
      <dgm:prSet presAssocID="{90AA8AB4-5277-3A40-9E5E-69EDF31EA648}" presName="root2" presStyleCnt="0"/>
      <dgm:spPr/>
    </dgm:pt>
    <dgm:pt modelId="{881FE8C4-4CC5-C944-8C70-91818C164B74}" type="pres">
      <dgm:prSet presAssocID="{90AA8AB4-5277-3A40-9E5E-69EDF31EA648}" presName="LevelTwoTextNode" presStyleLbl="node3" presStyleIdx="6" presStyleCnt="8" custScaleX="268459" custScaleY="80626">
        <dgm:presLayoutVars>
          <dgm:chPref val="3"/>
        </dgm:presLayoutVars>
      </dgm:prSet>
      <dgm:spPr/>
    </dgm:pt>
    <dgm:pt modelId="{B6BEC615-DAA0-CD4A-BDB9-27B7820557DC}" type="pres">
      <dgm:prSet presAssocID="{90AA8AB4-5277-3A40-9E5E-69EDF31EA648}" presName="level3hierChild" presStyleCnt="0"/>
      <dgm:spPr/>
    </dgm:pt>
    <dgm:pt modelId="{14C72BF1-D612-B34B-81C5-7CB1877ADAB0}" type="pres">
      <dgm:prSet presAssocID="{8C94277A-0B6C-BE47-AF3B-5E264D1FD77F}" presName="conn2-1" presStyleLbl="parChTrans1D3" presStyleIdx="7" presStyleCnt="8"/>
      <dgm:spPr/>
    </dgm:pt>
    <dgm:pt modelId="{DF4E90D9-1F87-DC46-8FE0-1EAB4F2654B7}" type="pres">
      <dgm:prSet presAssocID="{8C94277A-0B6C-BE47-AF3B-5E264D1FD77F}" presName="connTx" presStyleLbl="parChTrans1D3" presStyleIdx="7" presStyleCnt="8"/>
      <dgm:spPr/>
    </dgm:pt>
    <dgm:pt modelId="{A40A463A-2307-4F40-84D1-C2EDE683E1B5}" type="pres">
      <dgm:prSet presAssocID="{1472F699-531E-314E-9712-E9D2AD0F20A5}" presName="root2" presStyleCnt="0"/>
      <dgm:spPr/>
    </dgm:pt>
    <dgm:pt modelId="{1390EEAE-5CB0-EA42-AA43-F063FCC3ED29}" type="pres">
      <dgm:prSet presAssocID="{1472F699-531E-314E-9712-E9D2AD0F20A5}" presName="LevelTwoTextNode" presStyleLbl="node3" presStyleIdx="7" presStyleCnt="8" custScaleX="268459" custScaleY="80626">
        <dgm:presLayoutVars>
          <dgm:chPref val="3"/>
        </dgm:presLayoutVars>
      </dgm:prSet>
      <dgm:spPr/>
    </dgm:pt>
    <dgm:pt modelId="{93EA725A-17C8-814F-B70F-F0D6FAEA3088}" type="pres">
      <dgm:prSet presAssocID="{1472F699-531E-314E-9712-E9D2AD0F20A5}" presName="level3hierChild" presStyleCnt="0"/>
      <dgm:spPr/>
    </dgm:pt>
  </dgm:ptLst>
  <dgm:cxnLst>
    <dgm:cxn modelId="{1E5C930C-7306-F943-87F9-06A78E979F88}" srcId="{12673B28-1929-D843-96F7-AF485BA4FF57}" destId="{1896367E-029E-0541-B09D-CF00162867CD}" srcOrd="1" destOrd="0" parTransId="{84781D64-34C9-3847-90C4-4940327E1947}" sibTransId="{7F1E487C-D105-6C4F-86D7-87DA43118FE1}"/>
    <dgm:cxn modelId="{96EF410E-BDF1-2940-AD75-C7D79C3FE9BE}" type="presOf" srcId="{B7628104-DB50-A047-BBCA-1A233BA708D4}" destId="{ABD6B5FF-3EDF-7B46-B22C-4397154B3D33}" srcOrd="0" destOrd="0" presId="urn:microsoft.com/office/officeart/2005/8/layout/hierarchy2"/>
    <dgm:cxn modelId="{5DB2750E-755C-6D4E-A486-2AB55DB1CC38}" srcId="{27BCB0C4-B3A9-E645-901D-82C84ED9C521}" destId="{46734B4E-077F-BB4C-ACE1-89776CDD9265}" srcOrd="2" destOrd="0" parTransId="{2D5CA50A-4914-DA45-BAFC-C89071B6F52F}" sibTransId="{AD27DB04-1CFD-0D43-8655-94AF173235A2}"/>
    <dgm:cxn modelId="{FFDA9310-D769-CA46-97A8-273B0255C9DD}" type="presOf" srcId="{90AA8AB4-5277-3A40-9E5E-69EDF31EA648}" destId="{881FE8C4-4CC5-C944-8C70-91818C164B74}" srcOrd="0" destOrd="0" presId="urn:microsoft.com/office/officeart/2005/8/layout/hierarchy2"/>
    <dgm:cxn modelId="{20BBC114-298A-EC49-BBC1-8F600BCECD25}" srcId="{C9D6CEBE-C53E-CF47-AB31-F72D7025E47C}" destId="{90AA8AB4-5277-3A40-9E5E-69EDF31EA648}" srcOrd="1" destOrd="0" parTransId="{28C1EA7E-7D24-2848-A2F4-CC078155C8C8}" sibTransId="{B3B925F0-72BD-7D48-A393-21B360BEBB64}"/>
    <dgm:cxn modelId="{6005C21A-8D15-E545-BEEB-16BDA4E70B20}" type="presOf" srcId="{A4058495-50B7-3B49-AE39-988169EF6396}" destId="{27488755-8CDA-7041-AF6D-A17A056A88C8}" srcOrd="0" destOrd="0" presId="urn:microsoft.com/office/officeart/2005/8/layout/hierarchy2"/>
    <dgm:cxn modelId="{F5D57C1C-D41B-9643-B86C-B6A424C64459}" type="presOf" srcId="{A28E2346-1B40-F342-8BE9-A97BB62FF8FE}" destId="{22414D0F-2E6A-7C41-874E-49410F26A67A}" srcOrd="0" destOrd="0" presId="urn:microsoft.com/office/officeart/2005/8/layout/hierarchy2"/>
    <dgm:cxn modelId="{CD37A81C-241C-0B45-9821-21A09D798680}" type="presOf" srcId="{B9DC9DF1-D23E-FF41-9D57-69E69EF78166}" destId="{73B0F126-C00E-DE40-83E0-FAC82365907C}" srcOrd="0" destOrd="0" presId="urn:microsoft.com/office/officeart/2005/8/layout/hierarchy2"/>
    <dgm:cxn modelId="{B13EFE1C-9043-B74B-BE79-93CF333F003C}" type="presOf" srcId="{9C860437-B146-5C45-8AA5-F70179A72285}" destId="{4872E7AC-C985-574D-8FC3-C1A603090654}" srcOrd="0" destOrd="0" presId="urn:microsoft.com/office/officeart/2005/8/layout/hierarchy2"/>
    <dgm:cxn modelId="{A854A720-717D-9942-A1D9-611EA56EF88B}" srcId="{57A2D9E1-E06A-EC4A-ABD6-151F977C5F48}" destId="{EC1392BB-D170-624C-93AC-DA45BEA1BA22}" srcOrd="1" destOrd="0" parTransId="{05E7308E-7682-664A-B418-DC66BEF1868C}" sibTransId="{E7C6F6DA-A0EE-9245-87C3-565A75C0F99A}"/>
    <dgm:cxn modelId="{2E4AA224-135E-974C-AC37-C15CCF37EA5A}" type="presOf" srcId="{1896367E-029E-0541-B09D-CF00162867CD}" destId="{9773CE78-5E31-8643-83B8-AE9F573D0CBA}" srcOrd="0" destOrd="0" presId="urn:microsoft.com/office/officeart/2005/8/layout/hierarchy2"/>
    <dgm:cxn modelId="{F1BABA24-FB06-304D-AADB-A742F2486AE6}" srcId="{C9D6CEBE-C53E-CF47-AB31-F72D7025E47C}" destId="{467B8248-2A22-E040-8AE7-A11AA1E1C413}" srcOrd="0" destOrd="0" parTransId="{E454E32D-3A26-8B42-9C90-5D1ED1748241}" sibTransId="{22D72A5D-E8A1-214B-B2C9-C126FE30FFAF}"/>
    <dgm:cxn modelId="{41DC0025-0C96-0B40-821E-1334747D5943}" srcId="{57A2D9E1-E06A-EC4A-ABD6-151F977C5F48}" destId="{09D36823-995C-B74E-95F7-CAA07C1C932A}" srcOrd="0" destOrd="0" parTransId="{0501DA9A-B916-2946-B601-FBC9AA524D0B}" sibTransId="{CFB80C0E-4DE9-324C-A5D2-6B0D2C4EBAB2}"/>
    <dgm:cxn modelId="{2B980626-DF25-2249-9D79-58A6751512C2}" type="presOf" srcId="{AD610F29-5B41-8A45-80B4-35A63D36E6AE}" destId="{486DFCC4-9AFB-4A45-A809-F85966398054}" srcOrd="1" destOrd="0" presId="urn:microsoft.com/office/officeart/2005/8/layout/hierarchy2"/>
    <dgm:cxn modelId="{2A378727-25AD-D34D-951F-C323966531E8}" type="presOf" srcId="{2009F9D6-F3B2-6746-9761-426480F71517}" destId="{9419BFAD-2936-3F49-9F08-B46518104935}" srcOrd="0" destOrd="0" presId="urn:microsoft.com/office/officeart/2005/8/layout/hierarchy2"/>
    <dgm:cxn modelId="{0BAE2528-32CC-6340-8863-A10C232C51FD}" srcId="{49C775F9-51C1-D442-A52A-4F20F2064544}" destId="{B7628104-DB50-A047-BBCA-1A233BA708D4}" srcOrd="1" destOrd="0" parTransId="{9D51F337-5EAF-2842-82B5-E0D5B2B6AC58}" sibTransId="{33D36943-5FA6-5C42-A7CA-FCD94EFFB0BF}"/>
    <dgm:cxn modelId="{B3306B28-5E05-D043-95B1-02E0178B65F3}" srcId="{27BCB0C4-B3A9-E645-901D-82C84ED9C521}" destId="{C9D6CEBE-C53E-CF47-AB31-F72D7025E47C}" srcOrd="4" destOrd="0" parTransId="{C66A732D-4233-024C-ACB6-D44554695F92}" sibTransId="{06A74BFE-124C-044A-B0E7-852D0747FB85}"/>
    <dgm:cxn modelId="{E1C7482B-8B12-184D-BA0F-45BA3A145BB8}" type="presOf" srcId="{1472F699-531E-314E-9712-E9D2AD0F20A5}" destId="{1390EEAE-5CB0-EA42-AA43-F063FCC3ED29}" srcOrd="0" destOrd="0" presId="urn:microsoft.com/office/officeart/2005/8/layout/hierarchy2"/>
    <dgm:cxn modelId="{6C70D22B-7CE4-1E4D-A7B9-56F8BAEC1D9A}" srcId="{57A2D9E1-E06A-EC4A-ABD6-151F977C5F48}" destId="{91CD8D69-5476-9E41-86AE-B7B2A7A849FA}" srcOrd="2" destOrd="0" parTransId="{BF6C89FE-F762-F944-9FA4-CFE4E5CD09FE}" sibTransId="{4B68DE01-082F-B54B-A847-E14E99685C45}"/>
    <dgm:cxn modelId="{E757D62B-59A5-9A47-B659-CE0EE0AB2682}" type="presOf" srcId="{01F9EA10-923D-194F-B4F3-4B1A89CF9BEE}" destId="{B7BBF8E1-CF68-5F4A-9629-DA176B2E7093}" srcOrd="0" destOrd="0" presId="urn:microsoft.com/office/officeart/2005/8/layout/hierarchy2"/>
    <dgm:cxn modelId="{A406B42D-399A-254F-97DF-C6A1A9F85A0D}" type="presOf" srcId="{9C860437-B146-5C45-8AA5-F70179A72285}" destId="{CACFCCA1-B109-CC48-A425-F92C710586E6}" srcOrd="1" destOrd="0" presId="urn:microsoft.com/office/officeart/2005/8/layout/hierarchy2"/>
    <dgm:cxn modelId="{C28CF92D-8E94-A243-8460-771488265B46}" type="presOf" srcId="{84781D64-34C9-3847-90C4-4940327E1947}" destId="{26D6B38A-1C85-0745-914F-FDE5C9AE569B}" srcOrd="1" destOrd="0" presId="urn:microsoft.com/office/officeart/2005/8/layout/hierarchy2"/>
    <dgm:cxn modelId="{676D102F-91EB-154D-A09B-C3598A31EBB7}" type="presOf" srcId="{E3F4C960-91E5-A641-A0DD-B0C88EA402EC}" destId="{7E9A9483-6621-7D45-B510-403E5D9CD8F9}" srcOrd="0" destOrd="0" presId="urn:microsoft.com/office/officeart/2005/8/layout/hierarchy2"/>
    <dgm:cxn modelId="{1A9BCB35-802F-8448-8C56-811AACE7BF88}" type="presOf" srcId="{0884116F-FFA6-AA41-9152-BEC7BACA935C}" destId="{425D1F00-EA95-0D48-9AC3-8634F2613233}" srcOrd="0" destOrd="0" presId="urn:microsoft.com/office/officeart/2005/8/layout/hierarchy2"/>
    <dgm:cxn modelId="{64C88436-2E66-3F42-9BD8-ACBA2ACA60EF}" type="presOf" srcId="{EC1392BB-D170-624C-93AC-DA45BEA1BA22}" destId="{EFB8B771-87BF-4B49-A6E9-96E822C5935D}" srcOrd="0" destOrd="0" presId="urn:microsoft.com/office/officeart/2005/8/layout/hierarchy2"/>
    <dgm:cxn modelId="{39C26D37-285A-1740-8F63-448F6D949820}" type="presOf" srcId="{7132E0DD-EA01-EA47-A671-947EECD1596F}" destId="{2E83A651-C6AD-A345-9BE0-82B923AB0E63}" srcOrd="0" destOrd="0" presId="urn:microsoft.com/office/officeart/2005/8/layout/hierarchy2"/>
    <dgm:cxn modelId="{68476139-F1DF-B142-A7B5-A58AA7598A81}" type="presOf" srcId="{8C94277A-0B6C-BE47-AF3B-5E264D1FD77F}" destId="{14C72BF1-D612-B34B-81C5-7CB1877ADAB0}" srcOrd="0" destOrd="0" presId="urn:microsoft.com/office/officeart/2005/8/layout/hierarchy2"/>
    <dgm:cxn modelId="{9571033D-9437-4B45-9A09-AC7AFC1F29B0}" type="presOf" srcId="{57A2D9E1-E06A-EC4A-ABD6-151F977C5F48}" destId="{A373E3A7-C2BC-6447-9F74-962D5C133B16}" srcOrd="0" destOrd="0" presId="urn:microsoft.com/office/officeart/2005/8/layout/hierarchy2"/>
    <dgm:cxn modelId="{FD3F9E3D-F3B4-444B-9964-FB0F10927C49}" type="presOf" srcId="{BF6C89FE-F762-F944-9FA4-CFE4E5CD09FE}" destId="{6787EE3F-167F-CA40-BF13-F976FF491DA2}" srcOrd="1" destOrd="0" presId="urn:microsoft.com/office/officeart/2005/8/layout/hierarchy2"/>
    <dgm:cxn modelId="{93B8EB3F-E3C9-8A44-B3CB-877F20BA011B}" srcId="{12673B28-1929-D843-96F7-AF485BA4FF57}" destId="{A4058495-50B7-3B49-AE39-988169EF6396}" srcOrd="0" destOrd="0" parTransId="{9C860437-B146-5C45-8AA5-F70179A72285}" sibTransId="{7739F5EB-5594-5644-81C3-BDF51C160A03}"/>
    <dgm:cxn modelId="{1C481140-D8C6-3040-BF01-353E6C02A811}" type="presOf" srcId="{2D5CA50A-4914-DA45-BAFC-C89071B6F52F}" destId="{D1FFE277-49A9-0E4D-B96D-9A24DA25122A}" srcOrd="0" destOrd="0" presId="urn:microsoft.com/office/officeart/2005/8/layout/hierarchy2"/>
    <dgm:cxn modelId="{FD4C0D41-B9F9-9A4B-A820-A853D5AB174B}" srcId="{27BCB0C4-B3A9-E645-901D-82C84ED9C521}" destId="{57A2D9E1-E06A-EC4A-ABD6-151F977C5F48}" srcOrd="3" destOrd="0" parTransId="{1E55E43C-0B5F-0042-83AE-F096BFB1D067}" sibTransId="{D2C05237-AF32-304E-9C63-B9D727AF41F9}"/>
    <dgm:cxn modelId="{1A479C47-7459-AC42-90D3-E7AE228CB6D3}" type="presOf" srcId="{12673B28-1929-D843-96F7-AF485BA4FF57}" destId="{ACBA0A3E-ABF9-114B-9651-EB7879ADF00E}" srcOrd="0" destOrd="0" presId="urn:microsoft.com/office/officeart/2005/8/layout/hierarchy2"/>
    <dgm:cxn modelId="{71F8AA4B-DDBF-3D40-BB17-3AC1775DFEAC}" srcId="{C9D6CEBE-C53E-CF47-AB31-F72D7025E47C}" destId="{1472F699-531E-314E-9712-E9D2AD0F20A5}" srcOrd="2" destOrd="0" parTransId="{8C94277A-0B6C-BE47-AF3B-5E264D1FD77F}" sibTransId="{21711B7C-CB71-BB45-A410-5388AD57ABC9}"/>
    <dgm:cxn modelId="{1751594E-5C53-6946-B6D7-FB44874DBA21}" type="presOf" srcId="{91CD8D69-5476-9E41-86AE-B7B2A7A849FA}" destId="{BC1EB23C-BDF8-AC4D-A2CA-126EF757BF80}" srcOrd="0" destOrd="0" presId="urn:microsoft.com/office/officeart/2005/8/layout/hierarchy2"/>
    <dgm:cxn modelId="{DE0D9753-9027-6243-9F03-11906F392A5D}" type="presOf" srcId="{F8A814F3-87B8-CA40-B965-51CAACB9A7F9}" destId="{72EC7F39-F221-794D-8365-039982240563}" srcOrd="0" destOrd="0" presId="urn:microsoft.com/office/officeart/2005/8/layout/hierarchy2"/>
    <dgm:cxn modelId="{D02ACF53-D611-7C4A-89F5-876E4B879424}" type="presOf" srcId="{28C1EA7E-7D24-2848-A2F4-CC078155C8C8}" destId="{DD952867-9BFF-694C-9033-ABF1ECD3579C}" srcOrd="0" destOrd="0" presId="urn:microsoft.com/office/officeart/2005/8/layout/hierarchy2"/>
    <dgm:cxn modelId="{E7680E57-CE13-C947-B61F-730ED9A3A639}" type="presOf" srcId="{C66A732D-4233-024C-ACB6-D44554695F92}" destId="{6A1C5489-55E0-F344-9CBE-6CF99F59CB8E}" srcOrd="1" destOrd="0" presId="urn:microsoft.com/office/officeart/2005/8/layout/hierarchy2"/>
    <dgm:cxn modelId="{B10DC958-08DD-CA49-A858-590334D90CA5}" type="presOf" srcId="{23DD58F1-4E2C-4445-93D9-C4251A6812AB}" destId="{7452A68B-BA30-8946-9D32-A443AA5DF3CF}" srcOrd="0" destOrd="0" presId="urn:microsoft.com/office/officeart/2005/8/layout/hierarchy2"/>
    <dgm:cxn modelId="{D704475E-43B5-DB4F-BD25-6A1C05C74112}" type="presOf" srcId="{84781D64-34C9-3847-90C4-4940327E1947}" destId="{9EDB9A6F-6C55-614E-8824-03EE71CF1CD3}" srcOrd="0" destOrd="0" presId="urn:microsoft.com/office/officeart/2005/8/layout/hierarchy2"/>
    <dgm:cxn modelId="{CAF9815F-1F64-3B4D-B3A4-47A50737D9DC}" type="presOf" srcId="{93A9CFAE-4CFB-6D42-9178-76456728E578}" destId="{E1F3B519-C64F-3F4A-8E5F-A49750185BBF}" srcOrd="0" destOrd="0" presId="urn:microsoft.com/office/officeart/2005/8/layout/hierarchy2"/>
    <dgm:cxn modelId="{48297064-ECC9-CF43-9CC3-9814D1431511}" srcId="{A28E2346-1B40-F342-8BE9-A97BB62FF8FE}" destId="{05071F5B-2212-DD4C-BC2F-54A7A8B736CC}" srcOrd="1" destOrd="0" parTransId="{8FD8FB57-0A1A-1144-AE50-04D64E4AF3AD}" sibTransId="{4DDB442F-11CB-FB4B-9DA9-2E7216A86742}"/>
    <dgm:cxn modelId="{E04CAB65-5C8C-D148-A4ED-4A08B110F82B}" type="presOf" srcId="{DC639368-16CB-024C-BADC-26F0CF4901EB}" destId="{E14DBDAF-ED1F-3C42-BFE7-C7E9D23F2F7D}" srcOrd="0" destOrd="0" presId="urn:microsoft.com/office/officeart/2005/8/layout/hierarchy2"/>
    <dgm:cxn modelId="{D5BF7868-F9BB-6841-9A5D-018C26284F26}" srcId="{49C775F9-51C1-D442-A52A-4F20F2064544}" destId="{2009F9D6-F3B2-6746-9761-426480F71517}" srcOrd="2" destOrd="0" parTransId="{FA4CAC13-48C3-1D42-95EA-C0D353355AF9}" sibTransId="{EEEA7BC0-45EE-6041-83C7-849EEE39E25D}"/>
    <dgm:cxn modelId="{9B1F5769-2ED4-5D4F-B86E-E1D826867214}" srcId="{12673B28-1929-D843-96F7-AF485BA4FF57}" destId="{01F9EA10-923D-194F-B4F3-4B1A89CF9BEE}" srcOrd="3" destOrd="0" parTransId="{0884116F-FFA6-AA41-9152-BEC7BACA935C}" sibTransId="{B9912AB1-CCCD-DE4A-BBF4-4728330DC591}"/>
    <dgm:cxn modelId="{453B616A-2C2A-4241-AE86-526FE6004F65}" type="presOf" srcId="{8FD8FB57-0A1A-1144-AE50-04D64E4AF3AD}" destId="{9EFD210C-3F32-514E-8F46-C79F0B9ECE9E}" srcOrd="0" destOrd="0" presId="urn:microsoft.com/office/officeart/2005/8/layout/hierarchy2"/>
    <dgm:cxn modelId="{37BAF36D-D710-034E-9FEF-B35B7BE8A03B}" type="presOf" srcId="{0501DA9A-B916-2946-B601-FBC9AA524D0B}" destId="{CB4A05C9-5596-CB43-891E-60472F6BCB84}" srcOrd="0" destOrd="0" presId="urn:microsoft.com/office/officeart/2005/8/layout/hierarchy2"/>
    <dgm:cxn modelId="{08BD0071-98D4-1B43-B437-F17C262204DB}" type="presOf" srcId="{38F5B1BF-7D78-744A-92D3-46CB165C2015}" destId="{8A85E8C4-B0E6-0D4A-9E14-5485D75AF6B3}" srcOrd="0" destOrd="0" presId="urn:microsoft.com/office/officeart/2005/8/layout/hierarchy2"/>
    <dgm:cxn modelId="{60FD3A71-082A-1240-8CC7-021C0557E888}" type="presOf" srcId="{0501DA9A-B916-2946-B601-FBC9AA524D0B}" destId="{D54A8740-0663-814C-94B7-A10C47B0958A}" srcOrd="1" destOrd="0" presId="urn:microsoft.com/office/officeart/2005/8/layout/hierarchy2"/>
    <dgm:cxn modelId="{6778D673-8C0D-7C41-A1E5-F5F80903FCAD}" type="presOf" srcId="{E3F4C960-91E5-A641-A0DD-B0C88EA402EC}" destId="{C9EB2678-9581-D74C-8851-26DE7F984A65}" srcOrd="1" destOrd="0" presId="urn:microsoft.com/office/officeart/2005/8/layout/hierarchy2"/>
    <dgm:cxn modelId="{7169CB74-F6A4-4E45-B528-427F36697D78}" srcId="{12673B28-1929-D843-96F7-AF485BA4FF57}" destId="{F8A814F3-87B8-CA40-B965-51CAACB9A7F9}" srcOrd="2" destOrd="0" parTransId="{ED057BC1-CE7B-9242-890E-D2A44513785B}" sibTransId="{CC9B7C44-FAE6-204C-B8F2-9B0EA9352592}"/>
    <dgm:cxn modelId="{71E7D875-2162-C74D-A91A-29BB22245C68}" type="presOf" srcId="{8C94277A-0B6C-BE47-AF3B-5E264D1FD77F}" destId="{DF4E90D9-1F87-DC46-8FE0-1EAB4F2654B7}" srcOrd="1" destOrd="0" presId="urn:microsoft.com/office/officeart/2005/8/layout/hierarchy2"/>
    <dgm:cxn modelId="{BBECC178-C6CB-3449-82DB-E48542F200E8}" type="presOf" srcId="{46734B4E-077F-BB4C-ACE1-89776CDD9265}" destId="{DC0B451E-133C-8341-8AAE-44F55E4E1042}" srcOrd="0" destOrd="0" presId="urn:microsoft.com/office/officeart/2005/8/layout/hierarchy2"/>
    <dgm:cxn modelId="{D26F0079-32DB-A44A-B7E5-8D254A3939F1}" type="presOf" srcId="{28C1EA7E-7D24-2848-A2F4-CC078155C8C8}" destId="{E0A79C98-94C8-704F-83B7-074987B24C15}" srcOrd="1" destOrd="0" presId="urn:microsoft.com/office/officeart/2005/8/layout/hierarchy2"/>
    <dgm:cxn modelId="{5802B57A-82FC-C64E-BADF-FA1B5AD4797C}" type="presOf" srcId="{49C775F9-51C1-D442-A52A-4F20F2064544}" destId="{4787D14D-E616-294A-B095-93F61791AEF7}" srcOrd="0" destOrd="0" presId="urn:microsoft.com/office/officeart/2005/8/layout/hierarchy2"/>
    <dgm:cxn modelId="{A96D997D-CD70-E442-99BF-A39390D4A49C}" type="presOf" srcId="{38F5B1BF-7D78-744A-92D3-46CB165C2015}" destId="{7BAC0A27-89C3-DE4B-A14C-51C8D1E4F4D8}" srcOrd="1" destOrd="0" presId="urn:microsoft.com/office/officeart/2005/8/layout/hierarchy2"/>
    <dgm:cxn modelId="{289EB17E-EE98-5C4F-B78A-C4394C5FDBBC}" type="presOf" srcId="{E454E32D-3A26-8B42-9C90-5D1ED1748241}" destId="{396EEDE6-092A-A047-8578-C7454A846256}" srcOrd="0" destOrd="0" presId="urn:microsoft.com/office/officeart/2005/8/layout/hierarchy2"/>
    <dgm:cxn modelId="{51210E7F-6B83-D349-B16F-6BB79058C8A4}" type="presOf" srcId="{2D5CA50A-4914-DA45-BAFC-C89071B6F52F}" destId="{AE772B37-5D37-764C-BD58-5DC99BDDBCC0}" srcOrd="1" destOrd="0" presId="urn:microsoft.com/office/officeart/2005/8/layout/hierarchy2"/>
    <dgm:cxn modelId="{9093FF86-8A8C-AA43-B3DC-0C6505D46F6A}" srcId="{A4058495-50B7-3B49-AE39-988169EF6396}" destId="{3534302A-69DB-1449-BAA7-06CB388C9E26}" srcOrd="0" destOrd="0" parTransId="{DC639368-16CB-024C-BADC-26F0CF4901EB}" sibTransId="{29051E79-2B8F-C144-87D1-A7474FD0C4A8}"/>
    <dgm:cxn modelId="{6D53C488-4800-3142-A375-84A8F177AD5E}" type="presOf" srcId="{B9DC9DF1-D23E-FF41-9D57-69E69EF78166}" destId="{0728BC4D-148D-4C41-A220-3890836DEAF3}" srcOrd="1" destOrd="0" presId="urn:microsoft.com/office/officeart/2005/8/layout/hierarchy2"/>
    <dgm:cxn modelId="{1DADF488-E725-7643-B5A3-88BA8B6DB5C5}" type="presOf" srcId="{DC639368-16CB-024C-BADC-26F0CF4901EB}" destId="{5820F5D1-5A12-E74D-B6CB-57FF2F672E0E}" srcOrd="1" destOrd="0" presId="urn:microsoft.com/office/officeart/2005/8/layout/hierarchy2"/>
    <dgm:cxn modelId="{AA85788B-8E7D-2042-AC4F-FEFB311B4C9A}" type="presOf" srcId="{1E55E43C-0B5F-0042-83AE-F096BFB1D067}" destId="{C7323B63-6D95-284E-9717-914FED823B28}" srcOrd="1" destOrd="0" presId="urn:microsoft.com/office/officeart/2005/8/layout/hierarchy2"/>
    <dgm:cxn modelId="{2E268A8E-280B-514D-85FC-B50C53AAB803}" type="presOf" srcId="{467B8248-2A22-E040-8AE7-A11AA1E1C413}" destId="{F17FA170-20C1-CE4B-AD53-4A858517080D}" srcOrd="0" destOrd="0" presId="urn:microsoft.com/office/officeart/2005/8/layout/hierarchy2"/>
    <dgm:cxn modelId="{E424408F-2FB9-6745-B21A-D956A7C8ACD2}" type="presOf" srcId="{1E55E43C-0B5F-0042-83AE-F096BFB1D067}" destId="{CC193925-4F21-4A47-90CE-77F3ECE6806E}" srcOrd="0" destOrd="0" presId="urn:microsoft.com/office/officeart/2005/8/layout/hierarchy2"/>
    <dgm:cxn modelId="{4B7FC291-D99A-2D41-9BFF-0CEEDA1CE373}" type="presOf" srcId="{C9D6CEBE-C53E-CF47-AB31-F72D7025E47C}" destId="{40945BBA-DEF4-ED4B-B83F-795E8DE80D97}" srcOrd="0" destOrd="0" presId="urn:microsoft.com/office/officeart/2005/8/layout/hierarchy2"/>
    <dgm:cxn modelId="{F1F34F96-D106-FA43-A5C8-3C98F4E8C5F1}" type="presOf" srcId="{410FE6CC-16CF-FB4D-A784-64FD9393860E}" destId="{F4328A9A-4A76-A641-B2E9-BD7981F36F6A}" srcOrd="0" destOrd="0" presId="urn:microsoft.com/office/officeart/2005/8/layout/hierarchy2"/>
    <dgm:cxn modelId="{BD067799-7786-994F-A82E-F0110ED15257}" srcId="{49C775F9-51C1-D442-A52A-4F20F2064544}" destId="{B3405CEB-A6AE-194A-81D9-64DBA9A554BA}" srcOrd="0" destOrd="0" parTransId="{4A84906A-AFD4-FF43-B130-0B13C1DE834F}" sibTransId="{25BB31F2-24E9-754B-8C4E-2165FDDB638E}"/>
    <dgm:cxn modelId="{F722C199-D97C-A148-B7C9-E0E894AC10B6}" srcId="{A4058495-50B7-3B49-AE39-988169EF6396}" destId="{B569B85D-E0B6-7648-9DD3-E4471EDBF9C0}" srcOrd="1" destOrd="0" parTransId="{410FE6CC-16CF-FB4D-A784-64FD9393860E}" sibTransId="{C0712861-8067-CD43-9061-E205A66C32DF}"/>
    <dgm:cxn modelId="{5DC084A0-DDD5-5448-9FE7-8EB1803BD99F}" srcId="{A4058495-50B7-3B49-AE39-988169EF6396}" destId="{BD7BF33B-147D-C742-AACB-A0431773C939}" srcOrd="2" destOrd="0" parTransId="{AD610F29-5B41-8A45-80B4-35A63D36E6AE}" sibTransId="{83C95D03-1F00-D44D-A732-2746167626BD}"/>
    <dgm:cxn modelId="{766648A2-0B24-6D40-8670-B8511DD6D986}" srcId="{49C775F9-51C1-D442-A52A-4F20F2064544}" destId="{27BCB0C4-B3A9-E645-901D-82C84ED9C521}" srcOrd="3" destOrd="0" parTransId="{A758CD37-ADB3-E04A-9853-B5CC40D37A73}" sibTransId="{61BA6F4D-2BD7-EA4B-A63C-FAA0B82A6DB9}"/>
    <dgm:cxn modelId="{301511B0-FC05-E54C-91BB-9095266B778F}" srcId="{A4058495-50B7-3B49-AE39-988169EF6396}" destId="{7132E0DD-EA01-EA47-A671-947EECD1596F}" srcOrd="3" destOrd="0" parTransId="{B9DC9DF1-D23E-FF41-9D57-69E69EF78166}" sibTransId="{0DD796B5-963F-BF40-9631-E2A56A22B3E0}"/>
    <dgm:cxn modelId="{ADDBB1B5-C141-A640-9057-C4C31C8CC2ED}" type="presOf" srcId="{0884116F-FFA6-AA41-9152-BEC7BACA935C}" destId="{4E7897A6-9F15-E54F-8AAE-4DBBB792095B}" srcOrd="1" destOrd="0" presId="urn:microsoft.com/office/officeart/2005/8/layout/hierarchy2"/>
    <dgm:cxn modelId="{C871BAB5-A721-6F42-966C-C361FD2E2B74}" type="presOf" srcId="{8FD8FB57-0A1A-1144-AE50-04D64E4AF3AD}" destId="{9EACA007-A72D-544A-B759-128970723604}" srcOrd="1" destOrd="0" presId="urn:microsoft.com/office/officeart/2005/8/layout/hierarchy2"/>
    <dgm:cxn modelId="{C98363B8-EE30-034D-AB2E-0B5619E43734}" type="presOf" srcId="{B569B85D-E0B6-7648-9DD3-E4471EDBF9C0}" destId="{ACA543BD-8463-9048-9BD6-A9E79A32E7E0}" srcOrd="0" destOrd="0" presId="urn:microsoft.com/office/officeart/2005/8/layout/hierarchy2"/>
    <dgm:cxn modelId="{66B0E7BC-EA4D-474C-8CED-1CBE145EF426}" type="presOf" srcId="{1FE02C31-3EC5-B442-92DA-4887ACA7A3EC}" destId="{9B9C57C6-1B76-894D-A468-4A4E706E054A}" srcOrd="0" destOrd="0" presId="urn:microsoft.com/office/officeart/2005/8/layout/hierarchy2"/>
    <dgm:cxn modelId="{B345DFC4-29CA-3B49-898C-920210DFEBB4}" srcId="{12673B28-1929-D843-96F7-AF485BA4FF57}" destId="{5453C380-7935-2448-86ED-3683B6B9719D}" srcOrd="4" destOrd="0" parTransId="{1FE02C31-3EC5-B442-92DA-4887ACA7A3EC}" sibTransId="{E361E1AA-D48E-DD4D-B179-D658B3456DC8}"/>
    <dgm:cxn modelId="{548383C9-E8B0-A643-85AD-46E6F832E2D3}" type="presOf" srcId="{3534302A-69DB-1449-BAA7-06CB388C9E26}" destId="{2B312CB5-BB9B-7042-918B-3334678033EB}" srcOrd="0" destOrd="0" presId="urn:microsoft.com/office/officeart/2005/8/layout/hierarchy2"/>
    <dgm:cxn modelId="{7EE822CA-1BDB-B347-BE6C-B81D554EC806}" type="presOf" srcId="{C66A732D-4233-024C-ACB6-D44554695F92}" destId="{3DD074D7-FAD8-B34F-B943-B846ABD983FA}" srcOrd="0" destOrd="0" presId="urn:microsoft.com/office/officeart/2005/8/layout/hierarchy2"/>
    <dgm:cxn modelId="{DAAB1DCB-E048-054B-8CAD-2DCC77239201}" type="presOf" srcId="{E454E32D-3A26-8B42-9C90-5D1ED1748241}" destId="{B6CE7202-F5AD-0B4F-8714-30F9D5AD016A}" srcOrd="1" destOrd="0" presId="urn:microsoft.com/office/officeart/2005/8/layout/hierarchy2"/>
    <dgm:cxn modelId="{206330D0-EE78-6541-BBB4-8AC4B2BC1626}" type="presOf" srcId="{27BCB0C4-B3A9-E645-901D-82C84ED9C521}" destId="{0B5CD1A6-472A-F642-9AA1-4E708B6151E7}" srcOrd="0" destOrd="0" presId="urn:microsoft.com/office/officeart/2005/8/layout/hierarchy2"/>
    <dgm:cxn modelId="{2CC260D3-B3E8-2441-9814-9412FDF9B46B}" type="presOf" srcId="{09D36823-995C-B74E-95F7-CAA07C1C932A}" destId="{B3D271BE-0DE6-2543-A196-8FA2E3015EC4}" srcOrd="0" destOrd="0" presId="urn:microsoft.com/office/officeart/2005/8/layout/hierarchy2"/>
    <dgm:cxn modelId="{4598BCD3-F99F-9D42-A411-982948ADF5E6}" type="presOf" srcId="{B3405CEB-A6AE-194A-81D9-64DBA9A554BA}" destId="{826E84B6-79F9-D041-906E-4F8064A67098}" srcOrd="0" destOrd="0" presId="urn:microsoft.com/office/officeart/2005/8/layout/hierarchy2"/>
    <dgm:cxn modelId="{27FA6AD4-8399-0142-9D46-333B346633E5}" srcId="{27BCB0C4-B3A9-E645-901D-82C84ED9C521}" destId="{A28E2346-1B40-F342-8BE9-A97BB62FF8FE}" srcOrd="0" destOrd="0" parTransId="{38F5B1BF-7D78-744A-92D3-46CB165C2015}" sibTransId="{20533E1E-2024-FA42-B1EC-C82E5451C2CB}"/>
    <dgm:cxn modelId="{DF9772D6-2724-9A40-9A51-30A5B705FD20}" type="presOf" srcId="{ED057BC1-CE7B-9242-890E-D2A44513785B}" destId="{2C39A018-6F01-CC48-8E53-22A95B0DC0E2}" srcOrd="0" destOrd="0" presId="urn:microsoft.com/office/officeart/2005/8/layout/hierarchy2"/>
    <dgm:cxn modelId="{AF120FDD-5FCC-384D-943A-0D71D8AE073F}" type="presOf" srcId="{ED057BC1-CE7B-9242-890E-D2A44513785B}" destId="{DE122822-349F-3F45-BDD4-ABC6D0AD90C1}" srcOrd="1" destOrd="0" presId="urn:microsoft.com/office/officeart/2005/8/layout/hierarchy2"/>
    <dgm:cxn modelId="{105259DF-7A26-1D43-BFC9-E907B3266059}" type="presOf" srcId="{23DD58F1-4E2C-4445-93D9-C4251A6812AB}" destId="{6AB8EDF1-2BA0-7844-AF1F-3D6C40469F98}" srcOrd="1" destOrd="0" presId="urn:microsoft.com/office/officeart/2005/8/layout/hierarchy2"/>
    <dgm:cxn modelId="{A0B360E5-B78F-3648-87DC-500778A6FF55}" type="presOf" srcId="{BD7BF33B-147D-C742-AACB-A0431773C939}" destId="{735255B3-69E6-9F41-908A-98DB7A2112A7}" srcOrd="0" destOrd="0" presId="urn:microsoft.com/office/officeart/2005/8/layout/hierarchy2"/>
    <dgm:cxn modelId="{73CAFEE7-88A3-FF42-89E5-55FC7445633C}" type="presOf" srcId="{410FE6CC-16CF-FB4D-A784-64FD9393860E}" destId="{555CEB84-368F-CA4B-8F4E-9C3DB2948D0D}" srcOrd="1" destOrd="0" presId="urn:microsoft.com/office/officeart/2005/8/layout/hierarchy2"/>
    <dgm:cxn modelId="{00F1BFEA-F48F-C84C-BF12-C39FFCF0EA34}" type="presOf" srcId="{1FE02C31-3EC5-B442-92DA-4887ACA7A3EC}" destId="{33D56DBB-A5FB-9A49-BB3E-8E1C71B7ED37}" srcOrd="1" destOrd="0" presId="urn:microsoft.com/office/officeart/2005/8/layout/hierarchy2"/>
    <dgm:cxn modelId="{B3C842EF-D7D7-944C-940D-4E4D14F94E03}" type="presOf" srcId="{05E7308E-7682-664A-B418-DC66BEF1868C}" destId="{00B95B1A-3FDC-CB45-9F54-7A4884211362}" srcOrd="1" destOrd="0" presId="urn:microsoft.com/office/officeart/2005/8/layout/hierarchy2"/>
    <dgm:cxn modelId="{A6661EF1-EAD0-AB42-9C8D-D67A9E97DB9D}" type="presOf" srcId="{AD610F29-5B41-8A45-80B4-35A63D36E6AE}" destId="{80AC8930-7E37-4C40-B8AF-5C6AB14B3C57}" srcOrd="0" destOrd="0" presId="urn:microsoft.com/office/officeart/2005/8/layout/hierarchy2"/>
    <dgm:cxn modelId="{436237F1-CFF1-A84A-97AD-FE4D47DBF80F}" type="presOf" srcId="{05E7308E-7682-664A-B418-DC66BEF1868C}" destId="{F9229B29-2B16-4D44-83FC-148C8273F55B}" srcOrd="0" destOrd="0" presId="urn:microsoft.com/office/officeart/2005/8/layout/hierarchy2"/>
    <dgm:cxn modelId="{7BA5CDF1-B0CE-E349-80BB-C6ED9FFAAEC1}" srcId="{27BCB0C4-B3A9-E645-901D-82C84ED9C521}" destId="{93A9CFAE-4CFB-6D42-9178-76456728E578}" srcOrd="1" destOrd="0" parTransId="{23DD58F1-4E2C-4445-93D9-C4251A6812AB}" sibTransId="{EDB9CC6F-99C2-1048-A5E2-327E02E2FC7D}"/>
    <dgm:cxn modelId="{94566FF2-ED62-9D49-8566-E818ACBEA312}" type="presOf" srcId="{5453C380-7935-2448-86ED-3683B6B9719D}" destId="{4492DE29-4082-E444-8961-6327F6D3FF7E}" srcOrd="0" destOrd="0" presId="urn:microsoft.com/office/officeart/2005/8/layout/hierarchy2"/>
    <dgm:cxn modelId="{177F0DF3-5268-BE42-B70F-FD987BCAC958}" srcId="{A28E2346-1B40-F342-8BE9-A97BB62FF8FE}" destId="{12673B28-1929-D843-96F7-AF485BA4FF57}" srcOrd="0" destOrd="0" parTransId="{E3F4C960-91E5-A641-A0DD-B0C88EA402EC}" sibTransId="{68B49419-A8D7-2340-AA2C-A6AF9CDF3B92}"/>
    <dgm:cxn modelId="{54A20FF8-7592-7E46-A8D7-C536B649B2EA}" type="presOf" srcId="{BF6C89FE-F762-F944-9FA4-CFE4E5CD09FE}" destId="{604639F9-1A3F-9245-BE6A-DEEFDA92E7D8}" srcOrd="0" destOrd="0" presId="urn:microsoft.com/office/officeart/2005/8/layout/hierarchy2"/>
    <dgm:cxn modelId="{132CFDFE-8FD4-AF43-A5EF-7A78AAAA209F}" type="presOf" srcId="{05071F5B-2212-DD4C-BC2F-54A7A8B736CC}" destId="{381E603A-E70E-4041-95FB-F33F419D1DE1}" srcOrd="0" destOrd="0" presId="urn:microsoft.com/office/officeart/2005/8/layout/hierarchy2"/>
    <dgm:cxn modelId="{FB3161A2-9304-7C43-9C36-959A037204CF}" type="presParOf" srcId="{4787D14D-E616-294A-B095-93F61791AEF7}" destId="{1184B4D4-ED64-4E45-AED8-C9363F1557A9}" srcOrd="0" destOrd="0" presId="urn:microsoft.com/office/officeart/2005/8/layout/hierarchy2"/>
    <dgm:cxn modelId="{1F64C3CA-8B18-9646-9610-165F247F7DC0}" type="presParOf" srcId="{1184B4D4-ED64-4E45-AED8-C9363F1557A9}" destId="{826E84B6-79F9-D041-906E-4F8064A67098}" srcOrd="0" destOrd="0" presId="urn:microsoft.com/office/officeart/2005/8/layout/hierarchy2"/>
    <dgm:cxn modelId="{5F2C2CE9-0F55-FF4B-89F8-FACB53373F62}" type="presParOf" srcId="{1184B4D4-ED64-4E45-AED8-C9363F1557A9}" destId="{A2001029-074F-D746-B6EF-52B77B144237}" srcOrd="1" destOrd="0" presId="urn:microsoft.com/office/officeart/2005/8/layout/hierarchy2"/>
    <dgm:cxn modelId="{D775250A-E2D6-AB43-ABE7-9ED48351E15F}" type="presParOf" srcId="{4787D14D-E616-294A-B095-93F61791AEF7}" destId="{DA0BC33B-8433-F547-9193-070E259342E3}" srcOrd="1" destOrd="0" presId="urn:microsoft.com/office/officeart/2005/8/layout/hierarchy2"/>
    <dgm:cxn modelId="{485D4185-06A3-2847-B4BE-22812AD96EF1}" type="presParOf" srcId="{DA0BC33B-8433-F547-9193-070E259342E3}" destId="{ABD6B5FF-3EDF-7B46-B22C-4397154B3D33}" srcOrd="0" destOrd="0" presId="urn:microsoft.com/office/officeart/2005/8/layout/hierarchy2"/>
    <dgm:cxn modelId="{E8B729C2-B916-084F-B7E1-76C86DEAA865}" type="presParOf" srcId="{DA0BC33B-8433-F547-9193-070E259342E3}" destId="{4F6DAB71-95F6-634D-94B0-D413E32606DE}" srcOrd="1" destOrd="0" presId="urn:microsoft.com/office/officeart/2005/8/layout/hierarchy2"/>
    <dgm:cxn modelId="{50857C3B-7C04-7648-B70D-FAC4001AA7F8}" type="presParOf" srcId="{4787D14D-E616-294A-B095-93F61791AEF7}" destId="{05BA1C14-43DC-BE40-9B0B-34CA11A13F18}" srcOrd="2" destOrd="0" presId="urn:microsoft.com/office/officeart/2005/8/layout/hierarchy2"/>
    <dgm:cxn modelId="{A9271EFE-5C8F-F641-9ED8-70EC8437B753}" type="presParOf" srcId="{05BA1C14-43DC-BE40-9B0B-34CA11A13F18}" destId="{9419BFAD-2936-3F49-9F08-B46518104935}" srcOrd="0" destOrd="0" presId="urn:microsoft.com/office/officeart/2005/8/layout/hierarchy2"/>
    <dgm:cxn modelId="{32C4EED9-CA14-4346-8B7A-9B02EE4D4827}" type="presParOf" srcId="{05BA1C14-43DC-BE40-9B0B-34CA11A13F18}" destId="{F5CE97C8-683A-774F-B655-D65B7349D1FD}" srcOrd="1" destOrd="0" presId="urn:microsoft.com/office/officeart/2005/8/layout/hierarchy2"/>
    <dgm:cxn modelId="{37AAA6EB-844B-2649-ACB3-D54C71BBE5BC}" type="presParOf" srcId="{4787D14D-E616-294A-B095-93F61791AEF7}" destId="{63674C71-86E1-9B40-BF8A-9B59B28801BD}" srcOrd="3" destOrd="0" presId="urn:microsoft.com/office/officeart/2005/8/layout/hierarchy2"/>
    <dgm:cxn modelId="{C978A66C-6331-BB43-9AC5-9699BF204BC7}" type="presParOf" srcId="{63674C71-86E1-9B40-BF8A-9B59B28801BD}" destId="{0B5CD1A6-472A-F642-9AA1-4E708B6151E7}" srcOrd="0" destOrd="0" presId="urn:microsoft.com/office/officeart/2005/8/layout/hierarchy2"/>
    <dgm:cxn modelId="{7BC463E7-1C39-0341-8963-8D2D13E514FF}" type="presParOf" srcId="{63674C71-86E1-9B40-BF8A-9B59B28801BD}" destId="{7E2712DE-05E7-E349-9758-C557F48F2CAD}" srcOrd="1" destOrd="0" presId="urn:microsoft.com/office/officeart/2005/8/layout/hierarchy2"/>
    <dgm:cxn modelId="{138781C2-DA08-1046-A6F4-ABCEB477648F}" type="presParOf" srcId="{7E2712DE-05E7-E349-9758-C557F48F2CAD}" destId="{8A85E8C4-B0E6-0D4A-9E14-5485D75AF6B3}" srcOrd="0" destOrd="0" presId="urn:microsoft.com/office/officeart/2005/8/layout/hierarchy2"/>
    <dgm:cxn modelId="{CAB32198-D7FD-C54B-B3B9-7CCEECE2B69A}" type="presParOf" srcId="{8A85E8C4-B0E6-0D4A-9E14-5485D75AF6B3}" destId="{7BAC0A27-89C3-DE4B-A14C-51C8D1E4F4D8}" srcOrd="0" destOrd="0" presId="urn:microsoft.com/office/officeart/2005/8/layout/hierarchy2"/>
    <dgm:cxn modelId="{8D6CBA9F-1240-5D4B-9DF4-88EC41B4DF65}" type="presParOf" srcId="{7E2712DE-05E7-E349-9758-C557F48F2CAD}" destId="{4547BF51-A36E-434E-BEE9-7DA335CD3A1F}" srcOrd="1" destOrd="0" presId="urn:microsoft.com/office/officeart/2005/8/layout/hierarchy2"/>
    <dgm:cxn modelId="{FC6EA2F3-64EF-D444-8C11-F331DB8F349E}" type="presParOf" srcId="{4547BF51-A36E-434E-BEE9-7DA335CD3A1F}" destId="{22414D0F-2E6A-7C41-874E-49410F26A67A}" srcOrd="0" destOrd="0" presId="urn:microsoft.com/office/officeart/2005/8/layout/hierarchy2"/>
    <dgm:cxn modelId="{57556968-E708-8B4B-9755-9D8BB0494B9D}" type="presParOf" srcId="{4547BF51-A36E-434E-BEE9-7DA335CD3A1F}" destId="{A2666EBB-B23D-D148-932A-DD92B9E4FAD7}" srcOrd="1" destOrd="0" presId="urn:microsoft.com/office/officeart/2005/8/layout/hierarchy2"/>
    <dgm:cxn modelId="{DBA7C7A3-F2F0-F248-8EB1-6ED52DCDEA1A}" type="presParOf" srcId="{A2666EBB-B23D-D148-932A-DD92B9E4FAD7}" destId="{7E9A9483-6621-7D45-B510-403E5D9CD8F9}" srcOrd="0" destOrd="0" presId="urn:microsoft.com/office/officeart/2005/8/layout/hierarchy2"/>
    <dgm:cxn modelId="{11403214-3892-E549-8CB7-8ED78320606F}" type="presParOf" srcId="{7E9A9483-6621-7D45-B510-403E5D9CD8F9}" destId="{C9EB2678-9581-D74C-8851-26DE7F984A65}" srcOrd="0" destOrd="0" presId="urn:microsoft.com/office/officeart/2005/8/layout/hierarchy2"/>
    <dgm:cxn modelId="{8CD0DB81-16AC-0D49-8CAD-0EC9DE91BEDA}" type="presParOf" srcId="{A2666EBB-B23D-D148-932A-DD92B9E4FAD7}" destId="{4651F192-76F4-A040-A4B7-17769BA96806}" srcOrd="1" destOrd="0" presId="urn:microsoft.com/office/officeart/2005/8/layout/hierarchy2"/>
    <dgm:cxn modelId="{864B7E94-0834-324A-A043-748D433679CA}" type="presParOf" srcId="{4651F192-76F4-A040-A4B7-17769BA96806}" destId="{ACBA0A3E-ABF9-114B-9651-EB7879ADF00E}" srcOrd="0" destOrd="0" presId="urn:microsoft.com/office/officeart/2005/8/layout/hierarchy2"/>
    <dgm:cxn modelId="{B1AA5F37-3216-6348-BC25-446BE5A8B262}" type="presParOf" srcId="{4651F192-76F4-A040-A4B7-17769BA96806}" destId="{7DC372B0-CA01-8847-8092-B5F289200F8B}" srcOrd="1" destOrd="0" presId="urn:microsoft.com/office/officeart/2005/8/layout/hierarchy2"/>
    <dgm:cxn modelId="{119AFF4E-99F6-7A47-A376-EFD923B52D14}" type="presParOf" srcId="{7DC372B0-CA01-8847-8092-B5F289200F8B}" destId="{4872E7AC-C985-574D-8FC3-C1A603090654}" srcOrd="0" destOrd="0" presId="urn:microsoft.com/office/officeart/2005/8/layout/hierarchy2"/>
    <dgm:cxn modelId="{20D4C311-4AAF-BD48-A2B0-C8361BCAC0DF}" type="presParOf" srcId="{4872E7AC-C985-574D-8FC3-C1A603090654}" destId="{CACFCCA1-B109-CC48-A425-F92C710586E6}" srcOrd="0" destOrd="0" presId="urn:microsoft.com/office/officeart/2005/8/layout/hierarchy2"/>
    <dgm:cxn modelId="{E3C445FB-62E9-DE4B-A791-503589B7ACD9}" type="presParOf" srcId="{7DC372B0-CA01-8847-8092-B5F289200F8B}" destId="{4B08EA59-A0BD-474F-B3AF-39A5FD3C2C0D}" srcOrd="1" destOrd="0" presId="urn:microsoft.com/office/officeart/2005/8/layout/hierarchy2"/>
    <dgm:cxn modelId="{115985F7-48CF-464D-9D74-8BDA06D4A915}" type="presParOf" srcId="{4B08EA59-A0BD-474F-B3AF-39A5FD3C2C0D}" destId="{27488755-8CDA-7041-AF6D-A17A056A88C8}" srcOrd="0" destOrd="0" presId="urn:microsoft.com/office/officeart/2005/8/layout/hierarchy2"/>
    <dgm:cxn modelId="{A2D9805B-C511-0540-9F18-AFA7C4A6E06A}" type="presParOf" srcId="{4B08EA59-A0BD-474F-B3AF-39A5FD3C2C0D}" destId="{23A8CBB8-8582-474E-AA8F-F81432B76EF4}" srcOrd="1" destOrd="0" presId="urn:microsoft.com/office/officeart/2005/8/layout/hierarchy2"/>
    <dgm:cxn modelId="{8F45D8A5-BDDE-CF41-98FF-6492CCECBA5B}" type="presParOf" srcId="{23A8CBB8-8582-474E-AA8F-F81432B76EF4}" destId="{E14DBDAF-ED1F-3C42-BFE7-C7E9D23F2F7D}" srcOrd="0" destOrd="0" presId="urn:microsoft.com/office/officeart/2005/8/layout/hierarchy2"/>
    <dgm:cxn modelId="{2AD345D7-627B-E042-A0BA-C3872F8E88D9}" type="presParOf" srcId="{E14DBDAF-ED1F-3C42-BFE7-C7E9D23F2F7D}" destId="{5820F5D1-5A12-E74D-B6CB-57FF2F672E0E}" srcOrd="0" destOrd="0" presId="urn:microsoft.com/office/officeart/2005/8/layout/hierarchy2"/>
    <dgm:cxn modelId="{002EF4E2-E149-DF45-9913-9C3C78357660}" type="presParOf" srcId="{23A8CBB8-8582-474E-AA8F-F81432B76EF4}" destId="{DCE8E2C8-FD69-B345-BC6D-0CADA26B4132}" srcOrd="1" destOrd="0" presId="urn:microsoft.com/office/officeart/2005/8/layout/hierarchy2"/>
    <dgm:cxn modelId="{F4C7763F-8AD2-6449-B054-E375B36DC63E}" type="presParOf" srcId="{DCE8E2C8-FD69-B345-BC6D-0CADA26B4132}" destId="{2B312CB5-BB9B-7042-918B-3334678033EB}" srcOrd="0" destOrd="0" presId="urn:microsoft.com/office/officeart/2005/8/layout/hierarchy2"/>
    <dgm:cxn modelId="{18353AC6-EE62-CB4B-9FC6-3028154FC476}" type="presParOf" srcId="{DCE8E2C8-FD69-B345-BC6D-0CADA26B4132}" destId="{D45A0B0F-D4A8-E74F-9254-8F005FEC3DE1}" srcOrd="1" destOrd="0" presId="urn:microsoft.com/office/officeart/2005/8/layout/hierarchy2"/>
    <dgm:cxn modelId="{B48DF4FF-C1B2-F94B-A32B-F63C9CAA1B05}" type="presParOf" srcId="{23A8CBB8-8582-474E-AA8F-F81432B76EF4}" destId="{F4328A9A-4A76-A641-B2E9-BD7981F36F6A}" srcOrd="2" destOrd="0" presId="urn:microsoft.com/office/officeart/2005/8/layout/hierarchy2"/>
    <dgm:cxn modelId="{312FC8F2-9307-7743-8B39-E0B00C729E14}" type="presParOf" srcId="{F4328A9A-4A76-A641-B2E9-BD7981F36F6A}" destId="{555CEB84-368F-CA4B-8F4E-9C3DB2948D0D}" srcOrd="0" destOrd="0" presId="urn:microsoft.com/office/officeart/2005/8/layout/hierarchy2"/>
    <dgm:cxn modelId="{49935A6D-2A9D-334B-A022-7A52B4DEC220}" type="presParOf" srcId="{23A8CBB8-8582-474E-AA8F-F81432B76EF4}" destId="{C5E9D794-8BD4-7B4C-BBAC-4A5662E914B8}" srcOrd="3" destOrd="0" presId="urn:microsoft.com/office/officeart/2005/8/layout/hierarchy2"/>
    <dgm:cxn modelId="{28191838-20C6-2D41-809F-0BE23EAC859A}" type="presParOf" srcId="{C5E9D794-8BD4-7B4C-BBAC-4A5662E914B8}" destId="{ACA543BD-8463-9048-9BD6-A9E79A32E7E0}" srcOrd="0" destOrd="0" presId="urn:microsoft.com/office/officeart/2005/8/layout/hierarchy2"/>
    <dgm:cxn modelId="{72FF57BB-62A4-5948-B6F7-7A73DC4224AC}" type="presParOf" srcId="{C5E9D794-8BD4-7B4C-BBAC-4A5662E914B8}" destId="{53ADAC16-92C8-6D46-BC92-C9FC47A6D3CA}" srcOrd="1" destOrd="0" presId="urn:microsoft.com/office/officeart/2005/8/layout/hierarchy2"/>
    <dgm:cxn modelId="{7F03E157-1954-D648-A572-A8EA623E06E9}" type="presParOf" srcId="{23A8CBB8-8582-474E-AA8F-F81432B76EF4}" destId="{80AC8930-7E37-4C40-B8AF-5C6AB14B3C57}" srcOrd="4" destOrd="0" presId="urn:microsoft.com/office/officeart/2005/8/layout/hierarchy2"/>
    <dgm:cxn modelId="{26ED4FB6-3FA2-8446-AC99-1A879407DE83}" type="presParOf" srcId="{80AC8930-7E37-4C40-B8AF-5C6AB14B3C57}" destId="{486DFCC4-9AFB-4A45-A809-F85966398054}" srcOrd="0" destOrd="0" presId="urn:microsoft.com/office/officeart/2005/8/layout/hierarchy2"/>
    <dgm:cxn modelId="{F2E419AE-26DD-6545-B549-474D32627A11}" type="presParOf" srcId="{23A8CBB8-8582-474E-AA8F-F81432B76EF4}" destId="{AFF815F5-D20E-D14C-9F16-D4B49AF5DC09}" srcOrd="5" destOrd="0" presId="urn:microsoft.com/office/officeart/2005/8/layout/hierarchy2"/>
    <dgm:cxn modelId="{44C2BBCA-6FEF-164B-89F9-06C46F85E262}" type="presParOf" srcId="{AFF815F5-D20E-D14C-9F16-D4B49AF5DC09}" destId="{735255B3-69E6-9F41-908A-98DB7A2112A7}" srcOrd="0" destOrd="0" presId="urn:microsoft.com/office/officeart/2005/8/layout/hierarchy2"/>
    <dgm:cxn modelId="{D8E564CF-2E0E-7A4B-A78D-B3364B1F2550}" type="presParOf" srcId="{AFF815F5-D20E-D14C-9F16-D4B49AF5DC09}" destId="{064B3F69-D184-C74F-875A-C75724A16A73}" srcOrd="1" destOrd="0" presId="urn:microsoft.com/office/officeart/2005/8/layout/hierarchy2"/>
    <dgm:cxn modelId="{8943BE57-8FA2-9349-BEA2-94B0A6C2D272}" type="presParOf" srcId="{23A8CBB8-8582-474E-AA8F-F81432B76EF4}" destId="{73B0F126-C00E-DE40-83E0-FAC82365907C}" srcOrd="6" destOrd="0" presId="urn:microsoft.com/office/officeart/2005/8/layout/hierarchy2"/>
    <dgm:cxn modelId="{1E8E482D-1FD5-F841-8A1F-99453F6618CA}" type="presParOf" srcId="{73B0F126-C00E-DE40-83E0-FAC82365907C}" destId="{0728BC4D-148D-4C41-A220-3890836DEAF3}" srcOrd="0" destOrd="0" presId="urn:microsoft.com/office/officeart/2005/8/layout/hierarchy2"/>
    <dgm:cxn modelId="{94C3074B-D859-8B45-8DE9-515CDD03B2EA}" type="presParOf" srcId="{23A8CBB8-8582-474E-AA8F-F81432B76EF4}" destId="{2DB852A5-3B0C-3946-85E5-3BF30190BE74}" srcOrd="7" destOrd="0" presId="urn:microsoft.com/office/officeart/2005/8/layout/hierarchy2"/>
    <dgm:cxn modelId="{E27D4DD4-69E9-024F-BBDF-8CF7211C60AB}" type="presParOf" srcId="{2DB852A5-3B0C-3946-85E5-3BF30190BE74}" destId="{2E83A651-C6AD-A345-9BE0-82B923AB0E63}" srcOrd="0" destOrd="0" presId="urn:microsoft.com/office/officeart/2005/8/layout/hierarchy2"/>
    <dgm:cxn modelId="{F09514A7-7097-2B42-9DBE-7AAC6F970CF3}" type="presParOf" srcId="{2DB852A5-3B0C-3946-85E5-3BF30190BE74}" destId="{A275B6E3-C40D-7B4E-A18D-209DCB3EB71E}" srcOrd="1" destOrd="0" presId="urn:microsoft.com/office/officeart/2005/8/layout/hierarchy2"/>
    <dgm:cxn modelId="{7444BE7E-8070-7243-B34B-F2FA055E4E91}" type="presParOf" srcId="{7DC372B0-CA01-8847-8092-B5F289200F8B}" destId="{9EDB9A6F-6C55-614E-8824-03EE71CF1CD3}" srcOrd="2" destOrd="0" presId="urn:microsoft.com/office/officeart/2005/8/layout/hierarchy2"/>
    <dgm:cxn modelId="{818307AD-D14E-BF4A-A090-3107C6B464AC}" type="presParOf" srcId="{9EDB9A6F-6C55-614E-8824-03EE71CF1CD3}" destId="{26D6B38A-1C85-0745-914F-FDE5C9AE569B}" srcOrd="0" destOrd="0" presId="urn:microsoft.com/office/officeart/2005/8/layout/hierarchy2"/>
    <dgm:cxn modelId="{AFB9C48A-EE9A-7D49-A4B6-1E9996B79EF0}" type="presParOf" srcId="{7DC372B0-CA01-8847-8092-B5F289200F8B}" destId="{3F4D6585-7512-8B42-B01F-674BC2459771}" srcOrd="3" destOrd="0" presId="urn:microsoft.com/office/officeart/2005/8/layout/hierarchy2"/>
    <dgm:cxn modelId="{FB14EDFD-4F01-7744-92DE-FB9A60BEEEE6}" type="presParOf" srcId="{3F4D6585-7512-8B42-B01F-674BC2459771}" destId="{9773CE78-5E31-8643-83B8-AE9F573D0CBA}" srcOrd="0" destOrd="0" presId="urn:microsoft.com/office/officeart/2005/8/layout/hierarchy2"/>
    <dgm:cxn modelId="{3CCE0122-9A9F-F241-9592-89D95F27CFCA}" type="presParOf" srcId="{3F4D6585-7512-8B42-B01F-674BC2459771}" destId="{08465F37-975B-9140-AE3E-D92C2ECE6E9D}" srcOrd="1" destOrd="0" presId="urn:microsoft.com/office/officeart/2005/8/layout/hierarchy2"/>
    <dgm:cxn modelId="{074976DC-6ED7-B942-B331-7A2A2F00B11C}" type="presParOf" srcId="{7DC372B0-CA01-8847-8092-B5F289200F8B}" destId="{2C39A018-6F01-CC48-8E53-22A95B0DC0E2}" srcOrd="4" destOrd="0" presId="urn:microsoft.com/office/officeart/2005/8/layout/hierarchy2"/>
    <dgm:cxn modelId="{90133E83-5270-3E44-93CB-D8F1411CE04F}" type="presParOf" srcId="{2C39A018-6F01-CC48-8E53-22A95B0DC0E2}" destId="{DE122822-349F-3F45-BDD4-ABC6D0AD90C1}" srcOrd="0" destOrd="0" presId="urn:microsoft.com/office/officeart/2005/8/layout/hierarchy2"/>
    <dgm:cxn modelId="{699FDFDB-A173-094B-9C5E-67AA1A177675}" type="presParOf" srcId="{7DC372B0-CA01-8847-8092-B5F289200F8B}" destId="{08AD36F9-565D-C941-B64C-A8F987E62E39}" srcOrd="5" destOrd="0" presId="urn:microsoft.com/office/officeart/2005/8/layout/hierarchy2"/>
    <dgm:cxn modelId="{1A866105-C998-4648-AA31-C2DD83061553}" type="presParOf" srcId="{08AD36F9-565D-C941-B64C-A8F987E62E39}" destId="{72EC7F39-F221-794D-8365-039982240563}" srcOrd="0" destOrd="0" presId="urn:microsoft.com/office/officeart/2005/8/layout/hierarchy2"/>
    <dgm:cxn modelId="{71AA18AF-5044-BD45-8183-00C3921312F0}" type="presParOf" srcId="{08AD36F9-565D-C941-B64C-A8F987E62E39}" destId="{455E3ABA-D285-B246-93C9-401E3A980CD1}" srcOrd="1" destOrd="0" presId="urn:microsoft.com/office/officeart/2005/8/layout/hierarchy2"/>
    <dgm:cxn modelId="{76840052-7860-2B44-A5CB-ED7FE5320D02}" type="presParOf" srcId="{7DC372B0-CA01-8847-8092-B5F289200F8B}" destId="{425D1F00-EA95-0D48-9AC3-8634F2613233}" srcOrd="6" destOrd="0" presId="urn:microsoft.com/office/officeart/2005/8/layout/hierarchy2"/>
    <dgm:cxn modelId="{3990A015-AC72-3F4A-854B-0AEDFF56279D}" type="presParOf" srcId="{425D1F00-EA95-0D48-9AC3-8634F2613233}" destId="{4E7897A6-9F15-E54F-8AAE-4DBBB792095B}" srcOrd="0" destOrd="0" presId="urn:microsoft.com/office/officeart/2005/8/layout/hierarchy2"/>
    <dgm:cxn modelId="{8980D196-7D80-7E4D-878B-57D7CB028EB1}" type="presParOf" srcId="{7DC372B0-CA01-8847-8092-B5F289200F8B}" destId="{3F8E4949-5D82-7746-8D6D-45C6EE1E6400}" srcOrd="7" destOrd="0" presId="urn:microsoft.com/office/officeart/2005/8/layout/hierarchy2"/>
    <dgm:cxn modelId="{112339A0-BFC1-8E41-BBF8-CAE27FDF22D2}" type="presParOf" srcId="{3F8E4949-5D82-7746-8D6D-45C6EE1E6400}" destId="{B7BBF8E1-CF68-5F4A-9629-DA176B2E7093}" srcOrd="0" destOrd="0" presId="urn:microsoft.com/office/officeart/2005/8/layout/hierarchy2"/>
    <dgm:cxn modelId="{873C5BED-E688-6F44-B43E-C2E8E9EA8149}" type="presParOf" srcId="{3F8E4949-5D82-7746-8D6D-45C6EE1E6400}" destId="{6FF2B7D7-3256-BF4D-9C66-B8FED2DE2BDC}" srcOrd="1" destOrd="0" presId="urn:microsoft.com/office/officeart/2005/8/layout/hierarchy2"/>
    <dgm:cxn modelId="{53473A53-CCEE-7F4B-93FD-E1514B6CD8E8}" type="presParOf" srcId="{7DC372B0-CA01-8847-8092-B5F289200F8B}" destId="{9B9C57C6-1B76-894D-A468-4A4E706E054A}" srcOrd="8" destOrd="0" presId="urn:microsoft.com/office/officeart/2005/8/layout/hierarchy2"/>
    <dgm:cxn modelId="{F63370F8-61C8-E942-84E2-2BC93ADB1E63}" type="presParOf" srcId="{9B9C57C6-1B76-894D-A468-4A4E706E054A}" destId="{33D56DBB-A5FB-9A49-BB3E-8E1C71B7ED37}" srcOrd="0" destOrd="0" presId="urn:microsoft.com/office/officeart/2005/8/layout/hierarchy2"/>
    <dgm:cxn modelId="{0A16DF3A-2D81-BD4E-AC43-D3DA524CA8D8}" type="presParOf" srcId="{7DC372B0-CA01-8847-8092-B5F289200F8B}" destId="{AAD22B5E-5FB1-7240-B66A-0A5655B1164B}" srcOrd="9" destOrd="0" presId="urn:microsoft.com/office/officeart/2005/8/layout/hierarchy2"/>
    <dgm:cxn modelId="{48ED51B2-5418-874F-85F8-B6557C5DFB0C}" type="presParOf" srcId="{AAD22B5E-5FB1-7240-B66A-0A5655B1164B}" destId="{4492DE29-4082-E444-8961-6327F6D3FF7E}" srcOrd="0" destOrd="0" presId="urn:microsoft.com/office/officeart/2005/8/layout/hierarchy2"/>
    <dgm:cxn modelId="{A3A5D3A9-47AD-2F4E-853A-D73BFA3955F8}" type="presParOf" srcId="{AAD22B5E-5FB1-7240-B66A-0A5655B1164B}" destId="{97D3F793-5A29-4243-AF6A-575CF56F2822}" srcOrd="1" destOrd="0" presId="urn:microsoft.com/office/officeart/2005/8/layout/hierarchy2"/>
    <dgm:cxn modelId="{19B12B4B-C322-B249-B7B6-8F33E3BB2222}" type="presParOf" srcId="{A2666EBB-B23D-D148-932A-DD92B9E4FAD7}" destId="{9EFD210C-3F32-514E-8F46-C79F0B9ECE9E}" srcOrd="2" destOrd="0" presId="urn:microsoft.com/office/officeart/2005/8/layout/hierarchy2"/>
    <dgm:cxn modelId="{840D63DB-6F20-3C42-9722-6ADB58634A33}" type="presParOf" srcId="{9EFD210C-3F32-514E-8F46-C79F0B9ECE9E}" destId="{9EACA007-A72D-544A-B759-128970723604}" srcOrd="0" destOrd="0" presId="urn:microsoft.com/office/officeart/2005/8/layout/hierarchy2"/>
    <dgm:cxn modelId="{095AC2C4-BE77-0141-9F0E-D68A224475EC}" type="presParOf" srcId="{A2666EBB-B23D-D148-932A-DD92B9E4FAD7}" destId="{B02F41D0-47C3-6244-8B59-97C7134F0218}" srcOrd="3" destOrd="0" presId="urn:microsoft.com/office/officeart/2005/8/layout/hierarchy2"/>
    <dgm:cxn modelId="{24BEDD0C-2CC7-4C49-A35E-8E0E95FAA329}" type="presParOf" srcId="{B02F41D0-47C3-6244-8B59-97C7134F0218}" destId="{381E603A-E70E-4041-95FB-F33F419D1DE1}" srcOrd="0" destOrd="0" presId="urn:microsoft.com/office/officeart/2005/8/layout/hierarchy2"/>
    <dgm:cxn modelId="{B9DF4746-8584-DD4F-BAEF-345EE5139FE7}" type="presParOf" srcId="{B02F41D0-47C3-6244-8B59-97C7134F0218}" destId="{63A56F2C-EE5D-8841-97D1-C89D21207615}" srcOrd="1" destOrd="0" presId="urn:microsoft.com/office/officeart/2005/8/layout/hierarchy2"/>
    <dgm:cxn modelId="{828EFEAB-D8F2-0140-B038-E2969085EA10}" type="presParOf" srcId="{7E2712DE-05E7-E349-9758-C557F48F2CAD}" destId="{7452A68B-BA30-8946-9D32-A443AA5DF3CF}" srcOrd="2" destOrd="0" presId="urn:microsoft.com/office/officeart/2005/8/layout/hierarchy2"/>
    <dgm:cxn modelId="{F4BB9956-8095-D24B-B477-DB26FA6D58C8}" type="presParOf" srcId="{7452A68B-BA30-8946-9D32-A443AA5DF3CF}" destId="{6AB8EDF1-2BA0-7844-AF1F-3D6C40469F98}" srcOrd="0" destOrd="0" presId="urn:microsoft.com/office/officeart/2005/8/layout/hierarchy2"/>
    <dgm:cxn modelId="{019221AC-892E-774C-B0F4-F2E95C2770B4}" type="presParOf" srcId="{7E2712DE-05E7-E349-9758-C557F48F2CAD}" destId="{64600566-ACF6-1042-84F2-39109331CF8C}" srcOrd="3" destOrd="0" presId="urn:microsoft.com/office/officeart/2005/8/layout/hierarchy2"/>
    <dgm:cxn modelId="{FD348974-B00D-7C48-9DB2-163F1B3DE0F3}" type="presParOf" srcId="{64600566-ACF6-1042-84F2-39109331CF8C}" destId="{E1F3B519-C64F-3F4A-8E5F-A49750185BBF}" srcOrd="0" destOrd="0" presId="urn:microsoft.com/office/officeart/2005/8/layout/hierarchy2"/>
    <dgm:cxn modelId="{78FACAAA-6FFE-3A4C-BD56-5FA7A6E93F2E}" type="presParOf" srcId="{64600566-ACF6-1042-84F2-39109331CF8C}" destId="{9CE3175E-869A-FD4C-A27D-68985EBF261A}" srcOrd="1" destOrd="0" presId="urn:microsoft.com/office/officeart/2005/8/layout/hierarchy2"/>
    <dgm:cxn modelId="{8FBAD044-551B-E74F-9667-9B2D088456D0}" type="presParOf" srcId="{7E2712DE-05E7-E349-9758-C557F48F2CAD}" destId="{D1FFE277-49A9-0E4D-B96D-9A24DA25122A}" srcOrd="4" destOrd="0" presId="urn:microsoft.com/office/officeart/2005/8/layout/hierarchy2"/>
    <dgm:cxn modelId="{95DC8BAF-90E6-4747-A6F3-60A4AEFC5C6B}" type="presParOf" srcId="{D1FFE277-49A9-0E4D-B96D-9A24DA25122A}" destId="{AE772B37-5D37-764C-BD58-5DC99BDDBCC0}" srcOrd="0" destOrd="0" presId="urn:microsoft.com/office/officeart/2005/8/layout/hierarchy2"/>
    <dgm:cxn modelId="{7489B277-E977-3947-92B0-9251B6B67102}" type="presParOf" srcId="{7E2712DE-05E7-E349-9758-C557F48F2CAD}" destId="{F032BA6C-1CE9-E540-9AAA-5CDD713BF2DA}" srcOrd="5" destOrd="0" presId="urn:microsoft.com/office/officeart/2005/8/layout/hierarchy2"/>
    <dgm:cxn modelId="{87156D2D-8F7C-EA47-B918-6507886A0405}" type="presParOf" srcId="{F032BA6C-1CE9-E540-9AAA-5CDD713BF2DA}" destId="{DC0B451E-133C-8341-8AAE-44F55E4E1042}" srcOrd="0" destOrd="0" presId="urn:microsoft.com/office/officeart/2005/8/layout/hierarchy2"/>
    <dgm:cxn modelId="{C039478F-B7A3-B64A-ADD8-F6DC27E19F0E}" type="presParOf" srcId="{F032BA6C-1CE9-E540-9AAA-5CDD713BF2DA}" destId="{A5D97C05-9A8D-2243-9EF6-A690401893CC}" srcOrd="1" destOrd="0" presId="urn:microsoft.com/office/officeart/2005/8/layout/hierarchy2"/>
    <dgm:cxn modelId="{48DC5A6C-F3A3-C54A-9A6A-EF2C5A6785AD}" type="presParOf" srcId="{7E2712DE-05E7-E349-9758-C557F48F2CAD}" destId="{CC193925-4F21-4A47-90CE-77F3ECE6806E}" srcOrd="6" destOrd="0" presId="urn:microsoft.com/office/officeart/2005/8/layout/hierarchy2"/>
    <dgm:cxn modelId="{ABEC5CF7-C363-834C-863D-520B17983BCC}" type="presParOf" srcId="{CC193925-4F21-4A47-90CE-77F3ECE6806E}" destId="{C7323B63-6D95-284E-9717-914FED823B28}" srcOrd="0" destOrd="0" presId="urn:microsoft.com/office/officeart/2005/8/layout/hierarchy2"/>
    <dgm:cxn modelId="{40858C0B-C74C-5B49-B697-CC0BF263459F}" type="presParOf" srcId="{7E2712DE-05E7-E349-9758-C557F48F2CAD}" destId="{425A96F4-2564-A641-BDC1-475D0D7C4395}" srcOrd="7" destOrd="0" presId="urn:microsoft.com/office/officeart/2005/8/layout/hierarchy2"/>
    <dgm:cxn modelId="{D8C45C89-05BF-5342-9B36-7CC1B5EB3B01}" type="presParOf" srcId="{425A96F4-2564-A641-BDC1-475D0D7C4395}" destId="{A373E3A7-C2BC-6447-9F74-962D5C133B16}" srcOrd="0" destOrd="0" presId="urn:microsoft.com/office/officeart/2005/8/layout/hierarchy2"/>
    <dgm:cxn modelId="{2335C65D-5A46-464F-A912-843F2204A210}" type="presParOf" srcId="{425A96F4-2564-A641-BDC1-475D0D7C4395}" destId="{7FA96019-0E1F-DD48-8D10-1B309295AC90}" srcOrd="1" destOrd="0" presId="urn:microsoft.com/office/officeart/2005/8/layout/hierarchy2"/>
    <dgm:cxn modelId="{5AC55DF7-2DB2-5442-885A-81898F5FA1FA}" type="presParOf" srcId="{7FA96019-0E1F-DD48-8D10-1B309295AC90}" destId="{CB4A05C9-5596-CB43-891E-60472F6BCB84}" srcOrd="0" destOrd="0" presId="urn:microsoft.com/office/officeart/2005/8/layout/hierarchy2"/>
    <dgm:cxn modelId="{CE2BB145-36B3-7649-BF77-2F33929768C2}" type="presParOf" srcId="{CB4A05C9-5596-CB43-891E-60472F6BCB84}" destId="{D54A8740-0663-814C-94B7-A10C47B0958A}" srcOrd="0" destOrd="0" presId="urn:microsoft.com/office/officeart/2005/8/layout/hierarchy2"/>
    <dgm:cxn modelId="{8A30AA80-870B-DD41-BFB3-A99BA007A582}" type="presParOf" srcId="{7FA96019-0E1F-DD48-8D10-1B309295AC90}" destId="{E698D7CA-F451-554C-9275-6192F7C30926}" srcOrd="1" destOrd="0" presId="urn:microsoft.com/office/officeart/2005/8/layout/hierarchy2"/>
    <dgm:cxn modelId="{89CDD44E-B5DE-B44D-875B-A5FCF7CFAC7F}" type="presParOf" srcId="{E698D7CA-F451-554C-9275-6192F7C30926}" destId="{B3D271BE-0DE6-2543-A196-8FA2E3015EC4}" srcOrd="0" destOrd="0" presId="urn:microsoft.com/office/officeart/2005/8/layout/hierarchy2"/>
    <dgm:cxn modelId="{212BDD80-E472-F647-B6B0-DC6313AF9017}" type="presParOf" srcId="{E698D7CA-F451-554C-9275-6192F7C30926}" destId="{77093613-074D-A74F-8FDD-4A3F848D2623}" srcOrd="1" destOrd="0" presId="urn:microsoft.com/office/officeart/2005/8/layout/hierarchy2"/>
    <dgm:cxn modelId="{20423E9F-8316-0B41-B4EB-2D2931496168}" type="presParOf" srcId="{7FA96019-0E1F-DD48-8D10-1B309295AC90}" destId="{F9229B29-2B16-4D44-83FC-148C8273F55B}" srcOrd="2" destOrd="0" presId="urn:microsoft.com/office/officeart/2005/8/layout/hierarchy2"/>
    <dgm:cxn modelId="{57C06993-4A3D-D44C-83D0-8C80490ADCA6}" type="presParOf" srcId="{F9229B29-2B16-4D44-83FC-148C8273F55B}" destId="{00B95B1A-3FDC-CB45-9F54-7A4884211362}" srcOrd="0" destOrd="0" presId="urn:microsoft.com/office/officeart/2005/8/layout/hierarchy2"/>
    <dgm:cxn modelId="{57D84094-373A-1D4A-A442-CC4958454FE8}" type="presParOf" srcId="{7FA96019-0E1F-DD48-8D10-1B309295AC90}" destId="{162FB6E4-F220-8D46-9C99-C6709CEDF429}" srcOrd="3" destOrd="0" presId="urn:microsoft.com/office/officeart/2005/8/layout/hierarchy2"/>
    <dgm:cxn modelId="{F11F7D6E-9A04-754B-AF5C-D21916837BC9}" type="presParOf" srcId="{162FB6E4-F220-8D46-9C99-C6709CEDF429}" destId="{EFB8B771-87BF-4B49-A6E9-96E822C5935D}" srcOrd="0" destOrd="0" presId="urn:microsoft.com/office/officeart/2005/8/layout/hierarchy2"/>
    <dgm:cxn modelId="{5467AFE1-6F07-8B48-9838-273C8EE72EDC}" type="presParOf" srcId="{162FB6E4-F220-8D46-9C99-C6709CEDF429}" destId="{78F6DFE5-8827-2A41-BBE1-296AFB5E386E}" srcOrd="1" destOrd="0" presId="urn:microsoft.com/office/officeart/2005/8/layout/hierarchy2"/>
    <dgm:cxn modelId="{CC9855FB-3DC3-B740-930A-F0E7F86AB4D4}" type="presParOf" srcId="{7FA96019-0E1F-DD48-8D10-1B309295AC90}" destId="{604639F9-1A3F-9245-BE6A-DEEFDA92E7D8}" srcOrd="4" destOrd="0" presId="urn:microsoft.com/office/officeart/2005/8/layout/hierarchy2"/>
    <dgm:cxn modelId="{3BC234E1-4AB5-504E-9DFD-D5C5341BB92A}" type="presParOf" srcId="{604639F9-1A3F-9245-BE6A-DEEFDA92E7D8}" destId="{6787EE3F-167F-CA40-BF13-F976FF491DA2}" srcOrd="0" destOrd="0" presId="urn:microsoft.com/office/officeart/2005/8/layout/hierarchy2"/>
    <dgm:cxn modelId="{674137F6-80FD-9147-A0CA-0CBF2054E620}" type="presParOf" srcId="{7FA96019-0E1F-DD48-8D10-1B309295AC90}" destId="{03CDDCDC-B07B-B348-8313-ECD2AA2ABFE3}" srcOrd="5" destOrd="0" presId="urn:microsoft.com/office/officeart/2005/8/layout/hierarchy2"/>
    <dgm:cxn modelId="{E50AAF32-6B7E-1E46-9070-B72546BBB3CC}" type="presParOf" srcId="{03CDDCDC-B07B-B348-8313-ECD2AA2ABFE3}" destId="{BC1EB23C-BDF8-AC4D-A2CA-126EF757BF80}" srcOrd="0" destOrd="0" presId="urn:microsoft.com/office/officeart/2005/8/layout/hierarchy2"/>
    <dgm:cxn modelId="{7F1F9967-379C-4C40-B5C0-6C74E3F4BBFD}" type="presParOf" srcId="{03CDDCDC-B07B-B348-8313-ECD2AA2ABFE3}" destId="{F69F1E46-7A18-5D47-BEBF-F42B53381B63}" srcOrd="1" destOrd="0" presId="urn:microsoft.com/office/officeart/2005/8/layout/hierarchy2"/>
    <dgm:cxn modelId="{D21E6E7E-7AA8-2341-8D9C-59F371388BA2}" type="presParOf" srcId="{7E2712DE-05E7-E349-9758-C557F48F2CAD}" destId="{3DD074D7-FAD8-B34F-B943-B846ABD983FA}" srcOrd="8" destOrd="0" presId="urn:microsoft.com/office/officeart/2005/8/layout/hierarchy2"/>
    <dgm:cxn modelId="{E35BA9D5-E885-6440-91EB-6B50A8B158EC}" type="presParOf" srcId="{3DD074D7-FAD8-B34F-B943-B846ABD983FA}" destId="{6A1C5489-55E0-F344-9CBE-6CF99F59CB8E}" srcOrd="0" destOrd="0" presId="urn:microsoft.com/office/officeart/2005/8/layout/hierarchy2"/>
    <dgm:cxn modelId="{F00E7976-8334-784F-8594-37478F89ADFA}" type="presParOf" srcId="{7E2712DE-05E7-E349-9758-C557F48F2CAD}" destId="{1CB0B48C-0667-5642-A3EF-FE667B0915FF}" srcOrd="9" destOrd="0" presId="urn:microsoft.com/office/officeart/2005/8/layout/hierarchy2"/>
    <dgm:cxn modelId="{7428C1AF-1412-3946-923A-D9682ACC157E}" type="presParOf" srcId="{1CB0B48C-0667-5642-A3EF-FE667B0915FF}" destId="{40945BBA-DEF4-ED4B-B83F-795E8DE80D97}" srcOrd="0" destOrd="0" presId="urn:microsoft.com/office/officeart/2005/8/layout/hierarchy2"/>
    <dgm:cxn modelId="{B01764AF-F7D9-2648-AB4A-F23B5F749C85}" type="presParOf" srcId="{1CB0B48C-0667-5642-A3EF-FE667B0915FF}" destId="{F47B164C-E439-0747-A146-1E42658CEEB3}" srcOrd="1" destOrd="0" presId="urn:microsoft.com/office/officeart/2005/8/layout/hierarchy2"/>
    <dgm:cxn modelId="{13483F5F-AC94-CE48-A2AE-9D6E3382A9BD}" type="presParOf" srcId="{F47B164C-E439-0747-A146-1E42658CEEB3}" destId="{396EEDE6-092A-A047-8578-C7454A846256}" srcOrd="0" destOrd="0" presId="urn:microsoft.com/office/officeart/2005/8/layout/hierarchy2"/>
    <dgm:cxn modelId="{968BAFC7-43F1-5340-9849-0EC6D27FA067}" type="presParOf" srcId="{396EEDE6-092A-A047-8578-C7454A846256}" destId="{B6CE7202-F5AD-0B4F-8714-30F9D5AD016A}" srcOrd="0" destOrd="0" presId="urn:microsoft.com/office/officeart/2005/8/layout/hierarchy2"/>
    <dgm:cxn modelId="{B0170AD6-B09B-0F4D-9EC1-7DD2EED008E0}" type="presParOf" srcId="{F47B164C-E439-0747-A146-1E42658CEEB3}" destId="{6748E040-4D76-1C42-ADA6-108541B069AB}" srcOrd="1" destOrd="0" presId="urn:microsoft.com/office/officeart/2005/8/layout/hierarchy2"/>
    <dgm:cxn modelId="{D67FFB1D-364D-DF4B-8569-BAFA176BCFA7}" type="presParOf" srcId="{6748E040-4D76-1C42-ADA6-108541B069AB}" destId="{F17FA170-20C1-CE4B-AD53-4A858517080D}" srcOrd="0" destOrd="0" presId="urn:microsoft.com/office/officeart/2005/8/layout/hierarchy2"/>
    <dgm:cxn modelId="{216E8B25-4F97-F84A-801D-060B5E9832C0}" type="presParOf" srcId="{6748E040-4D76-1C42-ADA6-108541B069AB}" destId="{97C80DBC-D2FF-EA41-B2EF-F72409A0CE64}" srcOrd="1" destOrd="0" presId="urn:microsoft.com/office/officeart/2005/8/layout/hierarchy2"/>
    <dgm:cxn modelId="{28C3B8DA-86FC-DA4F-843D-A92387B36EA6}" type="presParOf" srcId="{F47B164C-E439-0747-A146-1E42658CEEB3}" destId="{DD952867-9BFF-694C-9033-ABF1ECD3579C}" srcOrd="2" destOrd="0" presId="urn:microsoft.com/office/officeart/2005/8/layout/hierarchy2"/>
    <dgm:cxn modelId="{1B3E48BC-D2BE-DD4C-88D1-1C27C6FE182B}" type="presParOf" srcId="{DD952867-9BFF-694C-9033-ABF1ECD3579C}" destId="{E0A79C98-94C8-704F-83B7-074987B24C15}" srcOrd="0" destOrd="0" presId="urn:microsoft.com/office/officeart/2005/8/layout/hierarchy2"/>
    <dgm:cxn modelId="{BF7AEB36-FCD8-8D44-8EA0-A42852A62E4D}" type="presParOf" srcId="{F47B164C-E439-0747-A146-1E42658CEEB3}" destId="{C2567A30-DC51-5C43-B7D1-CE80688251E6}" srcOrd="3" destOrd="0" presId="urn:microsoft.com/office/officeart/2005/8/layout/hierarchy2"/>
    <dgm:cxn modelId="{E3BE44F2-CD04-664C-8082-CDE8272ABCEA}" type="presParOf" srcId="{C2567A30-DC51-5C43-B7D1-CE80688251E6}" destId="{881FE8C4-4CC5-C944-8C70-91818C164B74}" srcOrd="0" destOrd="0" presId="urn:microsoft.com/office/officeart/2005/8/layout/hierarchy2"/>
    <dgm:cxn modelId="{519C5F31-1B53-AE45-AB8D-D70074E48C96}" type="presParOf" srcId="{C2567A30-DC51-5C43-B7D1-CE80688251E6}" destId="{B6BEC615-DAA0-CD4A-BDB9-27B7820557DC}" srcOrd="1" destOrd="0" presId="urn:microsoft.com/office/officeart/2005/8/layout/hierarchy2"/>
    <dgm:cxn modelId="{E09537D0-0F1A-A844-9C42-3A9CC46BE4A7}" type="presParOf" srcId="{F47B164C-E439-0747-A146-1E42658CEEB3}" destId="{14C72BF1-D612-B34B-81C5-7CB1877ADAB0}" srcOrd="4" destOrd="0" presId="urn:microsoft.com/office/officeart/2005/8/layout/hierarchy2"/>
    <dgm:cxn modelId="{9B1F56C1-0395-5C47-8786-DAF5EF70ECDC}" type="presParOf" srcId="{14C72BF1-D612-B34B-81C5-7CB1877ADAB0}" destId="{DF4E90D9-1F87-DC46-8FE0-1EAB4F2654B7}" srcOrd="0" destOrd="0" presId="urn:microsoft.com/office/officeart/2005/8/layout/hierarchy2"/>
    <dgm:cxn modelId="{620F280A-3472-4147-B945-7F7F0900887E}" type="presParOf" srcId="{F47B164C-E439-0747-A146-1E42658CEEB3}" destId="{A40A463A-2307-4F40-84D1-C2EDE683E1B5}" srcOrd="5" destOrd="0" presId="urn:microsoft.com/office/officeart/2005/8/layout/hierarchy2"/>
    <dgm:cxn modelId="{40D4F738-3B2F-104A-A503-CA2EF3F00F5A}" type="presParOf" srcId="{A40A463A-2307-4F40-84D1-C2EDE683E1B5}" destId="{1390EEAE-5CB0-EA42-AA43-F063FCC3ED29}" srcOrd="0" destOrd="0" presId="urn:microsoft.com/office/officeart/2005/8/layout/hierarchy2"/>
    <dgm:cxn modelId="{880378AD-BCFF-6347-906D-26EC4E4EE62B}" type="presParOf" srcId="{A40A463A-2307-4F40-84D1-C2EDE683E1B5}" destId="{93EA725A-17C8-814F-B70F-F0D6FAEA308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E84B6-79F9-D041-906E-4F8064A67098}">
      <dsp:nvSpPr>
        <dsp:cNvPr id="0" name=""/>
        <dsp:cNvSpPr/>
      </dsp:nvSpPr>
      <dsp:spPr>
        <a:xfrm>
          <a:off x="7173" y="1722494"/>
          <a:ext cx="1494406" cy="41735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1.1. Product Strategies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97" y="1734718"/>
        <a:ext cx="1469958" cy="392911"/>
      </dsp:txXfrm>
    </dsp:sp>
    <dsp:sp modelId="{ABD6B5FF-3EDF-7B46-B22C-4397154B3D33}">
      <dsp:nvSpPr>
        <dsp:cNvPr id="0" name=""/>
        <dsp:cNvSpPr/>
      </dsp:nvSpPr>
      <dsp:spPr>
        <a:xfrm>
          <a:off x="7173" y="2202458"/>
          <a:ext cx="1494406" cy="41735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1.2. Price Strategies</a:t>
          </a:r>
          <a:endParaRPr lang="en-US" sz="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97" y="2214682"/>
        <a:ext cx="1469958" cy="392911"/>
      </dsp:txXfrm>
    </dsp:sp>
    <dsp:sp modelId="{9419BFAD-2936-3F49-9F08-B46518104935}">
      <dsp:nvSpPr>
        <dsp:cNvPr id="0" name=""/>
        <dsp:cNvSpPr/>
      </dsp:nvSpPr>
      <dsp:spPr>
        <a:xfrm>
          <a:off x="7173" y="2682421"/>
          <a:ext cx="1494406" cy="41735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1.3. Place Strategies</a:t>
          </a:r>
        </a:p>
      </dsp:txBody>
      <dsp:txXfrm>
        <a:off x="19397" y="2694645"/>
        <a:ext cx="1469958" cy="392911"/>
      </dsp:txXfrm>
    </dsp:sp>
    <dsp:sp modelId="{0B5CD1A6-472A-F642-9AA1-4E708B6151E7}">
      <dsp:nvSpPr>
        <dsp:cNvPr id="0" name=""/>
        <dsp:cNvSpPr/>
      </dsp:nvSpPr>
      <dsp:spPr>
        <a:xfrm>
          <a:off x="7173" y="3162385"/>
          <a:ext cx="1494406" cy="41735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 Promotion Strategies</a:t>
          </a:r>
        </a:p>
      </dsp:txBody>
      <dsp:txXfrm>
        <a:off x="19397" y="3174609"/>
        <a:ext cx="1469958" cy="392911"/>
      </dsp:txXfrm>
    </dsp:sp>
    <dsp:sp modelId="{8A85E8C4-B0E6-0D4A-9E14-5485D75AF6B3}">
      <dsp:nvSpPr>
        <dsp:cNvPr id="0" name=""/>
        <dsp:cNvSpPr/>
      </dsp:nvSpPr>
      <dsp:spPr>
        <a:xfrm rot="17794802">
          <a:off x="1295421" y="3031374"/>
          <a:ext cx="746205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746205" y="602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49868" y="3018740"/>
        <a:ext cx="37310" cy="37310"/>
      </dsp:txXfrm>
    </dsp:sp>
    <dsp:sp modelId="{22414D0F-2E6A-7C41-874E-49410F26A67A}">
      <dsp:nvSpPr>
        <dsp:cNvPr id="0" name=""/>
        <dsp:cNvSpPr/>
      </dsp:nvSpPr>
      <dsp:spPr>
        <a:xfrm>
          <a:off x="1835467" y="2542518"/>
          <a:ext cx="1733803" cy="32241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 Advertising</a:t>
          </a:r>
        </a:p>
      </dsp:txBody>
      <dsp:txXfrm>
        <a:off x="1844910" y="2551961"/>
        <a:ext cx="1714917" cy="303528"/>
      </dsp:txXfrm>
    </dsp:sp>
    <dsp:sp modelId="{7E9A9483-6621-7D45-B510-403E5D9CD8F9}">
      <dsp:nvSpPr>
        <dsp:cNvPr id="0" name=""/>
        <dsp:cNvSpPr/>
      </dsp:nvSpPr>
      <dsp:spPr>
        <a:xfrm rot="19748089">
          <a:off x="3541727" y="2597929"/>
          <a:ext cx="388975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88975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491" y="2594225"/>
        <a:ext cx="19448" cy="19448"/>
      </dsp:txXfrm>
    </dsp:sp>
    <dsp:sp modelId="{ACBA0A3E-ABF9-114B-9651-EB7879ADF00E}">
      <dsp:nvSpPr>
        <dsp:cNvPr id="0" name=""/>
        <dsp:cNvSpPr/>
      </dsp:nvSpPr>
      <dsp:spPr>
        <a:xfrm>
          <a:off x="3903159" y="2335923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 Digital Advertising</a:t>
          </a:r>
        </a:p>
      </dsp:txBody>
      <dsp:txXfrm>
        <a:off x="3913015" y="2345779"/>
        <a:ext cx="2221167" cy="316788"/>
      </dsp:txXfrm>
    </dsp:sp>
    <dsp:sp modelId="{4872E7AC-C985-574D-8FC3-C1A603090654}">
      <dsp:nvSpPr>
        <dsp:cNvPr id="0" name=""/>
        <dsp:cNvSpPr/>
      </dsp:nvSpPr>
      <dsp:spPr>
        <a:xfrm rot="17350740">
          <a:off x="5802813" y="2018189"/>
          <a:ext cx="1016337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1016337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85574" y="1998801"/>
        <a:ext cx="50816" cy="50816"/>
      </dsp:txXfrm>
    </dsp:sp>
    <dsp:sp modelId="{27488755-8CDA-7041-AF6D-A17A056A88C8}">
      <dsp:nvSpPr>
        <dsp:cNvPr id="0" name=""/>
        <dsp:cNvSpPr/>
      </dsp:nvSpPr>
      <dsp:spPr>
        <a:xfrm>
          <a:off x="6477926" y="1335566"/>
          <a:ext cx="1477085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1.4.1.1.1. Social Media Platforms</a:t>
          </a:r>
        </a:p>
      </dsp:txBody>
      <dsp:txXfrm>
        <a:off x="6490150" y="1347790"/>
        <a:ext cx="1452637" cy="392911"/>
      </dsp:txXfrm>
    </dsp:sp>
    <dsp:sp modelId="{E14DBDAF-ED1F-3C42-BFE7-C7E9D23F2F7D}">
      <dsp:nvSpPr>
        <dsp:cNvPr id="0" name=""/>
        <dsp:cNvSpPr/>
      </dsp:nvSpPr>
      <dsp:spPr>
        <a:xfrm rot="17692822">
          <a:off x="7725155" y="1178253"/>
          <a:ext cx="793600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793600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02116" y="1164433"/>
        <a:ext cx="39680" cy="39680"/>
      </dsp:txXfrm>
    </dsp:sp>
    <dsp:sp modelId="{2B312CB5-BB9B-7042-918B-3334678033EB}">
      <dsp:nvSpPr>
        <dsp:cNvPr id="0" name=""/>
        <dsp:cNvSpPr/>
      </dsp:nvSpPr>
      <dsp:spPr>
        <a:xfrm>
          <a:off x="8288900" y="615621"/>
          <a:ext cx="1625691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1.4.1.1.1.1. Facebook and Instagram Advertising</a:t>
          </a:r>
        </a:p>
      </dsp:txBody>
      <dsp:txXfrm>
        <a:off x="8301124" y="627845"/>
        <a:ext cx="1601243" cy="392911"/>
      </dsp:txXfrm>
    </dsp:sp>
    <dsp:sp modelId="{F4328A9A-4A76-A641-B2E9-BD7981F36F6A}">
      <dsp:nvSpPr>
        <dsp:cNvPr id="0" name=""/>
        <dsp:cNvSpPr/>
      </dsp:nvSpPr>
      <dsp:spPr>
        <a:xfrm rot="19457599">
          <a:off x="7916364" y="1418235"/>
          <a:ext cx="411184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411184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1676" y="1413975"/>
        <a:ext cx="20559" cy="20559"/>
      </dsp:txXfrm>
    </dsp:sp>
    <dsp:sp modelId="{ACA543BD-8463-9048-9BD6-A9E79A32E7E0}">
      <dsp:nvSpPr>
        <dsp:cNvPr id="0" name=""/>
        <dsp:cNvSpPr/>
      </dsp:nvSpPr>
      <dsp:spPr>
        <a:xfrm>
          <a:off x="8288900" y="1095584"/>
          <a:ext cx="1625691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1.4.1.1.1.2. Twitter Ads</a:t>
          </a:r>
        </a:p>
      </dsp:txBody>
      <dsp:txXfrm>
        <a:off x="8301124" y="1107808"/>
        <a:ext cx="1601243" cy="392911"/>
      </dsp:txXfrm>
    </dsp:sp>
    <dsp:sp modelId="{80AC8930-7E37-4C40-B8AF-5C6AB14B3C57}">
      <dsp:nvSpPr>
        <dsp:cNvPr id="0" name=""/>
        <dsp:cNvSpPr/>
      </dsp:nvSpPr>
      <dsp:spPr>
        <a:xfrm rot="2142401">
          <a:off x="7916364" y="1658216"/>
          <a:ext cx="411184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411184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11676" y="1653957"/>
        <a:ext cx="20559" cy="20559"/>
      </dsp:txXfrm>
    </dsp:sp>
    <dsp:sp modelId="{735255B3-69E6-9F41-908A-98DB7A2112A7}">
      <dsp:nvSpPr>
        <dsp:cNvPr id="0" name=""/>
        <dsp:cNvSpPr/>
      </dsp:nvSpPr>
      <dsp:spPr>
        <a:xfrm>
          <a:off x="8288900" y="1575548"/>
          <a:ext cx="1625691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1.4.1.1.1.3. LinkedIn Ads (for B2B segments)</a:t>
          </a:r>
        </a:p>
      </dsp:txBody>
      <dsp:txXfrm>
        <a:off x="8301124" y="1587772"/>
        <a:ext cx="1601243" cy="392911"/>
      </dsp:txXfrm>
    </dsp:sp>
    <dsp:sp modelId="{73B0F126-C00E-DE40-83E0-FAC82365907C}">
      <dsp:nvSpPr>
        <dsp:cNvPr id="0" name=""/>
        <dsp:cNvSpPr/>
      </dsp:nvSpPr>
      <dsp:spPr>
        <a:xfrm rot="3907178">
          <a:off x="7725155" y="1898198"/>
          <a:ext cx="793600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793600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02116" y="1884379"/>
        <a:ext cx="39680" cy="39680"/>
      </dsp:txXfrm>
    </dsp:sp>
    <dsp:sp modelId="{2E83A651-C6AD-A345-9BE0-82B923AB0E63}">
      <dsp:nvSpPr>
        <dsp:cNvPr id="0" name=""/>
        <dsp:cNvSpPr/>
      </dsp:nvSpPr>
      <dsp:spPr>
        <a:xfrm>
          <a:off x="8288900" y="2055512"/>
          <a:ext cx="1625691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1.4.1.1.1.4. TikTok and other emerging platforms</a:t>
          </a:r>
        </a:p>
      </dsp:txBody>
      <dsp:txXfrm>
        <a:off x="8301124" y="2067736"/>
        <a:ext cx="1601243" cy="392911"/>
      </dsp:txXfrm>
    </dsp:sp>
    <dsp:sp modelId="{9EDB9A6F-6C55-614E-8824-03EE71CF1CD3}">
      <dsp:nvSpPr>
        <dsp:cNvPr id="0" name=""/>
        <dsp:cNvSpPr/>
      </dsp:nvSpPr>
      <dsp:spPr>
        <a:xfrm rot="18289469">
          <a:off x="6018644" y="2258171"/>
          <a:ext cx="584676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84676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6365" y="2249574"/>
        <a:ext cx="29233" cy="29233"/>
      </dsp:txXfrm>
    </dsp:sp>
    <dsp:sp modelId="{9773CE78-5E31-8643-83B8-AE9F573D0CBA}">
      <dsp:nvSpPr>
        <dsp:cNvPr id="0" name=""/>
        <dsp:cNvSpPr/>
      </dsp:nvSpPr>
      <dsp:spPr>
        <a:xfrm>
          <a:off x="6477926" y="1815530"/>
          <a:ext cx="1477085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1.4.1.1.2. Search Engine Marketing (SEM)</a:t>
          </a:r>
        </a:p>
      </dsp:txBody>
      <dsp:txXfrm>
        <a:off x="6490150" y="1827754"/>
        <a:ext cx="1452637" cy="392911"/>
      </dsp:txXfrm>
    </dsp:sp>
    <dsp:sp modelId="{2C39A018-6F01-CC48-8E53-22A95B0DC0E2}">
      <dsp:nvSpPr>
        <dsp:cNvPr id="0" name=""/>
        <dsp:cNvSpPr/>
      </dsp:nvSpPr>
      <dsp:spPr>
        <a:xfrm>
          <a:off x="6144038" y="2498153"/>
          <a:ext cx="333887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33887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02635" y="2495826"/>
        <a:ext cx="16694" cy="16694"/>
      </dsp:txXfrm>
    </dsp:sp>
    <dsp:sp modelId="{72EC7F39-F221-794D-8365-039982240563}">
      <dsp:nvSpPr>
        <dsp:cNvPr id="0" name=""/>
        <dsp:cNvSpPr/>
      </dsp:nvSpPr>
      <dsp:spPr>
        <a:xfrm>
          <a:off x="6477926" y="2295493"/>
          <a:ext cx="1477085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1.4.1.1.3. Display Advertising</a:t>
          </a:r>
        </a:p>
      </dsp:txBody>
      <dsp:txXfrm>
        <a:off x="6490150" y="2307717"/>
        <a:ext cx="1452637" cy="392911"/>
      </dsp:txXfrm>
    </dsp:sp>
    <dsp:sp modelId="{425D1F00-EA95-0D48-9AC3-8634F2613233}">
      <dsp:nvSpPr>
        <dsp:cNvPr id="0" name=""/>
        <dsp:cNvSpPr/>
      </dsp:nvSpPr>
      <dsp:spPr>
        <a:xfrm rot="3310531">
          <a:off x="6018644" y="2738134"/>
          <a:ext cx="584676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84676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96365" y="2729538"/>
        <a:ext cx="29233" cy="29233"/>
      </dsp:txXfrm>
    </dsp:sp>
    <dsp:sp modelId="{B7BBF8E1-CF68-5F4A-9629-DA176B2E7093}">
      <dsp:nvSpPr>
        <dsp:cNvPr id="0" name=""/>
        <dsp:cNvSpPr/>
      </dsp:nvSpPr>
      <dsp:spPr>
        <a:xfrm>
          <a:off x="6477926" y="2775457"/>
          <a:ext cx="1477085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1.4.1.1.4. Video Advertising</a:t>
          </a:r>
        </a:p>
      </dsp:txBody>
      <dsp:txXfrm>
        <a:off x="6490150" y="2787681"/>
        <a:ext cx="1452637" cy="392911"/>
      </dsp:txXfrm>
    </dsp:sp>
    <dsp:sp modelId="{9B9C57C6-1B76-894D-A468-4A4E706E054A}">
      <dsp:nvSpPr>
        <dsp:cNvPr id="0" name=""/>
        <dsp:cNvSpPr/>
      </dsp:nvSpPr>
      <dsp:spPr>
        <a:xfrm rot="4249260">
          <a:off x="5802813" y="2978116"/>
          <a:ext cx="1016337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1016337" y="60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85574" y="2958728"/>
        <a:ext cx="50816" cy="50816"/>
      </dsp:txXfrm>
    </dsp:sp>
    <dsp:sp modelId="{4492DE29-4082-E444-8961-6327F6D3FF7E}">
      <dsp:nvSpPr>
        <dsp:cNvPr id="0" name=""/>
        <dsp:cNvSpPr/>
      </dsp:nvSpPr>
      <dsp:spPr>
        <a:xfrm>
          <a:off x="6477926" y="3255421"/>
          <a:ext cx="1477085" cy="41735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1.4.1.1.5. Influencer Marketing</a:t>
          </a:r>
        </a:p>
      </dsp:txBody>
      <dsp:txXfrm>
        <a:off x="6490150" y="3267645"/>
        <a:ext cx="1452637" cy="392911"/>
      </dsp:txXfrm>
    </dsp:sp>
    <dsp:sp modelId="{9EFD210C-3F32-514E-8F46-C79F0B9ECE9E}">
      <dsp:nvSpPr>
        <dsp:cNvPr id="0" name=""/>
        <dsp:cNvSpPr/>
      </dsp:nvSpPr>
      <dsp:spPr>
        <a:xfrm rot="1851911">
          <a:off x="3541727" y="2797481"/>
          <a:ext cx="388975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88975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6491" y="2793777"/>
        <a:ext cx="19448" cy="19448"/>
      </dsp:txXfrm>
    </dsp:sp>
    <dsp:sp modelId="{381E603A-E70E-4041-95FB-F33F419D1DE1}">
      <dsp:nvSpPr>
        <dsp:cNvPr id="0" name=""/>
        <dsp:cNvSpPr/>
      </dsp:nvSpPr>
      <dsp:spPr>
        <a:xfrm>
          <a:off x="3903159" y="2735027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1.4.1.2. Traditional Advertising</a:t>
          </a:r>
        </a:p>
      </dsp:txBody>
      <dsp:txXfrm>
        <a:off x="3913015" y="2744883"/>
        <a:ext cx="2221167" cy="316788"/>
      </dsp:txXfrm>
    </dsp:sp>
    <dsp:sp modelId="{7452A68B-BA30-8946-9D32-A443AA5DF3CF}">
      <dsp:nvSpPr>
        <dsp:cNvPr id="0" name=""/>
        <dsp:cNvSpPr/>
      </dsp:nvSpPr>
      <dsp:spPr>
        <a:xfrm rot="19187016">
          <a:off x="1449899" y="3223884"/>
          <a:ext cx="437248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437248" y="602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7592" y="3218973"/>
        <a:ext cx="21862" cy="21862"/>
      </dsp:txXfrm>
    </dsp:sp>
    <dsp:sp modelId="{E1F3B519-C64F-3F4A-8E5F-A49750185BBF}">
      <dsp:nvSpPr>
        <dsp:cNvPr id="0" name=""/>
        <dsp:cNvSpPr/>
      </dsp:nvSpPr>
      <dsp:spPr>
        <a:xfrm>
          <a:off x="1835467" y="2927537"/>
          <a:ext cx="1733803" cy="32241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1.4.2. Sales Promotions</a:t>
          </a:r>
        </a:p>
      </dsp:txBody>
      <dsp:txXfrm>
        <a:off x="1844910" y="2936980"/>
        <a:ext cx="1714917" cy="303528"/>
      </dsp:txXfrm>
    </dsp:sp>
    <dsp:sp modelId="{D1FFE277-49A9-0E4D-B96D-9A24DA25122A}">
      <dsp:nvSpPr>
        <dsp:cNvPr id="0" name=""/>
        <dsp:cNvSpPr/>
      </dsp:nvSpPr>
      <dsp:spPr>
        <a:xfrm rot="1025815">
          <a:off x="1493861" y="3416393"/>
          <a:ext cx="349324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49324" y="602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9790" y="3413680"/>
        <a:ext cx="17466" cy="17466"/>
      </dsp:txXfrm>
    </dsp:sp>
    <dsp:sp modelId="{DC0B451E-133C-8341-8AAE-44F55E4E1042}">
      <dsp:nvSpPr>
        <dsp:cNvPr id="0" name=""/>
        <dsp:cNvSpPr/>
      </dsp:nvSpPr>
      <dsp:spPr>
        <a:xfrm>
          <a:off x="1835467" y="3312555"/>
          <a:ext cx="1733803" cy="32241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1.4.3. Public Relations</a:t>
          </a:r>
        </a:p>
      </dsp:txBody>
      <dsp:txXfrm>
        <a:off x="1844910" y="3321998"/>
        <a:ext cx="1714917" cy="303528"/>
      </dsp:txXfrm>
    </dsp:sp>
    <dsp:sp modelId="{CC193925-4F21-4A47-90CE-77F3ECE6806E}">
      <dsp:nvSpPr>
        <dsp:cNvPr id="0" name=""/>
        <dsp:cNvSpPr/>
      </dsp:nvSpPr>
      <dsp:spPr>
        <a:xfrm rot="3336280">
          <a:off x="1372995" y="3608902"/>
          <a:ext cx="591056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91056" y="602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3747" y="3600146"/>
        <a:ext cx="29552" cy="29552"/>
      </dsp:txXfrm>
    </dsp:sp>
    <dsp:sp modelId="{A373E3A7-C2BC-6447-9F74-962D5C133B16}">
      <dsp:nvSpPr>
        <dsp:cNvPr id="0" name=""/>
        <dsp:cNvSpPr/>
      </dsp:nvSpPr>
      <dsp:spPr>
        <a:xfrm>
          <a:off x="1835467" y="3697573"/>
          <a:ext cx="1733803" cy="32241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1.4.4. Direct Marketing</a:t>
          </a:r>
        </a:p>
      </dsp:txBody>
      <dsp:txXfrm>
        <a:off x="1844910" y="3707016"/>
        <a:ext cx="1714917" cy="303528"/>
      </dsp:txXfrm>
    </dsp:sp>
    <dsp:sp modelId="{CB4A05C9-5596-CB43-891E-60472F6BCB84}">
      <dsp:nvSpPr>
        <dsp:cNvPr id="0" name=""/>
        <dsp:cNvSpPr/>
      </dsp:nvSpPr>
      <dsp:spPr>
        <a:xfrm rot="18594936">
          <a:off x="3476040" y="3653208"/>
          <a:ext cx="520351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20351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3206" y="3646220"/>
        <a:ext cx="26017" cy="26017"/>
      </dsp:txXfrm>
    </dsp:sp>
    <dsp:sp modelId="{B3D271BE-0DE6-2543-A196-8FA2E3015EC4}">
      <dsp:nvSpPr>
        <dsp:cNvPr id="0" name=""/>
        <dsp:cNvSpPr/>
      </dsp:nvSpPr>
      <dsp:spPr>
        <a:xfrm>
          <a:off x="3903159" y="3291426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1.4.4.1. Email campaigns</a:t>
          </a:r>
        </a:p>
      </dsp:txBody>
      <dsp:txXfrm>
        <a:off x="3913015" y="3301282"/>
        <a:ext cx="2221167" cy="316788"/>
      </dsp:txXfrm>
    </dsp:sp>
    <dsp:sp modelId="{F9229B29-2B16-4D44-83FC-148C8273F55B}">
      <dsp:nvSpPr>
        <dsp:cNvPr id="0" name=""/>
        <dsp:cNvSpPr/>
      </dsp:nvSpPr>
      <dsp:spPr>
        <a:xfrm>
          <a:off x="3569271" y="3852760"/>
          <a:ext cx="333887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33887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7868" y="3850434"/>
        <a:ext cx="16694" cy="16694"/>
      </dsp:txXfrm>
    </dsp:sp>
    <dsp:sp modelId="{EFB8B771-87BF-4B49-A6E9-96E822C5935D}">
      <dsp:nvSpPr>
        <dsp:cNvPr id="0" name=""/>
        <dsp:cNvSpPr/>
      </dsp:nvSpPr>
      <dsp:spPr>
        <a:xfrm>
          <a:off x="3903159" y="3690531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1.4.4.2. Direct mail</a:t>
          </a:r>
        </a:p>
      </dsp:txBody>
      <dsp:txXfrm>
        <a:off x="3913015" y="3700387"/>
        <a:ext cx="2221167" cy="316788"/>
      </dsp:txXfrm>
    </dsp:sp>
    <dsp:sp modelId="{604639F9-1A3F-9245-BE6A-DEEFDA92E7D8}">
      <dsp:nvSpPr>
        <dsp:cNvPr id="0" name=""/>
        <dsp:cNvSpPr/>
      </dsp:nvSpPr>
      <dsp:spPr>
        <a:xfrm rot="3005064">
          <a:off x="3476040" y="4052312"/>
          <a:ext cx="520351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20351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3206" y="4045324"/>
        <a:ext cx="26017" cy="26017"/>
      </dsp:txXfrm>
    </dsp:sp>
    <dsp:sp modelId="{BC1EB23C-BDF8-AC4D-A2CA-126EF757BF80}">
      <dsp:nvSpPr>
        <dsp:cNvPr id="0" name=""/>
        <dsp:cNvSpPr/>
      </dsp:nvSpPr>
      <dsp:spPr>
        <a:xfrm>
          <a:off x="3903159" y="4089635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1.4.4.3. Telemarketing</a:t>
          </a:r>
        </a:p>
      </dsp:txBody>
      <dsp:txXfrm>
        <a:off x="3913015" y="4099491"/>
        <a:ext cx="2221167" cy="316788"/>
      </dsp:txXfrm>
    </dsp:sp>
    <dsp:sp modelId="{3DD074D7-FAD8-B34F-B943-B846ABD983FA}">
      <dsp:nvSpPr>
        <dsp:cNvPr id="0" name=""/>
        <dsp:cNvSpPr/>
      </dsp:nvSpPr>
      <dsp:spPr>
        <a:xfrm rot="4727523">
          <a:off x="809628" y="4207559"/>
          <a:ext cx="1717790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1717790" y="6020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25579" y="4170634"/>
        <a:ext cx="85889" cy="85889"/>
      </dsp:txXfrm>
    </dsp:sp>
    <dsp:sp modelId="{40945BBA-DEF4-ED4B-B83F-795E8DE80D97}">
      <dsp:nvSpPr>
        <dsp:cNvPr id="0" name=""/>
        <dsp:cNvSpPr/>
      </dsp:nvSpPr>
      <dsp:spPr>
        <a:xfrm>
          <a:off x="1835467" y="4894887"/>
          <a:ext cx="1733803" cy="32241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1.4.5. Online Presence</a:t>
          </a:r>
        </a:p>
      </dsp:txBody>
      <dsp:txXfrm>
        <a:off x="1844910" y="4904330"/>
        <a:ext cx="1714917" cy="303528"/>
      </dsp:txXfrm>
    </dsp:sp>
    <dsp:sp modelId="{396EEDE6-092A-A047-8578-C7454A846256}">
      <dsp:nvSpPr>
        <dsp:cNvPr id="0" name=""/>
        <dsp:cNvSpPr/>
      </dsp:nvSpPr>
      <dsp:spPr>
        <a:xfrm rot="18594936">
          <a:off x="3476040" y="4850521"/>
          <a:ext cx="520351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20351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3206" y="4843533"/>
        <a:ext cx="26017" cy="26017"/>
      </dsp:txXfrm>
    </dsp:sp>
    <dsp:sp modelId="{F17FA170-20C1-CE4B-AD53-4A858517080D}">
      <dsp:nvSpPr>
        <dsp:cNvPr id="0" name=""/>
        <dsp:cNvSpPr/>
      </dsp:nvSpPr>
      <dsp:spPr>
        <a:xfrm>
          <a:off x="3903159" y="4488739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1.4.5.1. Social Media Engagement</a:t>
          </a:r>
        </a:p>
      </dsp:txBody>
      <dsp:txXfrm>
        <a:off x="3913015" y="4498595"/>
        <a:ext cx="2221167" cy="316788"/>
      </dsp:txXfrm>
    </dsp:sp>
    <dsp:sp modelId="{DD952867-9BFF-694C-9033-ABF1ECD3579C}">
      <dsp:nvSpPr>
        <dsp:cNvPr id="0" name=""/>
        <dsp:cNvSpPr/>
      </dsp:nvSpPr>
      <dsp:spPr>
        <a:xfrm>
          <a:off x="3569271" y="5050073"/>
          <a:ext cx="333887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333887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7868" y="5047747"/>
        <a:ext cx="16694" cy="16694"/>
      </dsp:txXfrm>
    </dsp:sp>
    <dsp:sp modelId="{881FE8C4-4CC5-C944-8C70-91818C164B74}">
      <dsp:nvSpPr>
        <dsp:cNvPr id="0" name=""/>
        <dsp:cNvSpPr/>
      </dsp:nvSpPr>
      <dsp:spPr>
        <a:xfrm>
          <a:off x="3903159" y="4887844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1.4.5.2. Content Marketing (e.g., blogs, videos)</a:t>
          </a:r>
        </a:p>
      </dsp:txBody>
      <dsp:txXfrm>
        <a:off x="3913015" y="4897700"/>
        <a:ext cx="2221167" cy="316788"/>
      </dsp:txXfrm>
    </dsp:sp>
    <dsp:sp modelId="{14C72BF1-D612-B34B-81C5-7CB1877ADAB0}">
      <dsp:nvSpPr>
        <dsp:cNvPr id="0" name=""/>
        <dsp:cNvSpPr/>
      </dsp:nvSpPr>
      <dsp:spPr>
        <a:xfrm rot="3005064">
          <a:off x="3476040" y="5249625"/>
          <a:ext cx="520351" cy="12041"/>
        </a:xfrm>
        <a:custGeom>
          <a:avLst/>
          <a:gdLst/>
          <a:ahLst/>
          <a:cxnLst/>
          <a:rect l="0" t="0" r="0" b="0"/>
          <a:pathLst>
            <a:path>
              <a:moveTo>
                <a:pt x="0" y="6020"/>
              </a:moveTo>
              <a:lnTo>
                <a:pt x="520351" y="6020"/>
              </a:lnTo>
            </a:path>
          </a:pathLst>
        </a:custGeom>
        <a:noFill/>
        <a:ln w="127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3206" y="5242637"/>
        <a:ext cx="26017" cy="26017"/>
      </dsp:txXfrm>
    </dsp:sp>
    <dsp:sp modelId="{1390EEAE-5CB0-EA42-AA43-F063FCC3ED29}">
      <dsp:nvSpPr>
        <dsp:cNvPr id="0" name=""/>
        <dsp:cNvSpPr/>
      </dsp:nvSpPr>
      <dsp:spPr>
        <a:xfrm>
          <a:off x="3903159" y="5286948"/>
          <a:ext cx="2240879" cy="336500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 dirty="0">
              <a:latin typeface="Arial" panose="020B0604020202020204" pitchFamily="34" charset="0"/>
              <a:cs typeface="Arial" panose="020B0604020202020204" pitchFamily="34" charset="0"/>
            </a:rPr>
            <a:t>1.4.5.3. SEO (Search Engine Optimization)</a:t>
          </a:r>
        </a:p>
      </dsp:txBody>
      <dsp:txXfrm>
        <a:off x="3913015" y="5296804"/>
        <a:ext cx="2221167" cy="316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E408-D723-5B8A-4714-4281C225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E0C72-95C1-634A-335B-34C0C4CDC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3A55-63EB-F610-BF21-AAA709E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CBA6-1191-B9B4-EF77-DBB7A4F9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D876-B615-13EB-2499-88C8DB48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6604-928D-20BC-E338-F0898CE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2A40-BCA2-E13A-72E2-4553F3E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61BD-63C0-5BAA-FB86-A8A749B1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08BF-F6A2-440D-05A8-529EC0D3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AC29-F863-9739-F655-578CAFAE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0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9E2D4-9129-30CD-7E4C-F9B167566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6D5E-BD90-B120-08EC-7585E153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5522-C1A6-319C-761D-44354B1D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05C6-83E2-B8D1-4376-307CF4A3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AF3A-D69A-A13B-C3C1-4FE9E2F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0C16-DAFC-3367-4D8B-FEC4A5F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98AE-7037-268A-AB8E-B1ECECD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D356-79FD-C6C4-8960-9390DBE8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53C1-B400-F9A1-EC42-7329EBCB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EF86-ACCD-3A7D-7785-D040900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7EAD-936A-0255-01E0-AB9AAFCE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4C0DC-1025-CEAD-D36E-C7FBA1F7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F2A4-4D0F-EE28-4522-A109B60F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CF15C-77E7-68ED-034E-C7C8D1EB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00D2-7F41-AE16-F5DB-3072837B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49A6-C356-18C8-F238-210D3448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182D-1AD2-D117-C12F-AAE6184DA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E67B7-0C76-3ACF-AC9A-E47A1EF6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A768D-E60E-FF48-4A09-00D4DDE4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DFFDA-C97E-313F-4F5C-6935C1C3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27AD0-1F22-3110-FA2D-3A26C629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D6F-7EFB-1451-4AB8-5AE51A2B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BA58B-8316-2AC2-90E9-5F6E04E0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024A-A279-CEE5-D515-0AFD7F53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1A8FD-E0F2-70DF-8E62-9F77E6060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729C5-2988-9514-731C-64A54EFBB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5CD9-4C61-EC57-D2FB-CB540186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9AF83-3BB7-5301-044F-3B5E7EC3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0E13C-949E-0A95-A413-0D954C6F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B675-AA0B-8BB6-A056-186A6C1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94A8-129A-E014-7F4E-F552C7DA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04A03-31E9-8727-D8ED-24466C5F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7BA9D-6F4B-FB89-9FE6-67E7E2C4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FD1E7-E4FE-4117-918E-23A703D7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360AF-A906-ECA3-5007-B87AF35A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11AA-A080-FA41-9793-43B42E07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5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6B71-82CD-C328-47E5-E7D8E7DE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F598-74E1-0F41-229B-D96298F4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5033-C236-F5CC-4252-C71B2F63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1B83-C6E9-9F38-4D16-CFD8D22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959CF-C2F2-8826-CCB3-8204DDA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0E67-E649-8489-2B8B-8EEF1237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5FB4-CB48-87B4-E515-34CAB0E6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28758-35FF-A97B-D28B-8F9B62D9E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D8979-6775-AF53-CCA7-76E68A26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A1CD6-AB66-E02A-08A0-EAB50827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1F79-0C4F-041D-5C63-D4B36187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3FF59-9232-AD73-2EE7-8F5030D8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0B323-ECE0-145A-9BF9-ED4FBEF6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14DE-3F44-01BD-A50E-54C86085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9C33-C1C6-38A3-FF54-86CCA1606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E395-1B48-234F-A025-956A5FC6D6B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5BBC-E571-0D40-4849-01DB3643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87EC-7199-8BFD-3B29-1054D3F16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BC7A-4B66-434C-BD41-CC09E1260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E08B19-D921-74A1-5593-DECEC9255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799127"/>
              </p:ext>
            </p:extLst>
          </p:nvPr>
        </p:nvGraphicFramePr>
        <p:xfrm>
          <a:off x="1833861" y="309465"/>
          <a:ext cx="9921765" cy="623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BCBC3-8C15-E59B-9145-C019061CDC2A}"/>
              </a:ext>
            </a:extLst>
          </p:cNvPr>
          <p:cNvSpPr txBox="1"/>
          <p:nvPr/>
        </p:nvSpPr>
        <p:spPr>
          <a:xfrm>
            <a:off x="0" y="1995437"/>
            <a:ext cx="181751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"What strategies can Pedal Power Inc. implement within the next year to increase customer foot traffic to last year's level (thereby restoring a 20% decrease), through targeted marketing initiatives, with the objective of growing revenue to offset increasing operational costs?"</a:t>
            </a:r>
            <a:br>
              <a:rPr lang="en-US" sz="1100" b="1" i="1" dirty="0">
                <a:solidFill>
                  <a:srgbClr val="ECECF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 b="1" i="1" dirty="0">
              <a:solidFill>
                <a:srgbClr val="ECECF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9D8A5-2EDB-042A-DEB3-8946645D117F}"/>
              </a:ext>
            </a:extLst>
          </p:cNvPr>
          <p:cNvSpPr txBox="1"/>
          <p:nvPr/>
        </p:nvSpPr>
        <p:spPr>
          <a:xfrm>
            <a:off x="152400" y="309465"/>
            <a:ext cx="594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 Tree – Pedal Power Inc.</a:t>
            </a:r>
            <a:endParaRPr lang="en-US" sz="2400" b="1" i="1" dirty="0">
              <a:solidFill>
                <a:srgbClr val="ECECF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2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Zwingmann</dc:creator>
  <cp:lastModifiedBy>Tobias Zwingmann</cp:lastModifiedBy>
  <cp:revision>1</cp:revision>
  <dcterms:created xsi:type="dcterms:W3CDTF">2023-12-10T19:02:01Z</dcterms:created>
  <dcterms:modified xsi:type="dcterms:W3CDTF">2023-12-10T19:19:53Z</dcterms:modified>
</cp:coreProperties>
</file>