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ADecadeofDisparityChildHealthAccessInsights/FinalDahboard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AB89393-524F-4A0E-9655-6BC1B22E303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A Decade of Disparity: Child Health Access Insights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BDBD018-8756-48FC-9032-0F500DA4595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8/8/2025 10:24:19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al Dahboard" id="2" name="slide2">
            <a:extLst>
              <a:ext uri="{FF2B5EF4-FFF2-40B4-BE49-F238E27FC236}">
                <a16:creationId xmlns:a16="http://schemas.microsoft.com/office/drawing/2014/main" id="{2E1320EB-CC1C-48CB-8E0C-90E8144862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9456"/>
            <a:ext cx="12192000" cy="587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2025-08-08T22:24:20Z</dcterms:created>
  <dcterms:modified xsi:type="dcterms:W3CDTF">2025-08-08T22:24:20Z</dcterms:modified>
</cp:coreProperties>
</file>