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1" r:id="rId6"/>
    <p:sldId id="262" r:id="rId7"/>
    <p:sldId id="263" r:id="rId8"/>
    <p:sldId id="264" r:id="rId9"/>
    <p:sldId id="267"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C93"/>
    <a:srgbClr val="0F2D83"/>
    <a:srgbClr val="3564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69885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67435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714151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961163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98733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26849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67415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951816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0410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11553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11252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83844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51919-05B3-4246-BEAA-18B985B41BEB}"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67186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51919-05B3-4246-BEAA-18B985B41BEB}"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79213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51919-05B3-4246-BEAA-18B985B41BEB}"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42859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62301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88085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B51919-05B3-4246-BEAA-18B985B41BEB}" type="datetimeFigureOut">
              <a:rPr lang="en-IN" smtClean="0"/>
              <a:t>29-02-2024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E95108-6FE4-44EE-96C9-E7E9FC40EB1D}" type="slidenum">
              <a:rPr lang="en-IN" smtClean="0"/>
              <a:t>‹#›</a:t>
            </a:fld>
            <a:endParaRPr lang="en-IN"/>
          </a:p>
        </p:txBody>
      </p:sp>
    </p:spTree>
    <p:extLst>
      <p:ext uri="{BB962C8B-B14F-4D97-AF65-F5344CB8AC3E}">
        <p14:creationId xmlns:p14="http://schemas.microsoft.com/office/powerpoint/2010/main" val="33997153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909B-EACD-58C5-C74A-B99D8B142AD0}"/>
              </a:ext>
            </a:extLst>
          </p:cNvPr>
          <p:cNvSpPr>
            <a:spLocks noGrp="1"/>
          </p:cNvSpPr>
          <p:nvPr>
            <p:ph type="ctrTitle"/>
          </p:nvPr>
        </p:nvSpPr>
        <p:spPr>
          <a:xfrm>
            <a:off x="1524000" y="1498880"/>
            <a:ext cx="9144000" cy="1540626"/>
          </a:xfrm>
        </p:spPr>
        <p:txBody>
          <a:bodyPr>
            <a:normAutofit fontScale="90000"/>
          </a:bodyPr>
          <a:lstStyle/>
          <a:p>
            <a:pPr algn="ctr"/>
            <a:r>
              <a:rPr lang="en-US" sz="9600" b="1" dirty="0">
                <a:solidFill>
                  <a:srgbClr val="0F2D83"/>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JetSetGo</a:t>
            </a:r>
            <a:endParaRPr lang="en-IN" sz="9600" b="1" dirty="0">
              <a:solidFill>
                <a:srgbClr val="0F2D83"/>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
        <p:nvSpPr>
          <p:cNvPr id="3" name="Subtitle 2">
            <a:extLst>
              <a:ext uri="{FF2B5EF4-FFF2-40B4-BE49-F238E27FC236}">
                <a16:creationId xmlns:a16="http://schemas.microsoft.com/office/drawing/2014/main" id="{8766E0BF-3F9D-796E-F306-5DB7099A822D}"/>
              </a:ext>
            </a:extLst>
          </p:cNvPr>
          <p:cNvSpPr>
            <a:spLocks noGrp="1"/>
          </p:cNvSpPr>
          <p:nvPr>
            <p:ph type="subTitle" idx="1"/>
          </p:nvPr>
        </p:nvSpPr>
        <p:spPr>
          <a:xfrm>
            <a:off x="3673642" y="3367131"/>
            <a:ext cx="4844716" cy="1655762"/>
          </a:xfrm>
        </p:spPr>
        <p:txBody>
          <a:bodyPr>
            <a:normAutofit fontScale="92500" lnSpcReduction="10000"/>
          </a:bodyPr>
          <a:lstStyle/>
          <a:p>
            <a:pPr algn="l"/>
            <a:r>
              <a:rPr lang="en-US" dirty="0">
                <a:solidFill>
                  <a:srgbClr val="195C93"/>
                </a:solidFill>
                <a:latin typeface="Aptos Display" panose="020B0004020202020204" pitchFamily="34" charset="0"/>
              </a:rPr>
              <a:t>Team Members:</a:t>
            </a:r>
          </a:p>
          <a:p>
            <a:pPr algn="l"/>
            <a:r>
              <a:rPr lang="en-US" dirty="0">
                <a:solidFill>
                  <a:srgbClr val="195C93"/>
                </a:solidFill>
                <a:latin typeface="Aptos Display" panose="020B0004020202020204" pitchFamily="34" charset="0"/>
              </a:rPr>
              <a:t>Anushka              U05CS21S0018</a:t>
            </a:r>
          </a:p>
          <a:p>
            <a:pPr algn="l"/>
            <a:r>
              <a:rPr lang="en-US" dirty="0">
                <a:solidFill>
                  <a:srgbClr val="195C93"/>
                </a:solidFill>
                <a:latin typeface="Aptos Display" panose="020B0004020202020204" pitchFamily="34" charset="0"/>
              </a:rPr>
              <a:t>Sejal. P. Shetty U05CS21S0025</a:t>
            </a:r>
          </a:p>
          <a:p>
            <a:pPr algn="l"/>
            <a:r>
              <a:rPr lang="en-US" dirty="0">
                <a:solidFill>
                  <a:srgbClr val="195C93"/>
                </a:solidFill>
                <a:latin typeface="Aptos Display" panose="020B0004020202020204" pitchFamily="34" charset="0"/>
              </a:rPr>
              <a:t>Sandhya. S          U05CS21S0065</a:t>
            </a:r>
          </a:p>
          <a:p>
            <a:pPr algn="l"/>
            <a:endParaRPr lang="en-IN" dirty="0"/>
          </a:p>
        </p:txBody>
      </p:sp>
    </p:spTree>
    <p:extLst>
      <p:ext uri="{BB962C8B-B14F-4D97-AF65-F5344CB8AC3E}">
        <p14:creationId xmlns:p14="http://schemas.microsoft.com/office/powerpoint/2010/main" val="364467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1EF7-41DA-0580-04CC-D7C4A4CB1E8B}"/>
              </a:ext>
            </a:extLst>
          </p:cNvPr>
          <p:cNvSpPr>
            <a:spLocks noGrp="1"/>
          </p:cNvSpPr>
          <p:nvPr>
            <p:ph type="title"/>
          </p:nvPr>
        </p:nvSpPr>
        <p:spPr>
          <a:xfrm>
            <a:off x="1484311" y="685800"/>
            <a:ext cx="10018713" cy="1045029"/>
          </a:xfrm>
        </p:spPr>
        <p:txBody>
          <a:bodyPr/>
          <a:lstStyle/>
          <a:p>
            <a:r>
              <a:rPr lang="en-US" dirty="0"/>
              <a:t>PROBLEM ANALYSIS</a:t>
            </a:r>
            <a:endParaRPr lang="en-IN" dirty="0"/>
          </a:p>
        </p:txBody>
      </p:sp>
      <p:sp>
        <p:nvSpPr>
          <p:cNvPr id="3" name="Content Placeholder 2">
            <a:extLst>
              <a:ext uri="{FF2B5EF4-FFF2-40B4-BE49-F238E27FC236}">
                <a16:creationId xmlns:a16="http://schemas.microsoft.com/office/drawing/2014/main" id="{A6A51600-D069-6398-4259-010CE2BE4C80}"/>
              </a:ext>
            </a:extLst>
          </p:cNvPr>
          <p:cNvSpPr>
            <a:spLocks noGrp="1"/>
          </p:cNvSpPr>
          <p:nvPr>
            <p:ph idx="1"/>
          </p:nvPr>
        </p:nvSpPr>
        <p:spPr>
          <a:xfrm>
            <a:off x="1484310" y="1959429"/>
            <a:ext cx="10018713" cy="3831771"/>
          </a:xfrm>
        </p:spPr>
        <p:txBody>
          <a:bodyPr>
            <a:normAutofit fontScale="77500" lnSpcReduction="20000"/>
          </a:bodyPr>
          <a:lstStyle/>
          <a:p>
            <a:pPr marL="0" indent="0">
              <a:buNone/>
            </a:pPr>
            <a:r>
              <a:rPr lang="en-IN" sz="3800" kern="100" dirty="0">
                <a:latin typeface="Calibri" panose="020F0502020204030204" pitchFamily="34" charset="0"/>
                <a:ea typeface="Calibri" panose="020F0502020204030204" pitchFamily="34" charset="0"/>
                <a:cs typeface="Times New Roman" panose="02020603050405020304" pitchFamily="18" charset="0"/>
              </a:rPr>
              <a:t> I</a:t>
            </a:r>
            <a:r>
              <a:rPr lang="en-IN" sz="3800" kern="100" dirty="0">
                <a:effectLst/>
                <a:latin typeface="Calibri" panose="020F0502020204030204" pitchFamily="34" charset="0"/>
                <a:ea typeface="Calibri" panose="020F0502020204030204" pitchFamily="34" charset="0"/>
                <a:cs typeface="Times New Roman" panose="02020603050405020304" pitchFamily="18" charset="0"/>
              </a:rPr>
              <a:t>n Railway Reservation there are so many tasks which are tedious and time consuming. The person who maintains the reservation manually face so many problems like searching details of a booked tickets, security problem is the main problem which is faced by the person that they maintain registers and any one can change details easily to solve these styles of problems we design a computerised railway reservation system which is easy to operate and only authorised person can edit the information. Record entry and searching is not time consuming and fine is calculated automatically.</a:t>
            </a:r>
          </a:p>
          <a:p>
            <a:pPr marL="0" indent="0">
              <a:buNone/>
            </a:pPr>
            <a:endParaRPr lang="en-IN" dirty="0"/>
          </a:p>
        </p:txBody>
      </p:sp>
    </p:spTree>
    <p:extLst>
      <p:ext uri="{BB962C8B-B14F-4D97-AF65-F5344CB8AC3E}">
        <p14:creationId xmlns:p14="http://schemas.microsoft.com/office/powerpoint/2010/main" val="236111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958F-0B26-688A-0395-F2AEEC37691F}"/>
              </a:ext>
            </a:extLst>
          </p:cNvPr>
          <p:cNvSpPr>
            <a:spLocks noGrp="1"/>
          </p:cNvSpPr>
          <p:nvPr>
            <p:ph type="title"/>
          </p:nvPr>
        </p:nvSpPr>
        <p:spPr>
          <a:xfrm>
            <a:off x="1484311" y="685801"/>
            <a:ext cx="10018713" cy="1094014"/>
          </a:xfrm>
        </p:spPr>
        <p:txBody>
          <a:bodyPr/>
          <a:lstStyle/>
          <a:p>
            <a:r>
              <a:rPr lang="en-US" dirty="0"/>
              <a:t>LIMITATIIONS</a:t>
            </a:r>
            <a:endParaRPr lang="en-IN" dirty="0"/>
          </a:p>
        </p:txBody>
      </p:sp>
      <p:sp>
        <p:nvSpPr>
          <p:cNvPr id="3" name="Content Placeholder 2">
            <a:extLst>
              <a:ext uri="{FF2B5EF4-FFF2-40B4-BE49-F238E27FC236}">
                <a16:creationId xmlns:a16="http://schemas.microsoft.com/office/drawing/2014/main" id="{ECFFBD84-3F63-78BE-5DEF-2D5F0D0ACD1C}"/>
              </a:ext>
            </a:extLst>
          </p:cNvPr>
          <p:cNvSpPr>
            <a:spLocks noGrp="1"/>
          </p:cNvSpPr>
          <p:nvPr>
            <p:ph idx="1"/>
          </p:nvPr>
        </p:nvSpPr>
        <p:spPr/>
        <p:txBody>
          <a:bodyPr>
            <a:normAutofit fontScale="70000" lnSpcReduction="20000"/>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Limited availability: Some trains or classes may not be available for booking online, requiring users to visit a physical ticket counter.</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Limited integration with third-party services: Some railway reservation systems may not integrate with third-party services such as hotel booking or car rental, limiting the convenience for users.</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Limited real-time tracking: Some railway reservation systems may not provide real-time train tracking, limiting the information available to users.</a:t>
            </a:r>
          </a:p>
          <a:p>
            <a:pPr marL="0" indent="0">
              <a:buNone/>
            </a:pPr>
            <a:endParaRPr lang="en-IN" dirty="0"/>
          </a:p>
        </p:txBody>
      </p:sp>
    </p:spTree>
    <p:extLst>
      <p:ext uri="{BB962C8B-B14F-4D97-AF65-F5344CB8AC3E}">
        <p14:creationId xmlns:p14="http://schemas.microsoft.com/office/powerpoint/2010/main" val="328168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8831-AE17-D983-12BF-161024A76201}"/>
              </a:ext>
            </a:extLst>
          </p:cNvPr>
          <p:cNvSpPr>
            <a:spLocks noGrp="1"/>
          </p:cNvSpPr>
          <p:nvPr>
            <p:ph type="title"/>
          </p:nvPr>
        </p:nvSpPr>
        <p:spPr>
          <a:xfrm>
            <a:off x="2449286" y="2288056"/>
            <a:ext cx="7952014" cy="1810416"/>
          </a:xfrm>
        </p:spPr>
        <p:txBody>
          <a:bodyPr>
            <a:normAutofit/>
          </a:bodyPr>
          <a:lstStyle/>
          <a:p>
            <a:pPr algn="ctr"/>
            <a:r>
              <a:rPr lang="en-US" sz="5500" dirty="0"/>
              <a:t>SYNOPSIS</a:t>
            </a:r>
            <a:endParaRPr lang="en-IN" sz="5500" dirty="0"/>
          </a:p>
        </p:txBody>
      </p:sp>
    </p:spTree>
    <p:extLst>
      <p:ext uri="{BB962C8B-B14F-4D97-AF65-F5344CB8AC3E}">
        <p14:creationId xmlns:p14="http://schemas.microsoft.com/office/powerpoint/2010/main" val="305288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887C-EC2B-4E36-744B-4441F6150DF1}"/>
              </a:ext>
            </a:extLst>
          </p:cNvPr>
          <p:cNvSpPr>
            <a:spLocks noGrp="1"/>
          </p:cNvSpPr>
          <p:nvPr>
            <p:ph type="title"/>
          </p:nvPr>
        </p:nvSpPr>
        <p:spPr/>
        <p:txBody>
          <a:bodyPr/>
          <a:lstStyle/>
          <a:p>
            <a:r>
              <a:rPr lang="en-US" dirty="0"/>
              <a:t>OBJECTIVE OF THE PROJECT</a:t>
            </a:r>
            <a:endParaRPr lang="en-IN" dirty="0"/>
          </a:p>
        </p:txBody>
      </p:sp>
      <p:sp>
        <p:nvSpPr>
          <p:cNvPr id="3" name="Content Placeholder 2">
            <a:extLst>
              <a:ext uri="{FF2B5EF4-FFF2-40B4-BE49-F238E27FC236}">
                <a16:creationId xmlns:a16="http://schemas.microsoft.com/office/drawing/2014/main" id="{B22041BB-FEB9-35EC-A132-2ED5F09344BE}"/>
              </a:ext>
            </a:extLst>
          </p:cNvPr>
          <p:cNvSpPr>
            <a:spLocks noGrp="1"/>
          </p:cNvSpPr>
          <p:nvPr>
            <p:ph idx="1"/>
          </p:nvPr>
        </p:nvSpPr>
        <p:spPr>
          <a:xfrm>
            <a:off x="1484310" y="2171701"/>
            <a:ext cx="10018713" cy="3619500"/>
          </a:xfrm>
        </p:spPr>
        <p:txBody>
          <a:bodyPr>
            <a:normAutofit/>
          </a:bodyPr>
          <a:lstStyle/>
          <a:p>
            <a:pPr marL="228600">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The objective of the website is to provide a convenient and efficient way for users to book flight tickets. It also aims to reduce manual ticketing processes, enhance seat availability and booking options, and improve ticketing efficiency.</a:t>
            </a:r>
          </a:p>
        </p:txBody>
      </p:sp>
    </p:spTree>
    <p:extLst>
      <p:ext uri="{BB962C8B-B14F-4D97-AF65-F5344CB8AC3E}">
        <p14:creationId xmlns:p14="http://schemas.microsoft.com/office/powerpoint/2010/main" val="141397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E85F-373D-567C-56BB-7BEBAF6C873A}"/>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68CD87FD-DF24-649A-C953-02B6722B6F46}"/>
              </a:ext>
            </a:extLst>
          </p:cNvPr>
          <p:cNvSpPr>
            <a:spLocks noGrp="1"/>
          </p:cNvSpPr>
          <p:nvPr>
            <p:ph idx="1"/>
          </p:nvPr>
        </p:nvSpPr>
        <p:spPr>
          <a:xfrm>
            <a:off x="1484310" y="1992087"/>
            <a:ext cx="10018713" cy="3799114"/>
          </a:xfrm>
        </p:spPr>
        <p:txBody>
          <a:bodyPr>
            <a:normAutofit fontScale="70000" lnSpcReduction="20000"/>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Flight schedule information: Display of flight schedules, routes, and availability.</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Online ticket booking: Ability to book flight tickets online and select preferred seats.</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Payment gateway integration: Integration with payment gateways for secure payment processing.</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User account management: Option for users to create and manage their accounts, including viewing booking history and managing personal information.</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Cancellation and refund: Option for users to cancel tickets and apply for refunds, if necessary.</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Promotions and discounts: Display of promotions and discounts for users to avail.</a:t>
            </a:r>
          </a:p>
          <a:p>
            <a:pPr marL="0" indent="0">
              <a:buNone/>
            </a:pPr>
            <a:endParaRPr lang="en-IN" dirty="0"/>
          </a:p>
        </p:txBody>
      </p:sp>
    </p:spTree>
    <p:extLst>
      <p:ext uri="{BB962C8B-B14F-4D97-AF65-F5344CB8AC3E}">
        <p14:creationId xmlns:p14="http://schemas.microsoft.com/office/powerpoint/2010/main" val="12047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9C4-7986-C951-0826-7DA7E954E732}"/>
              </a:ext>
            </a:extLst>
          </p:cNvPr>
          <p:cNvSpPr>
            <a:spLocks noGrp="1"/>
          </p:cNvSpPr>
          <p:nvPr>
            <p:ph type="title"/>
          </p:nvPr>
        </p:nvSpPr>
        <p:spPr/>
        <p:txBody>
          <a:bodyPr/>
          <a:lstStyle/>
          <a:p>
            <a:r>
              <a:rPr lang="en-US" dirty="0"/>
              <a:t>REQUIREMENT</a:t>
            </a:r>
            <a:endParaRPr lang="en-IN" dirty="0"/>
          </a:p>
        </p:txBody>
      </p:sp>
      <p:sp>
        <p:nvSpPr>
          <p:cNvPr id="3" name="Content Placeholder 2">
            <a:extLst>
              <a:ext uri="{FF2B5EF4-FFF2-40B4-BE49-F238E27FC236}">
                <a16:creationId xmlns:a16="http://schemas.microsoft.com/office/drawing/2014/main" id="{81624B8E-5A27-ED2B-E369-0482165CC95A}"/>
              </a:ext>
            </a:extLst>
          </p:cNvPr>
          <p:cNvSpPr>
            <a:spLocks noGrp="1"/>
          </p:cNvSpPr>
          <p:nvPr>
            <p:ph idx="1"/>
          </p:nvPr>
        </p:nvSpPr>
        <p:spPr>
          <a:xfrm>
            <a:off x="1484310" y="1992087"/>
            <a:ext cx="10018713" cy="3799114"/>
          </a:xfrm>
        </p:spPr>
        <p:txBody>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XAMPP Server</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PHP, MySQL, HTML, CSS, and JavaScript</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Text Editor (e.g., Sublime Text, Visual Studio Code)</a:t>
            </a:r>
          </a:p>
          <a:p>
            <a:pPr marL="0" indent="0">
              <a:buNone/>
            </a:pPr>
            <a:endParaRPr lang="en-IN" dirty="0"/>
          </a:p>
        </p:txBody>
      </p:sp>
    </p:spTree>
    <p:extLst>
      <p:ext uri="{BB962C8B-B14F-4D97-AF65-F5344CB8AC3E}">
        <p14:creationId xmlns:p14="http://schemas.microsoft.com/office/powerpoint/2010/main" val="131378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3399-7ED7-86DE-349E-1DE4BC8E22D0}"/>
              </a:ext>
            </a:extLst>
          </p:cNvPr>
          <p:cNvSpPr>
            <a:spLocks noGrp="1"/>
          </p:cNvSpPr>
          <p:nvPr>
            <p:ph type="title"/>
          </p:nvPr>
        </p:nvSpPr>
        <p:spPr/>
        <p:txBody>
          <a:bodyPr/>
          <a:lstStyle/>
          <a:p>
            <a:r>
              <a:rPr lang="en-US" dirty="0"/>
              <a:t>LANGUAGE USED</a:t>
            </a:r>
            <a:endParaRPr lang="en-IN" dirty="0"/>
          </a:p>
        </p:txBody>
      </p:sp>
      <p:sp>
        <p:nvSpPr>
          <p:cNvPr id="3" name="Content Placeholder 2">
            <a:extLst>
              <a:ext uri="{FF2B5EF4-FFF2-40B4-BE49-F238E27FC236}">
                <a16:creationId xmlns:a16="http://schemas.microsoft.com/office/drawing/2014/main" id="{8C2DB2CE-0CC7-297F-37BC-460AF7E3EE8C}"/>
              </a:ext>
            </a:extLst>
          </p:cNvPr>
          <p:cNvSpPr>
            <a:spLocks noGrp="1"/>
          </p:cNvSpPr>
          <p:nvPr>
            <p:ph idx="1"/>
          </p:nvPr>
        </p:nvSpPr>
        <p:spPr>
          <a:xfrm>
            <a:off x="1484310" y="1877787"/>
            <a:ext cx="10018713" cy="3913414"/>
          </a:xfrm>
        </p:spPr>
        <p:txBody>
          <a:bodyPr>
            <a:normAutofit fontScale="70000" lnSpcReduction="20000"/>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HTML (Hypertext Markup Language) - used for creating the structure and layout of the website.</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CSS (Cascading Style Sheets) - used for styling and formatting the website, including colours, fonts, and layout.</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JavaScript - used for adding interactivity and functionality to the website, such as form validation, dynamic content loading, and user input handling.</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PHP - a server-side scripting language that is widely used for web development, providing features such as database integration, form handling, and session management.</a:t>
            </a:r>
          </a:p>
          <a:p>
            <a:pPr marL="0" indent="0">
              <a:buNone/>
            </a:pPr>
            <a:endParaRPr lang="en-IN" dirty="0"/>
          </a:p>
        </p:txBody>
      </p:sp>
    </p:spTree>
    <p:extLst>
      <p:ext uri="{BB962C8B-B14F-4D97-AF65-F5344CB8AC3E}">
        <p14:creationId xmlns:p14="http://schemas.microsoft.com/office/powerpoint/2010/main" val="38935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E257-5445-83FB-AEE9-55A962BA9F6E}"/>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A2A3D4E3-20E4-C27D-14B6-10CA25FA0EAC}"/>
              </a:ext>
            </a:extLst>
          </p:cNvPr>
          <p:cNvSpPr>
            <a:spLocks noGrp="1"/>
          </p:cNvSpPr>
          <p:nvPr>
            <p:ph idx="1"/>
          </p:nvPr>
        </p:nvSpPr>
        <p:spPr>
          <a:xfrm>
            <a:off x="1484310" y="1959429"/>
            <a:ext cx="10018713" cy="3831771"/>
          </a:xfrm>
        </p:spPr>
        <p:txBody>
          <a:bodyPr>
            <a:norm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Online ticket booking: The system allows passengers to book flight tickets online, select preferred seats, and make payments through various payment options.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Flight schedule information: The system provides information about flight schedules, routes, and availability, allowing passengers to search for flights based on various parameters.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User account management: The system allows users to create and manage their accounts, managing personal information and signing out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Cancellation and refund: The system provides an option for users to cancel tickets and apply for refunds, if necessary.</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Customer support: The system provides customer support through various channels such as email, phone, or chat.</a:t>
            </a:r>
          </a:p>
        </p:txBody>
      </p:sp>
    </p:spTree>
    <p:extLst>
      <p:ext uri="{BB962C8B-B14F-4D97-AF65-F5344CB8AC3E}">
        <p14:creationId xmlns:p14="http://schemas.microsoft.com/office/powerpoint/2010/main" val="204524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72C0-8559-1FEA-5DE3-883A6E999202}"/>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0654A033-60E0-ACC1-8B16-7E8181200690}"/>
              </a:ext>
            </a:extLst>
          </p:cNvPr>
          <p:cNvSpPr>
            <a:spLocks noGrp="1"/>
          </p:cNvSpPr>
          <p:nvPr>
            <p:ph idx="1"/>
          </p:nvPr>
        </p:nvSpPr>
        <p:spPr>
          <a:xfrm>
            <a:off x="1484310" y="2318657"/>
            <a:ext cx="10018713" cy="3472543"/>
          </a:xfrm>
        </p:spPr>
        <p:txBody>
          <a:bodyPr>
            <a:normAutofit lnSpcReduction="10000"/>
          </a:bodyPr>
          <a:lstStyle/>
          <a:p>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The benefits of using the railway reservation website would include convenience, time-saving, and cost-saving. Users would be able to book tickets from the comfort of their homes or offices, without having to stand in long queues. The website would also provide real-time information on train schedules, seat availability, and fares, enabling users to make informed decisions.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294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A04A-F977-6356-9B3A-3D0565BBA112}"/>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75CE43D8-C541-55D2-5AB2-459C7290B1CE}"/>
              </a:ext>
            </a:extLst>
          </p:cNvPr>
          <p:cNvSpPr>
            <a:spLocks noGrp="1"/>
          </p:cNvSpPr>
          <p:nvPr>
            <p:ph type="body" idx="1"/>
          </p:nvPr>
        </p:nvSpPr>
        <p:spPr>
          <a:xfrm>
            <a:off x="1772179" y="1975757"/>
            <a:ext cx="4607188" cy="691243"/>
          </a:xfrm>
          <a:solidFill>
            <a:schemeClr val="tx2">
              <a:lumMod val="20000"/>
              <a:lumOff val="80000"/>
            </a:schemeClr>
          </a:solidFill>
        </p:spPr>
        <p:txBody>
          <a:bodyPr/>
          <a:lstStyle/>
          <a:p>
            <a:r>
              <a:rPr lang="en-US" dirty="0"/>
              <a:t>Administrator module</a:t>
            </a:r>
            <a:endParaRPr lang="en-IN" dirty="0"/>
          </a:p>
        </p:txBody>
      </p:sp>
      <p:sp>
        <p:nvSpPr>
          <p:cNvPr id="4" name="Content Placeholder 3">
            <a:extLst>
              <a:ext uri="{FF2B5EF4-FFF2-40B4-BE49-F238E27FC236}">
                <a16:creationId xmlns:a16="http://schemas.microsoft.com/office/drawing/2014/main" id="{CACCBCDB-C92D-C886-27B5-BD999BED5516}"/>
              </a:ext>
            </a:extLst>
          </p:cNvPr>
          <p:cNvSpPr>
            <a:spLocks noGrp="1"/>
          </p:cNvSpPr>
          <p:nvPr>
            <p:ph sz="half" idx="2"/>
          </p:nvPr>
        </p:nvSpPr>
        <p:spPr>
          <a:xfrm>
            <a:off x="1756829" y="2667000"/>
            <a:ext cx="4622538" cy="3124199"/>
          </a:xfrm>
        </p:spPr>
        <p:txBody>
          <a:bodyPr>
            <a:normAutofit/>
          </a:bodyPr>
          <a:lstStyle/>
          <a:p>
            <a:r>
              <a:rPr lang="en-US" sz="3200" dirty="0"/>
              <a:t>User management</a:t>
            </a:r>
          </a:p>
          <a:p>
            <a:r>
              <a:rPr lang="en-US" sz="3200" dirty="0"/>
              <a:t>Flight schedule management</a:t>
            </a:r>
          </a:p>
          <a:p>
            <a:r>
              <a:rPr lang="en-US" sz="3200" dirty="0"/>
              <a:t>Ticket management</a:t>
            </a:r>
          </a:p>
          <a:p>
            <a:r>
              <a:rPr lang="en-US" sz="3200" dirty="0"/>
              <a:t>Content management</a:t>
            </a:r>
            <a:endParaRPr lang="en-IN" sz="3200" dirty="0"/>
          </a:p>
        </p:txBody>
      </p:sp>
      <p:sp>
        <p:nvSpPr>
          <p:cNvPr id="5" name="Text Placeholder 4">
            <a:extLst>
              <a:ext uri="{FF2B5EF4-FFF2-40B4-BE49-F238E27FC236}">
                <a16:creationId xmlns:a16="http://schemas.microsoft.com/office/drawing/2014/main" id="{E14CF0F7-C345-151A-AB9E-6AD6D1288043}"/>
              </a:ext>
            </a:extLst>
          </p:cNvPr>
          <p:cNvSpPr>
            <a:spLocks noGrp="1"/>
          </p:cNvSpPr>
          <p:nvPr>
            <p:ph type="body" sz="quarter" idx="3"/>
          </p:nvPr>
        </p:nvSpPr>
        <p:spPr>
          <a:xfrm>
            <a:off x="6880487" y="1975757"/>
            <a:ext cx="4622537" cy="691243"/>
          </a:xfrm>
          <a:solidFill>
            <a:schemeClr val="tx2">
              <a:lumMod val="20000"/>
              <a:lumOff val="80000"/>
            </a:schemeClr>
          </a:solidFill>
        </p:spPr>
        <p:txBody>
          <a:bodyPr/>
          <a:lstStyle/>
          <a:p>
            <a:r>
              <a:rPr lang="en-US" dirty="0"/>
              <a:t>Customer module</a:t>
            </a:r>
            <a:endParaRPr lang="en-IN" dirty="0"/>
          </a:p>
        </p:txBody>
      </p:sp>
      <p:sp>
        <p:nvSpPr>
          <p:cNvPr id="6" name="Content Placeholder 5">
            <a:extLst>
              <a:ext uri="{FF2B5EF4-FFF2-40B4-BE49-F238E27FC236}">
                <a16:creationId xmlns:a16="http://schemas.microsoft.com/office/drawing/2014/main" id="{768A5AB3-2889-61C3-9612-BA47C2286D6E}"/>
              </a:ext>
            </a:extLst>
          </p:cNvPr>
          <p:cNvSpPr>
            <a:spLocks noGrp="1"/>
          </p:cNvSpPr>
          <p:nvPr>
            <p:ph sz="quarter" idx="4"/>
          </p:nvPr>
        </p:nvSpPr>
        <p:spPr>
          <a:xfrm>
            <a:off x="6880485" y="2667000"/>
            <a:ext cx="4622538" cy="3124199"/>
          </a:xfrm>
        </p:spPr>
        <p:txBody>
          <a:bodyPr>
            <a:noAutofit/>
          </a:bodyPr>
          <a:lstStyle/>
          <a:p>
            <a:r>
              <a:rPr lang="en-US" sz="3200" dirty="0"/>
              <a:t>Account creation</a:t>
            </a:r>
          </a:p>
          <a:p>
            <a:r>
              <a:rPr lang="en-US" sz="3200" dirty="0"/>
              <a:t>Password management</a:t>
            </a:r>
          </a:p>
          <a:p>
            <a:r>
              <a:rPr lang="en-US" sz="3200" dirty="0"/>
              <a:t>Searching for flights</a:t>
            </a:r>
          </a:p>
          <a:p>
            <a:r>
              <a:rPr lang="en-US" sz="3200" dirty="0"/>
              <a:t>Booking tickets</a:t>
            </a:r>
          </a:p>
          <a:p>
            <a:r>
              <a:rPr lang="en-US" sz="3200" dirty="0"/>
              <a:t>Managing profile</a:t>
            </a:r>
            <a:endParaRPr lang="en-IN" sz="3200" dirty="0"/>
          </a:p>
        </p:txBody>
      </p:sp>
    </p:spTree>
    <p:extLst>
      <p:ext uri="{BB962C8B-B14F-4D97-AF65-F5344CB8AC3E}">
        <p14:creationId xmlns:p14="http://schemas.microsoft.com/office/powerpoint/2010/main" val="1032273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TotalTime>
  <Words>672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Malgun Gothic Semilight</vt:lpstr>
      <vt:lpstr>Aptos Display</vt:lpstr>
      <vt:lpstr>Arial</vt:lpstr>
      <vt:lpstr>Calibri</vt:lpstr>
      <vt:lpstr>Corbel</vt:lpstr>
      <vt:lpstr>Symbol</vt:lpstr>
      <vt:lpstr>Parallax</vt:lpstr>
      <vt:lpstr>JetSetGo</vt:lpstr>
      <vt:lpstr>SYNOPSIS</vt:lpstr>
      <vt:lpstr>OBJECTIVE OF THE PROJECT</vt:lpstr>
      <vt:lpstr>FEATURES</vt:lpstr>
      <vt:lpstr>REQUIREMENT</vt:lpstr>
      <vt:lpstr>LANGUAGE USED</vt:lpstr>
      <vt:lpstr>SCOPE</vt:lpstr>
      <vt:lpstr>BENEFITS</vt:lpstr>
      <vt:lpstr>MODULES</vt:lpstr>
      <vt:lpstr>PROBLEM ANALYSIS</vt:lpstr>
      <vt:lpstr>LIMITATIIONS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RAILROUTE</dc:title>
  <dc:creator>Anushka poojary</dc:creator>
  <cp:lastModifiedBy>Anushka poojary</cp:lastModifiedBy>
  <cp:revision>3</cp:revision>
  <dcterms:created xsi:type="dcterms:W3CDTF">2024-02-28T08:22:25Z</dcterms:created>
  <dcterms:modified xsi:type="dcterms:W3CDTF">2024-02-29T08:00:02Z</dcterms:modified>
</cp:coreProperties>
</file>