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7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0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0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5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B6D2-6AC4-4334-ADF7-7AF2A8149FD7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A005-07BE-46C0-901E-9BE7E9FA4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9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leaf-autumn-autumn-leaves-fall-red-984998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ridar.org/2015/10/10/glenn-greenwald-responds-to-call-for-ceasefire-with-new-atheists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hyperlink" Target="mailto:bookme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facebook-logo-social-network-770688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://commons.uncyclomedia.org/wiki/Image:Chrome_Logo.svg" TargetMode="External"/><Relationship Id="rId4" Type="http://schemas.openxmlformats.org/officeDocument/2006/relationships/hyperlink" Target="https://en.wikipedia.org/wiki/File:Instagram_logo_2016.svg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752C-7CA8-DDB3-A488-6F9D10EB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741" y="1653989"/>
            <a:ext cx="6333565" cy="887505"/>
          </a:xfrm>
          <a:ln>
            <a:solidFill>
              <a:srgbClr val="800000"/>
            </a:solidFill>
          </a:ln>
        </p:spPr>
        <p:txBody>
          <a:bodyPr>
            <a:normAutofit fontScale="90000"/>
          </a:bodyPr>
          <a:lstStyle/>
          <a:p>
            <a:r>
              <a:rPr lang="en-IN" dirty="0">
                <a:latin typeface="Edwardian Script ITC" panose="030303020407070D0804" pitchFamily="66" charset="0"/>
                <a:cs typeface="Times New Roman" panose="02020603050405020304" pitchFamily="18" charset="0"/>
              </a:rPr>
              <a:t>Nail Art Salon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68F5-F8FA-9820-D91D-FC90C2D63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013" y="2783541"/>
            <a:ext cx="4733363" cy="394957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BY ANUSHKA TRIPATHI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C0D8C-3C90-A320-097A-D0B0214B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39" y="80963"/>
            <a:ext cx="5143500" cy="6656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F21E7-BB55-85F6-0505-A45D6E928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686"/>
          <a:stretch/>
        </p:blipFill>
        <p:spPr>
          <a:xfrm rot="19795593">
            <a:off x="8446444" y="3230274"/>
            <a:ext cx="3973270" cy="394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847B-481F-11D1-4A89-DEC505C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ANUSHKA TRIPATHI </a:t>
            </a:r>
            <a:br>
              <a:rPr lang="en-IN" dirty="0"/>
            </a:br>
            <a:r>
              <a:rPr lang="en-IN" sz="2800" dirty="0">
                <a:latin typeface="Goudy Old Style" panose="02020502050305020303" pitchFamily="18" charset="0"/>
              </a:rPr>
              <a:t>NAIL TECHNICIAN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F750-E4A5-5388-3E93-05EF46DD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123-456-789 |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bookme@gmail.com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Fingers Nail Salon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Sector 10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Kalyanpur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Street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Kanpur, Uttar Pradesh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4B9AB-515F-28B5-2A37-7AB52D9D3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6518" y="3649476"/>
            <a:ext cx="671724" cy="671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38DA4-6A8F-DC0E-468B-C3D134853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16757" y="3661742"/>
            <a:ext cx="659458" cy="659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13B65-F205-2B53-3913-E9524667EF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97523" y="3661742"/>
            <a:ext cx="659458" cy="659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26F050-E4FB-9402-B3D6-2F8D93E45BBD}"/>
              </a:ext>
            </a:extLst>
          </p:cNvPr>
          <p:cNvSpPr txBox="1"/>
          <p:nvPr/>
        </p:nvSpPr>
        <p:spPr>
          <a:xfrm rot="10800000" flipV="1">
            <a:off x="3645824" y="3754505"/>
            <a:ext cx="4531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happyfingersocialhandle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F6ED4C-8C79-970E-689D-4F463269232D}"/>
              </a:ext>
            </a:extLst>
          </p:cNvPr>
          <p:cNvSpPr txBox="1"/>
          <p:nvPr/>
        </p:nvSpPr>
        <p:spPr>
          <a:xfrm>
            <a:off x="1891553" y="4596401"/>
            <a:ext cx="4204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www.happyfingers.com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13E710-C23F-6A82-07E0-76D266EE14C0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7068671" cy="0"/>
          </a:xfrm>
          <a:prstGeom prst="line">
            <a:avLst/>
          </a:prstGeom>
          <a:ln>
            <a:solidFill>
              <a:srgbClr val="800000"/>
            </a:solidFill>
          </a:ln>
          <a:effectLst>
            <a:glow rad="101600">
              <a:srgbClr val="800000">
                <a:alpha val="6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842AA45-0A3A-00DA-012E-D7107EEE39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13260" y="4580672"/>
            <a:ext cx="586640" cy="5866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2581CD-410C-3430-246D-A442E4015F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003724">
            <a:off x="9372313" y="-477809"/>
            <a:ext cx="3256074" cy="32524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C5AA0F-790D-5041-9C50-654ABEF00D8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7591" b="32295"/>
          <a:stretch/>
        </p:blipFill>
        <p:spPr>
          <a:xfrm rot="17270254">
            <a:off x="9501392" y="2062659"/>
            <a:ext cx="2730767" cy="2241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A3FDA1-BB73-1CC1-5A5B-EF52044A48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9652796" y="4251090"/>
            <a:ext cx="2469094" cy="26093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3B766B2-E432-E907-100A-AA2FCFC0E6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61536" y="3649476"/>
            <a:ext cx="1939931" cy="20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Edwardian Script ITC</vt:lpstr>
      <vt:lpstr>Goudy Old Style</vt:lpstr>
      <vt:lpstr>Times New Roman</vt:lpstr>
      <vt:lpstr>Office Theme</vt:lpstr>
      <vt:lpstr>Nail Art Salon</vt:lpstr>
      <vt:lpstr>ANUSHKA TRIPATHI  NAIL TECHNICIAN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Nail Art Salon</dc:title>
  <dc:creator>ARIHANT Tripathi</dc:creator>
  <cp:lastModifiedBy>ARIHANT Tripathi</cp:lastModifiedBy>
  <cp:revision>1</cp:revision>
  <dcterms:created xsi:type="dcterms:W3CDTF">2023-09-04T20:40:29Z</dcterms:created>
  <dcterms:modified xsi:type="dcterms:W3CDTF">2023-09-04T21:40:02Z</dcterms:modified>
</cp:coreProperties>
</file>