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39" d="100"/>
          <a:sy n="39" d="100"/>
        </p:scale>
        <p:origin x="8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1" dirty="0"/>
              <a:t>Hello and welcome, my name is Anushka Rastogi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Anushka Rastogi,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11/29/2023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txBody>
          <a:bodyPr/>
          <a:lstStyle/>
          <a:p>
            <a:endParaRPr lang="en-IN"/>
          </a:p>
        </p:txBody>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47</TotalTime>
  <Words>1710</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Century Gothic</vt:lpstr>
      <vt:lpstr>Gadugi</vt:lpstr>
      <vt:lpstr>Wingdings 3</vt:lpstr>
      <vt:lpstr>Arial</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Anushka Rastogi</cp:lastModifiedBy>
  <cp:revision>15</cp:revision>
  <dcterms:created xsi:type="dcterms:W3CDTF">2006-08-16T00:00:00Z</dcterms:created>
  <dcterms:modified xsi:type="dcterms:W3CDTF">2023-11-29T17:04:09Z</dcterms:modified>
  <dc:identifier>DAEhDyfaYKE</dc:identifier>
</cp:coreProperties>
</file>