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AAD1-247B-4B9D-9FAF-BF2351ABA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6945-7808-4A91-8565-8E5521476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7262-6F40-486D-B5DC-484B6AF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4B68-E8AE-41F6-AB4A-36E9D5F1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47E6-28E2-4C08-A39E-D5875D62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0505-525F-4E9B-B01D-A22DE13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8047-A8C1-4575-956A-C5075296B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B738-E100-44B4-98C2-A50D3008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064B-FE18-4C7F-BC8C-350F38D3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11A7-2BFB-4569-9233-AA163D6F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14FF-FF22-454F-8630-6150F1EEA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002EB-6596-4F54-A9AD-D480995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412D-AAE6-44BB-9B6E-D30BAB9A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08B-43A7-463E-B0C0-73AE435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E2CF-C7D0-4568-ACB5-76171D1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7CAE-8CDC-4CF3-97D7-9ADA0192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863-3FAF-4C49-BC34-9C0F57BB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2406-1478-473C-987A-324102C3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058B-A1D9-4610-AD8B-9D740A05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354A-9F14-474E-BD5E-DEA7F2A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B8E-4384-4A53-9994-B33E5C68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4ABFA-96B4-4DED-87E6-58999969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92CD-38F0-439B-B76D-67B72F13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D651-8606-4AAF-A542-7EED96CB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05DA-1A44-42AD-8EC8-995BCB71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15A5-FBF3-4802-96F7-0F21961D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2343-E450-41E0-83FC-8614B03A5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C21B9-426C-4E45-907C-DA6F1DBB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6277-64AE-4922-8C60-83D5ED92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485DF-1CC5-42FC-A9EA-4CEE5454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672D-D19E-42F4-9692-3FFE1E6D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EDE0-1360-42FC-8A6F-01FE70A4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189F-9322-44BF-BFAB-52C3A628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D489-6048-433F-9300-B4454D2B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8B68-F176-4A52-8D9A-32B319AA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20172-333F-4DD6-875B-354EF4BA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6AF9A-8B3B-4DFB-9730-3155B1C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504DF-3D8A-4B67-8E44-F6543C9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6E2FF-6192-482E-9F3B-3C82A9E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B1B1-F736-45C6-93CD-35D750D1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09ECC-5018-4093-B2F5-1016718F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9BAD5-20E6-495D-8D92-C703D037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3210C-2F43-4E6C-850E-0D3D8DDC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2FE7-4D32-427A-9BCF-EC39037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D540-B468-4578-97FB-AE308A5D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D0DD-271A-443F-A4F6-22ECD963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39D1-32F1-4DE7-BB33-962F3552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F767-C756-40DC-B5B6-3B5AEBC8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93E3F-FD7B-41CF-AF69-0D7B4C86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16A9-31E6-46AA-8E73-70F7B14D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CFF8-761A-4574-9B2F-F482FF0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3F64-A1AA-42FC-982B-3ABDF068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5D5C-75BE-4C8A-9DA8-645F5A33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D39DB-9493-4522-B0A8-2CB3012B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B9E2-9C44-4544-ABBC-2A9215CF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D1C4-A524-4A85-935E-D0897EF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6B62-89D3-4161-BB8A-4C13A50A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2E73D-54F7-4AAE-9BAD-54B249B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07F6-A068-4267-BE4B-06C57A44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90F4-C977-48A1-B4DE-A70BCC7D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932F-6DC7-4B2F-AC20-645A13BA3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67A8-97B2-4A38-8C65-8AA0731571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CE75-C38D-4BE3-BDAC-4CB23CB2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D58E-CAFA-4FAE-92B1-7ED29C0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8715-01EC-4971-BB4C-E571F221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8C2-AF8B-4709-BBD4-FA3A27A8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Adiabatic Equations Into Quantum Circuit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9FA8-4981-458F-841D-94F5691D0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Anushka Gupta-agupta35</a:t>
            </a:r>
          </a:p>
          <a:p>
            <a:r>
              <a:rPr lang="en-US" dirty="0"/>
              <a:t>Sreeraj Rajendran-srajen2</a:t>
            </a:r>
          </a:p>
          <a:p>
            <a:r>
              <a:rPr lang="en-US" dirty="0"/>
              <a:t>Varun Garg-</a:t>
            </a:r>
            <a:r>
              <a:rPr lang="en-US" dirty="0" err="1"/>
              <a:t>vsgarg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F6E9-3B87-4795-AA98-B4A243E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2B1-C068-4DD5-878F-14600D0F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is to translate QUBO problems into gate circuits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done as gate models are more versatile and faster to compute classically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create a code to take in a QUBO for a Boolean problem and output a quantum gate circuit corresponding to the inputs of the lowest energy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9F42-3C74-4D3A-8575-64794E78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79FE-F492-4D14-BC23-705C27D6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code takes 2 (</a:t>
            </a:r>
            <a:r>
              <a:rPr lang="en-US" dirty="0" err="1"/>
              <a:t>n,m</a:t>
            </a:r>
            <a:r>
              <a:rPr lang="en-US" dirty="0"/>
              <a:t>) inputs initially (number of input bits and number of output bits). The code assumes that the first n bits are the input bits and the latter m bits are the output bits. It takes the weights of all the qubits and then the strengths of the couplers.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input number of qubits, the QUBO and denote the output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Brute force all possible states in the QUBO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the states as per the energy outputs of the QUBO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circuit for the lowest energy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7ADD-9D3A-4FC8-B96A-6C67C8F9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9DF9-8907-41C2-80A9-A3B6E231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create gates like AND, OR, NAND, NOR, XOR, half adder and full adder. Some example output results for AND,XOR and half adder are as below(left to right):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C1329-9A89-43D4-9FD0-49781D72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8" y="3429000"/>
            <a:ext cx="2823820" cy="1920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ECCCE-8D37-4E8D-868B-7BF14424E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86" y="3181062"/>
            <a:ext cx="3121971" cy="2413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417FB-9C3C-4DEC-82F0-2B82BDD87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99" y="3181062"/>
            <a:ext cx="3922349" cy="25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A24D-C374-4236-B758-28D95668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20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Converting Adiabatic Equations Into Quantum Circuit Gates</vt:lpstr>
      <vt:lpstr>Introduction</vt:lpstr>
      <vt:lpstr>Approach</vt:lpstr>
      <vt:lpstr>Sample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Adiabatic Equations Into Quantum Circuit Gates</dc:title>
  <dc:creator>Sreeraj Rajendran</dc:creator>
  <cp:lastModifiedBy>Varun Garg</cp:lastModifiedBy>
  <cp:revision>3</cp:revision>
  <dcterms:created xsi:type="dcterms:W3CDTF">2018-12-04T03:15:26Z</dcterms:created>
  <dcterms:modified xsi:type="dcterms:W3CDTF">2018-12-04T03:32:09Z</dcterms:modified>
</cp:coreProperties>
</file>