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8" r:id="rId1"/>
  </p:sldMasterIdLst>
  <p:notesMasterIdLst>
    <p:notesMasterId r:id="rId19"/>
  </p:notesMasterIdLst>
  <p:sldIdLst>
    <p:sldId id="325" r:id="rId2"/>
    <p:sldId id="326" r:id="rId3"/>
    <p:sldId id="327" r:id="rId4"/>
    <p:sldId id="328" r:id="rId5"/>
    <p:sldId id="329" r:id="rId6"/>
    <p:sldId id="330" r:id="rId7"/>
    <p:sldId id="331" r:id="rId8"/>
    <p:sldId id="343" r:id="rId9"/>
    <p:sldId id="332" r:id="rId10"/>
    <p:sldId id="336" r:id="rId11"/>
    <p:sldId id="337" r:id="rId12"/>
    <p:sldId id="338" r:id="rId13"/>
    <p:sldId id="339" r:id="rId14"/>
    <p:sldId id="344" r:id="rId15"/>
    <p:sldId id="340" r:id="rId16"/>
    <p:sldId id="341" r:id="rId17"/>
    <p:sldId id="342" r:id="rId18"/>
  </p:sldIdLst>
  <p:sldSz cx="12192000" cy="6858000"/>
  <p:notesSz cx="6858000" cy="9144000"/>
  <p:embeddedFontLst>
    <p:embeddedFont>
      <p:font typeface="Quattrocento Sans" panose="020B0604020202020204" charset="0"/>
      <p:regular r:id="rId20"/>
      <p:bold r:id="rId21"/>
      <p:italic r:id="rId22"/>
      <p:boldItalic r:id="rId23"/>
    </p:embeddedFont>
    <p:embeddedFont>
      <p:font typeface="Oi" panose="020B0604020202020204" charset="0"/>
      <p:regular r:id="rId24"/>
    </p:embeddedFont>
    <p:embeddedFont>
      <p:font typeface="Calibri" panose="020F0502020204030204" pitchFamily="34" charset="0"/>
      <p:regular r:id="rId25"/>
      <p:bold r:id="rId26"/>
      <p:italic r:id="rId27"/>
      <p:boldItalic r:id="rId28"/>
    </p:embeddedFont>
    <p:embeddedFont>
      <p:font typeface="Arial Black" panose="020B0A04020102020204" pitchFamily="34"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70"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48771"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48772"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73"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048774"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48775"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048584" name="Google Shape;11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585" name="Google Shape;11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1048675" name="Google Shape;205;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676" name="Google Shape;20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682" name="Google Shape;214;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683" name="Google Shape;21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1048689" name="Google Shape;223;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690" name="Google Shape;22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1048696" name="Google Shape;232;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697" name="Google Shape;23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1048705" name="Google Shape;241;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706" name="Google Shape;24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1048711" name="Google Shape;249;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712" name="Google Shape;250;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048594" name="Google Shape;11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595" name="Google Shape;11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048607" name="Google Shape;12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608" name="Google Shape;12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048620" name="Google Shape;13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621" name="Google Shape;13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048627" name="Google Shape;14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628" name="Google Shape;14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048634" name="Google Shape;151;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t> </a:t>
            </a:r>
            <a:endParaRPr lang="zh-CN" altLang="en-US"/>
          </a:p>
        </p:txBody>
      </p:sp>
      <p:sp>
        <p:nvSpPr>
          <p:cNvPr id="1048635" name="Google Shape;15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048641" name="Google Shape;16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642" name="Google Shape;16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048648" name="Google Shape;169;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649" name="Google Shape;17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048668" name="Google Shape;196;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669" name="Google Shape;19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6"/>
        <p:cNvGrpSpPr/>
        <p:nvPr/>
      </p:nvGrpSpPr>
      <p:grpSpPr>
        <a:xfrm>
          <a:off x="0" y="0"/>
          <a:ext cx="0" cy="0"/>
          <a:chOff x="0" y="0"/>
          <a:chExt cx="0" cy="0"/>
        </a:xfrm>
      </p:grpSpPr>
      <p:sp>
        <p:nvSpPr>
          <p:cNvPr id="1048581" name="Google Shape;17;p18"/>
          <p:cNvSpPr/>
          <p:nvPr/>
        </p:nvSpPr>
        <p:spPr>
          <a:xfrm>
            <a:off x="0" y="4035485"/>
            <a:ext cx="12192000" cy="2822515"/>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2097153" name="Google Shape;18;p18" descr="C:\Users\Admin\Desktop\New folder (3)\PPT\AcroLogoTransparant.png"/>
          <p:cNvPicPr preferRelativeResize="0">
            <a:picLocks/>
          </p:cNvPicPr>
          <p:nvPr/>
        </p:nvPicPr>
        <p:blipFill rotWithShape="1">
          <a:blip r:embed="rId2">
            <a:alphaModFix/>
          </a:blip>
          <a:srcRect/>
          <a:stretch>
            <a:fillRect/>
          </a:stretch>
        </p:blipFill>
        <p:spPr>
          <a:xfrm>
            <a:off x="2353479" y="1317808"/>
            <a:ext cx="7485043" cy="1516818"/>
          </a:xfrm>
          <a:prstGeom prst="rect">
            <a:avLst/>
          </a:prstGeom>
          <a:noFill/>
          <a:ln>
            <a:noFill/>
          </a:ln>
        </p:spPr>
      </p:pic>
      <p:sp>
        <p:nvSpPr>
          <p:cNvPr id="1048582" name="Google Shape;19;p18"/>
          <p:cNvSpPr/>
          <p:nvPr/>
        </p:nvSpPr>
        <p:spPr>
          <a:xfrm>
            <a:off x="246762" y="4621311"/>
            <a:ext cx="11698476" cy="1463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600"/>
              <a:buFont typeface="Arial"/>
              <a:buNone/>
            </a:pPr>
            <a:r>
              <a:rPr lang="en-US" sz="4600" b="1" i="0" u="none" strike="noStrike" cap="none">
                <a:solidFill>
                  <a:schemeClr val="lt1"/>
                </a:solidFill>
                <a:latin typeface="Arial Black"/>
                <a:ea typeface="Arial Black"/>
                <a:cs typeface="Arial Black"/>
                <a:sym typeface="Arial Black"/>
              </a:rPr>
              <a:t>Acropolis Institute of Technology &amp; Research, Indore</a:t>
            </a:r>
            <a:endParaRPr sz="4600" b="1" i="0" u="none" strike="noStrike" cap="none">
              <a:solidFill>
                <a:schemeClr val="lt1"/>
              </a:solidFill>
              <a:latin typeface="Arial Black"/>
              <a:ea typeface="Arial Black"/>
              <a:cs typeface="Arial Black"/>
              <a:sym typeface="Arial Black"/>
            </a:endParaRPr>
          </a:p>
        </p:txBody>
      </p:sp>
      <p:sp>
        <p:nvSpPr>
          <p:cNvPr id="1048583" name="Google Shape;20;p18"/>
          <p:cNvSpPr txBox="1"/>
          <p:nvPr/>
        </p:nvSpPr>
        <p:spPr>
          <a:xfrm>
            <a:off x="8498541" y="6454562"/>
            <a:ext cx="3680012"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Quattrocento Sans"/>
                <a:ea typeface="Quattrocento Sans"/>
                <a:cs typeface="Quattrocento Sans"/>
                <a:sym typeface="Quattrocento Sans"/>
              </a:rPr>
              <a:t>www.acropolis.in</a:t>
            </a:r>
            <a:endParaRPr sz="1800" b="1" i="0" u="none" strike="noStrike" cap="none">
              <a:solidFill>
                <a:schemeClr val="dk1"/>
              </a:solidFill>
              <a:latin typeface="Quattrocento Sans"/>
              <a:ea typeface="Quattrocento Sans"/>
              <a:cs typeface="Quattrocento Sans"/>
              <a:sym typeface="Quattrocento Sans"/>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78"/>
        <p:cNvGrpSpPr/>
        <p:nvPr/>
      </p:nvGrpSpPr>
      <p:grpSpPr>
        <a:xfrm>
          <a:off x="0" y="0"/>
          <a:ext cx="0" cy="0"/>
          <a:chOff x="0" y="0"/>
          <a:chExt cx="0" cy="0"/>
        </a:xfrm>
      </p:grpSpPr>
      <p:sp>
        <p:nvSpPr>
          <p:cNvPr id="1048752" name="Google Shape;79;p27"/>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048753" name="Google Shape;80;p27"/>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754" name="Google Shape;81;p27"/>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755" name="Google Shape;82;p27"/>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lang="en-US"/>
          </a:p>
        </p:txBody>
      </p:sp>
      <p:sp>
        <p:nvSpPr>
          <p:cNvPr id="1048756" name="Google Shape;83;p27"/>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84"/>
        <p:cNvGrpSpPr/>
        <p:nvPr/>
      </p:nvGrpSpPr>
      <p:grpSpPr>
        <a:xfrm>
          <a:off x="0" y="0"/>
          <a:ext cx="0" cy="0"/>
          <a:chOff x="0" y="0"/>
          <a:chExt cx="0" cy="0"/>
        </a:xfrm>
      </p:grpSpPr>
      <p:sp>
        <p:nvSpPr>
          <p:cNvPr id="1048725" name="Google Shape;85;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204559"/>
              </a:buClr>
              <a:buSzPts val="3200"/>
              <a:buFont typeface="Calibri"/>
              <a:buNone/>
              <a:defRPr sz="3200" b="1">
                <a:solidFill>
                  <a:srgbClr val="204559"/>
                </a:solidFill>
              </a:defRPr>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726" name="Google Shape;86;p28"/>
          <p:cNvSpPr txBox="1">
            <a:spLocks noGrp="1"/>
          </p:cNvSpPr>
          <p:nvPr>
            <p:ph type="body" idx="1"/>
          </p:nvPr>
        </p:nvSpPr>
        <p:spPr>
          <a:xfrm>
            <a:off x="839788" y="2101850"/>
            <a:ext cx="3932237" cy="3759200"/>
          </a:xfrm>
          <a:prstGeom prst="rect">
            <a:avLst/>
          </a:prstGeom>
          <a:noFill/>
          <a:ln>
            <a:noFill/>
          </a:ln>
        </p:spPr>
        <p:txBody>
          <a:bodyPr spcFirstLastPara="1" wrap="square" lIns="91425" tIns="45700" rIns="91425" bIns="45700" anchor="t" anchorCtr="0">
            <a:normAutofit/>
          </a:bodyPr>
          <a:lstStyle>
            <a:lvl1pPr marL="457200" lvl="0" indent="-228600" algn="just">
              <a:lnSpc>
                <a:spcPct val="90000"/>
              </a:lnSpc>
              <a:spcBef>
                <a:spcPts val="720"/>
              </a:spcBef>
              <a:spcAft>
                <a:spcPts val="0"/>
              </a:spcAft>
              <a:buSzPts val="2400"/>
              <a:buNone/>
              <a:defRPr sz="2400"/>
            </a:lvl1pPr>
            <a:lvl2pPr marL="914400" lvl="1" indent="-228600" algn="just">
              <a:lnSpc>
                <a:spcPct val="90000"/>
              </a:lnSpc>
              <a:spcBef>
                <a:spcPts val="420"/>
              </a:spcBef>
              <a:spcAft>
                <a:spcPts val="0"/>
              </a:spcAft>
              <a:buSzPts val="1400"/>
              <a:buNone/>
              <a:defRPr sz="1400"/>
            </a:lvl2pPr>
            <a:lvl3pPr marL="1371600" lvl="2" indent="-228600" algn="just">
              <a:lnSpc>
                <a:spcPct val="90000"/>
              </a:lnSpc>
              <a:spcBef>
                <a:spcPts val="360"/>
              </a:spcBef>
              <a:spcAft>
                <a:spcPts val="0"/>
              </a:spcAft>
              <a:buSzPts val="1200"/>
              <a:buNone/>
              <a:defRPr sz="1200"/>
            </a:lvl3pPr>
            <a:lvl4pPr marL="1828800" lvl="3" indent="-228600" algn="just">
              <a:lnSpc>
                <a:spcPct val="90000"/>
              </a:lnSpc>
              <a:spcBef>
                <a:spcPts val="300"/>
              </a:spcBef>
              <a:spcAft>
                <a:spcPts val="0"/>
              </a:spcAft>
              <a:buSzPts val="1000"/>
              <a:buNone/>
              <a:defRPr sz="1000"/>
            </a:lvl4pPr>
            <a:lvl5pPr marL="2286000" lvl="4" indent="-228600" algn="just">
              <a:lnSpc>
                <a:spcPct val="90000"/>
              </a:lnSpc>
              <a:spcBef>
                <a:spcPts val="300"/>
              </a:spcBef>
              <a:spcAft>
                <a:spcPts val="0"/>
              </a:spcAft>
              <a:buSzPts val="1000"/>
              <a:buNone/>
              <a:defRPr sz="1000"/>
            </a:lvl5pPr>
            <a:lvl6pPr marL="2743200" lvl="5" indent="-228600" algn="l">
              <a:lnSpc>
                <a:spcPct val="90000"/>
              </a:lnSpc>
              <a:spcBef>
                <a:spcPts val="300"/>
              </a:spcBef>
              <a:spcAft>
                <a:spcPts val="0"/>
              </a:spcAft>
              <a:buClr>
                <a:schemeClr val="dk1"/>
              </a:buClr>
              <a:buSzPts val="1000"/>
              <a:buNone/>
              <a:defRPr sz="1000"/>
            </a:lvl6pPr>
            <a:lvl7pPr marL="3200400" lvl="6" indent="-228600" algn="l">
              <a:lnSpc>
                <a:spcPct val="90000"/>
              </a:lnSpc>
              <a:spcBef>
                <a:spcPts val="300"/>
              </a:spcBef>
              <a:spcAft>
                <a:spcPts val="0"/>
              </a:spcAft>
              <a:buClr>
                <a:schemeClr val="dk1"/>
              </a:buClr>
              <a:buSzPts val="1000"/>
              <a:buNone/>
              <a:defRPr sz="1000"/>
            </a:lvl7pPr>
            <a:lvl8pPr marL="3657600" lvl="7" indent="-228600" algn="l">
              <a:lnSpc>
                <a:spcPct val="90000"/>
              </a:lnSpc>
              <a:spcBef>
                <a:spcPts val="300"/>
              </a:spcBef>
              <a:spcAft>
                <a:spcPts val="0"/>
              </a:spcAft>
              <a:buClr>
                <a:schemeClr val="dk1"/>
              </a:buClr>
              <a:buSzPts val="1000"/>
              <a:buNone/>
              <a:defRPr sz="1000"/>
            </a:lvl8pPr>
            <a:lvl9pPr marL="4114800" lvl="8" indent="-228600" algn="l">
              <a:lnSpc>
                <a:spcPct val="90000"/>
              </a:lnSpc>
              <a:spcBef>
                <a:spcPts val="300"/>
              </a:spcBef>
              <a:spcAft>
                <a:spcPts val="0"/>
              </a:spcAft>
              <a:buClr>
                <a:schemeClr val="dk1"/>
              </a:buClr>
              <a:buSzPts val="1000"/>
              <a:buNone/>
              <a:defRPr sz="1000"/>
            </a:lvl9pPr>
          </a:lstStyle>
          <a:p>
            <a:endParaRPr/>
          </a:p>
        </p:txBody>
      </p:sp>
      <p:sp>
        <p:nvSpPr>
          <p:cNvPr id="1048727" name="Google Shape;87;p28"/>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728" name="Google Shape;88;p28"/>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729" name="Google Shape;89;p28"/>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lang="en-US"/>
          </a:p>
        </p:txBody>
      </p:sp>
      <p:sp>
        <p:nvSpPr>
          <p:cNvPr id="1048730" name="Google Shape;90;p28"/>
          <p:cNvSpPr txBox="1">
            <a:spLocks noGrp="1"/>
          </p:cNvSpPr>
          <p:nvPr>
            <p:ph type="body" idx="2"/>
          </p:nvPr>
        </p:nvSpPr>
        <p:spPr>
          <a:xfrm>
            <a:off x="5378824" y="987298"/>
            <a:ext cx="6172200" cy="4873752"/>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lvl1pPr>
            <a:lvl2pPr marL="914400" lvl="1" indent="-342900" algn="just">
              <a:lnSpc>
                <a:spcPct val="90000"/>
              </a:lnSpc>
              <a:spcBef>
                <a:spcPts val="540"/>
              </a:spcBef>
              <a:spcAft>
                <a:spcPts val="0"/>
              </a:spcAft>
              <a:buSzPts val="1800"/>
              <a:buChar char="⮚"/>
            </a:lvl2pPr>
            <a:lvl3pPr marL="1371600" lvl="2" indent="-342900" algn="just">
              <a:lnSpc>
                <a:spcPct val="90000"/>
              </a:lnSpc>
              <a:spcBef>
                <a:spcPts val="540"/>
              </a:spcBef>
              <a:spcAft>
                <a:spcPts val="0"/>
              </a:spcAft>
              <a:buSzPts val="1800"/>
              <a:buChar char="▪"/>
            </a:lvl3pPr>
            <a:lvl4pPr marL="1828800" lvl="3" indent="-342900" algn="just">
              <a:lnSpc>
                <a:spcPct val="90000"/>
              </a:lnSpc>
              <a:spcBef>
                <a:spcPts val="540"/>
              </a:spcBef>
              <a:spcAft>
                <a:spcPts val="0"/>
              </a:spcAft>
              <a:buSzPts val="1800"/>
              <a:buChar char="o"/>
            </a:lvl4pPr>
            <a:lvl5pPr marL="2286000" lvl="4" indent="-342900" algn="just">
              <a:lnSpc>
                <a:spcPct val="90000"/>
              </a:lnSpc>
              <a:spcBef>
                <a:spcPts val="540"/>
              </a:spcBef>
              <a:spcAft>
                <a:spcPts val="0"/>
              </a:spcAft>
              <a:buSzPts val="1800"/>
              <a:buChar char="•"/>
            </a:lvl5pPr>
            <a:lvl6pPr marL="2743200" lvl="5" indent="-342900" algn="l">
              <a:lnSpc>
                <a:spcPct val="90000"/>
              </a:lnSpc>
              <a:spcBef>
                <a:spcPts val="540"/>
              </a:spcBef>
              <a:spcAft>
                <a:spcPts val="0"/>
              </a:spcAft>
              <a:buClr>
                <a:schemeClr val="dk1"/>
              </a:buClr>
              <a:buSzPts val="1800"/>
              <a:buChar char="•"/>
            </a:lvl6pPr>
            <a:lvl7pPr marL="3200400" lvl="6" indent="-342900" algn="l">
              <a:lnSpc>
                <a:spcPct val="90000"/>
              </a:lnSpc>
              <a:spcBef>
                <a:spcPts val="540"/>
              </a:spcBef>
              <a:spcAft>
                <a:spcPts val="0"/>
              </a:spcAft>
              <a:buClr>
                <a:schemeClr val="dk1"/>
              </a:buClr>
              <a:buSzPts val="1800"/>
              <a:buChar char="•"/>
            </a:lvl7pPr>
            <a:lvl8pPr marL="3657600" lvl="7" indent="-342900" algn="l">
              <a:lnSpc>
                <a:spcPct val="90000"/>
              </a:lnSpc>
              <a:spcBef>
                <a:spcPts val="540"/>
              </a:spcBef>
              <a:spcAft>
                <a:spcPts val="0"/>
              </a:spcAft>
              <a:buClr>
                <a:schemeClr val="dk1"/>
              </a:buClr>
              <a:buSzPts val="1800"/>
              <a:buChar char="•"/>
            </a:lvl8pPr>
            <a:lvl9pPr marL="4114800" lvl="8" indent="-342900" algn="l">
              <a:lnSpc>
                <a:spcPct val="90000"/>
              </a:lnSpc>
              <a:spcBef>
                <a:spcPts val="540"/>
              </a:spcBef>
              <a:spcAft>
                <a:spcPts val="0"/>
              </a:spcAft>
              <a:buClr>
                <a:schemeClr val="dk1"/>
              </a:buClr>
              <a:buSzPts val="1800"/>
              <a:buChar char="•"/>
            </a:lvl9pPr>
          </a:lstStyle>
          <a:p>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1"/>
        <p:cNvGrpSpPr/>
        <p:nvPr/>
      </p:nvGrpSpPr>
      <p:grpSpPr>
        <a:xfrm>
          <a:off x="0" y="0"/>
          <a:ext cx="0" cy="0"/>
          <a:chOff x="0" y="0"/>
          <a:chExt cx="0" cy="0"/>
        </a:xfrm>
      </p:grpSpPr>
      <p:sp>
        <p:nvSpPr>
          <p:cNvPr id="1048746" name="Google Shape;92;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204559"/>
              </a:buClr>
              <a:buSzPts val="3200"/>
              <a:buFont typeface="Calibri"/>
              <a:buNone/>
              <a:defRPr sz="3200" b="1">
                <a:solidFill>
                  <a:srgbClr val="204559"/>
                </a:solidFill>
              </a:defRPr>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747" name="Google Shape;93;p29"/>
          <p:cNvSpPr>
            <a:spLocks noGrp="1"/>
          </p:cNvSpPr>
          <p:nvPr>
            <p:ph type="pic" idx="2"/>
          </p:nvPr>
        </p:nvSpPr>
        <p:spPr>
          <a:xfrm>
            <a:off x="5384893" y="987427"/>
            <a:ext cx="6172200" cy="4873625"/>
          </a:xfrm>
          <a:prstGeom prst="rect">
            <a:avLst/>
          </a:prstGeom>
          <a:noFill/>
          <a:ln>
            <a:noFill/>
          </a:ln>
        </p:spPr>
      </p:sp>
      <p:sp>
        <p:nvSpPr>
          <p:cNvPr id="1048748" name="Google Shape;94;p29"/>
          <p:cNvSpPr txBox="1">
            <a:spLocks noGrp="1"/>
          </p:cNvSpPr>
          <p:nvPr>
            <p:ph type="body" idx="1"/>
          </p:nvPr>
        </p:nvSpPr>
        <p:spPr>
          <a:xfrm>
            <a:off x="839788" y="2101850"/>
            <a:ext cx="3932237" cy="3759200"/>
          </a:xfrm>
          <a:prstGeom prst="rect">
            <a:avLst/>
          </a:prstGeom>
          <a:noFill/>
          <a:ln>
            <a:noFill/>
          </a:ln>
        </p:spPr>
        <p:txBody>
          <a:bodyPr spcFirstLastPara="1" wrap="square" lIns="91425" tIns="45700" rIns="91425" bIns="45700" anchor="t" anchorCtr="0">
            <a:normAutofit/>
          </a:bodyPr>
          <a:lstStyle>
            <a:lvl1pPr marL="457200" lvl="0" indent="-228600" algn="just">
              <a:lnSpc>
                <a:spcPct val="90000"/>
              </a:lnSpc>
              <a:spcBef>
                <a:spcPts val="720"/>
              </a:spcBef>
              <a:spcAft>
                <a:spcPts val="0"/>
              </a:spcAft>
              <a:buSzPts val="2400"/>
              <a:buNone/>
              <a:defRPr sz="2400"/>
            </a:lvl1pPr>
            <a:lvl2pPr marL="914400" lvl="1" indent="-228600" algn="just">
              <a:lnSpc>
                <a:spcPct val="90000"/>
              </a:lnSpc>
              <a:spcBef>
                <a:spcPts val="420"/>
              </a:spcBef>
              <a:spcAft>
                <a:spcPts val="0"/>
              </a:spcAft>
              <a:buSzPts val="1400"/>
              <a:buNone/>
              <a:defRPr sz="1400"/>
            </a:lvl2pPr>
            <a:lvl3pPr marL="1371600" lvl="2" indent="-228600" algn="just">
              <a:lnSpc>
                <a:spcPct val="90000"/>
              </a:lnSpc>
              <a:spcBef>
                <a:spcPts val="360"/>
              </a:spcBef>
              <a:spcAft>
                <a:spcPts val="0"/>
              </a:spcAft>
              <a:buSzPts val="1200"/>
              <a:buNone/>
              <a:defRPr sz="1200"/>
            </a:lvl3pPr>
            <a:lvl4pPr marL="1828800" lvl="3" indent="-228600" algn="just">
              <a:lnSpc>
                <a:spcPct val="90000"/>
              </a:lnSpc>
              <a:spcBef>
                <a:spcPts val="300"/>
              </a:spcBef>
              <a:spcAft>
                <a:spcPts val="0"/>
              </a:spcAft>
              <a:buSzPts val="1000"/>
              <a:buNone/>
              <a:defRPr sz="1000"/>
            </a:lvl4pPr>
            <a:lvl5pPr marL="2286000" lvl="4" indent="-228600" algn="just">
              <a:lnSpc>
                <a:spcPct val="90000"/>
              </a:lnSpc>
              <a:spcBef>
                <a:spcPts val="300"/>
              </a:spcBef>
              <a:spcAft>
                <a:spcPts val="0"/>
              </a:spcAft>
              <a:buSzPts val="1000"/>
              <a:buNone/>
              <a:defRPr sz="1000"/>
            </a:lvl5pPr>
            <a:lvl6pPr marL="2743200" lvl="5" indent="-228600" algn="l">
              <a:lnSpc>
                <a:spcPct val="90000"/>
              </a:lnSpc>
              <a:spcBef>
                <a:spcPts val="300"/>
              </a:spcBef>
              <a:spcAft>
                <a:spcPts val="0"/>
              </a:spcAft>
              <a:buClr>
                <a:schemeClr val="dk1"/>
              </a:buClr>
              <a:buSzPts val="1000"/>
              <a:buNone/>
              <a:defRPr sz="1000"/>
            </a:lvl6pPr>
            <a:lvl7pPr marL="3200400" lvl="6" indent="-228600" algn="l">
              <a:lnSpc>
                <a:spcPct val="90000"/>
              </a:lnSpc>
              <a:spcBef>
                <a:spcPts val="300"/>
              </a:spcBef>
              <a:spcAft>
                <a:spcPts val="0"/>
              </a:spcAft>
              <a:buClr>
                <a:schemeClr val="dk1"/>
              </a:buClr>
              <a:buSzPts val="1000"/>
              <a:buNone/>
              <a:defRPr sz="1000"/>
            </a:lvl7pPr>
            <a:lvl8pPr marL="3657600" lvl="7" indent="-228600" algn="l">
              <a:lnSpc>
                <a:spcPct val="90000"/>
              </a:lnSpc>
              <a:spcBef>
                <a:spcPts val="300"/>
              </a:spcBef>
              <a:spcAft>
                <a:spcPts val="0"/>
              </a:spcAft>
              <a:buClr>
                <a:schemeClr val="dk1"/>
              </a:buClr>
              <a:buSzPts val="1000"/>
              <a:buNone/>
              <a:defRPr sz="1000"/>
            </a:lvl8pPr>
            <a:lvl9pPr marL="4114800" lvl="8" indent="-228600" algn="l">
              <a:lnSpc>
                <a:spcPct val="90000"/>
              </a:lnSpc>
              <a:spcBef>
                <a:spcPts val="300"/>
              </a:spcBef>
              <a:spcAft>
                <a:spcPts val="0"/>
              </a:spcAft>
              <a:buClr>
                <a:schemeClr val="dk1"/>
              </a:buClr>
              <a:buSzPts val="1000"/>
              <a:buNone/>
              <a:defRPr sz="1000"/>
            </a:lvl9pPr>
          </a:lstStyle>
          <a:p>
            <a:endParaRPr/>
          </a:p>
        </p:txBody>
      </p:sp>
      <p:sp>
        <p:nvSpPr>
          <p:cNvPr id="1048749" name="Google Shape;95;p29"/>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750" name="Google Shape;96;p29"/>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751" name="Google Shape;97;p29"/>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98"/>
        <p:cNvGrpSpPr/>
        <p:nvPr/>
      </p:nvGrpSpPr>
      <p:grpSpPr>
        <a:xfrm>
          <a:off x="0" y="0"/>
          <a:ext cx="0" cy="0"/>
          <a:chOff x="0" y="0"/>
          <a:chExt cx="0" cy="0"/>
        </a:xfrm>
      </p:grpSpPr>
      <p:sp>
        <p:nvSpPr>
          <p:cNvPr id="1048719" name="Google Shape;99;p30"/>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048720" name="Google Shape;100;p30"/>
          <p:cNvSpPr txBox="1">
            <a:spLocks noGrp="1"/>
          </p:cNvSpPr>
          <p:nvPr>
            <p:ph type="body" idx="1"/>
          </p:nvPr>
        </p:nvSpPr>
        <p:spPr>
          <a:xfrm rot="5400000">
            <a:off x="3639323" y="-1885713"/>
            <a:ext cx="4904767" cy="11822806"/>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lvl1pPr>
            <a:lvl2pPr marL="914400" lvl="1" indent="-342900" algn="just">
              <a:lnSpc>
                <a:spcPct val="90000"/>
              </a:lnSpc>
              <a:spcBef>
                <a:spcPts val="540"/>
              </a:spcBef>
              <a:spcAft>
                <a:spcPts val="0"/>
              </a:spcAft>
              <a:buSzPts val="1800"/>
              <a:buChar char="⮚"/>
            </a:lvl2pPr>
            <a:lvl3pPr marL="1371600" lvl="2" indent="-342900" algn="just">
              <a:lnSpc>
                <a:spcPct val="90000"/>
              </a:lnSpc>
              <a:spcBef>
                <a:spcPts val="540"/>
              </a:spcBef>
              <a:spcAft>
                <a:spcPts val="0"/>
              </a:spcAft>
              <a:buSzPts val="1800"/>
              <a:buChar char="▪"/>
            </a:lvl3pPr>
            <a:lvl4pPr marL="1828800" lvl="3" indent="-342900" algn="just">
              <a:lnSpc>
                <a:spcPct val="90000"/>
              </a:lnSpc>
              <a:spcBef>
                <a:spcPts val="540"/>
              </a:spcBef>
              <a:spcAft>
                <a:spcPts val="0"/>
              </a:spcAft>
              <a:buSzPts val="1800"/>
              <a:buChar char="o"/>
            </a:lvl4pPr>
            <a:lvl5pPr marL="2286000" lvl="4" indent="-342900" algn="just">
              <a:lnSpc>
                <a:spcPct val="90000"/>
              </a:lnSpc>
              <a:spcBef>
                <a:spcPts val="540"/>
              </a:spcBef>
              <a:spcAft>
                <a:spcPts val="0"/>
              </a:spcAft>
              <a:buSzPts val="1800"/>
              <a:buChar char="•"/>
            </a:lvl5pPr>
            <a:lvl6pPr marL="2743200" lvl="5" indent="-342900" algn="l">
              <a:lnSpc>
                <a:spcPct val="90000"/>
              </a:lnSpc>
              <a:spcBef>
                <a:spcPts val="540"/>
              </a:spcBef>
              <a:spcAft>
                <a:spcPts val="0"/>
              </a:spcAft>
              <a:buClr>
                <a:schemeClr val="dk1"/>
              </a:buClr>
              <a:buSzPts val="1800"/>
              <a:buChar char="•"/>
            </a:lvl6pPr>
            <a:lvl7pPr marL="3200400" lvl="6" indent="-342900" algn="l">
              <a:lnSpc>
                <a:spcPct val="90000"/>
              </a:lnSpc>
              <a:spcBef>
                <a:spcPts val="540"/>
              </a:spcBef>
              <a:spcAft>
                <a:spcPts val="0"/>
              </a:spcAft>
              <a:buClr>
                <a:schemeClr val="dk1"/>
              </a:buClr>
              <a:buSzPts val="1800"/>
              <a:buChar char="•"/>
            </a:lvl7pPr>
            <a:lvl8pPr marL="3657600" lvl="7" indent="-342900" algn="l">
              <a:lnSpc>
                <a:spcPct val="90000"/>
              </a:lnSpc>
              <a:spcBef>
                <a:spcPts val="540"/>
              </a:spcBef>
              <a:spcAft>
                <a:spcPts val="0"/>
              </a:spcAft>
              <a:buClr>
                <a:schemeClr val="dk1"/>
              </a:buClr>
              <a:buSzPts val="1800"/>
              <a:buChar char="•"/>
            </a:lvl8pPr>
            <a:lvl9pPr marL="4114800" lvl="8" indent="-342900" algn="l">
              <a:lnSpc>
                <a:spcPct val="90000"/>
              </a:lnSpc>
              <a:spcBef>
                <a:spcPts val="540"/>
              </a:spcBef>
              <a:spcAft>
                <a:spcPts val="0"/>
              </a:spcAft>
              <a:buClr>
                <a:schemeClr val="dk1"/>
              </a:buClr>
              <a:buSzPts val="1800"/>
              <a:buChar char="•"/>
            </a:lvl9pPr>
          </a:lstStyle>
          <a:p>
            <a:endParaRPr/>
          </a:p>
        </p:txBody>
      </p:sp>
      <p:sp>
        <p:nvSpPr>
          <p:cNvPr id="1048721" name="Google Shape;101;p30"/>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722" name="Google Shape;102;p30"/>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723" name="Google Shape;103;p30"/>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lang="en-US"/>
          </a:p>
        </p:txBody>
      </p:sp>
      <p:sp>
        <p:nvSpPr>
          <p:cNvPr id="1048724" name="Google Shape;104;p30"/>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5"/>
        <p:cNvGrpSpPr/>
        <p:nvPr/>
      </p:nvGrpSpPr>
      <p:grpSpPr>
        <a:xfrm>
          <a:off x="0" y="0"/>
          <a:ext cx="0" cy="0"/>
          <a:chOff x="0" y="0"/>
          <a:chExt cx="0" cy="0"/>
        </a:xfrm>
      </p:grpSpPr>
      <p:sp>
        <p:nvSpPr>
          <p:cNvPr id="1048757" name="Google Shape;106;p31"/>
          <p:cNvSpPr/>
          <p:nvPr/>
        </p:nvSpPr>
        <p:spPr>
          <a:xfrm>
            <a:off x="10095346" y="0"/>
            <a:ext cx="2096655" cy="6858000"/>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048758" name="Google Shape;107;p31"/>
          <p:cNvSpPr txBox="1">
            <a:spLocks noGrp="1"/>
          </p:cNvSpPr>
          <p:nvPr>
            <p:ph type="title"/>
          </p:nvPr>
        </p:nvSpPr>
        <p:spPr>
          <a:xfrm rot="5400000">
            <a:off x="8219282" y="2361262"/>
            <a:ext cx="5811838" cy="1819564"/>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3600"/>
              <a:buFont typeface="Calibri"/>
              <a:buNone/>
              <a:defRPr sz="3600" b="1">
                <a:solidFill>
                  <a:schemeClr val="lt1"/>
                </a:solidFill>
                <a:latin typeface="Calibri"/>
                <a:ea typeface="Calibri"/>
                <a:cs typeface="Calibri"/>
                <a:sym typeface="Calibri"/>
              </a:defRPr>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759" name="Google Shape;108;p31"/>
          <p:cNvSpPr txBox="1">
            <a:spLocks noGrp="1"/>
          </p:cNvSpPr>
          <p:nvPr>
            <p:ph type="body" idx="1"/>
          </p:nvPr>
        </p:nvSpPr>
        <p:spPr>
          <a:xfrm rot="5400000">
            <a:off x="2387740" y="-1184414"/>
            <a:ext cx="5811838" cy="8910917"/>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lvl1pPr>
            <a:lvl2pPr marL="914400" lvl="1" indent="-342900" algn="just">
              <a:lnSpc>
                <a:spcPct val="90000"/>
              </a:lnSpc>
              <a:spcBef>
                <a:spcPts val="540"/>
              </a:spcBef>
              <a:spcAft>
                <a:spcPts val="0"/>
              </a:spcAft>
              <a:buSzPts val="1800"/>
              <a:buChar char="⮚"/>
            </a:lvl2pPr>
            <a:lvl3pPr marL="1371600" lvl="2" indent="-342900" algn="just">
              <a:lnSpc>
                <a:spcPct val="90000"/>
              </a:lnSpc>
              <a:spcBef>
                <a:spcPts val="540"/>
              </a:spcBef>
              <a:spcAft>
                <a:spcPts val="0"/>
              </a:spcAft>
              <a:buSzPts val="1800"/>
              <a:buChar char="▪"/>
            </a:lvl3pPr>
            <a:lvl4pPr marL="1828800" lvl="3" indent="-342900" algn="just">
              <a:lnSpc>
                <a:spcPct val="90000"/>
              </a:lnSpc>
              <a:spcBef>
                <a:spcPts val="540"/>
              </a:spcBef>
              <a:spcAft>
                <a:spcPts val="0"/>
              </a:spcAft>
              <a:buSzPts val="1800"/>
              <a:buChar char="o"/>
            </a:lvl4pPr>
            <a:lvl5pPr marL="2286000" lvl="4" indent="-342900" algn="just">
              <a:lnSpc>
                <a:spcPct val="90000"/>
              </a:lnSpc>
              <a:spcBef>
                <a:spcPts val="540"/>
              </a:spcBef>
              <a:spcAft>
                <a:spcPts val="0"/>
              </a:spcAft>
              <a:buSzPts val="1800"/>
              <a:buChar char="•"/>
            </a:lvl5pPr>
            <a:lvl6pPr marL="2743200" lvl="5" indent="-342900" algn="l">
              <a:lnSpc>
                <a:spcPct val="90000"/>
              </a:lnSpc>
              <a:spcBef>
                <a:spcPts val="540"/>
              </a:spcBef>
              <a:spcAft>
                <a:spcPts val="0"/>
              </a:spcAft>
              <a:buClr>
                <a:schemeClr val="dk1"/>
              </a:buClr>
              <a:buSzPts val="1800"/>
              <a:buChar char="•"/>
            </a:lvl6pPr>
            <a:lvl7pPr marL="3200400" lvl="6" indent="-342900" algn="l">
              <a:lnSpc>
                <a:spcPct val="90000"/>
              </a:lnSpc>
              <a:spcBef>
                <a:spcPts val="540"/>
              </a:spcBef>
              <a:spcAft>
                <a:spcPts val="0"/>
              </a:spcAft>
              <a:buClr>
                <a:schemeClr val="dk1"/>
              </a:buClr>
              <a:buSzPts val="1800"/>
              <a:buChar char="•"/>
            </a:lvl7pPr>
            <a:lvl8pPr marL="3657600" lvl="7" indent="-342900" algn="l">
              <a:lnSpc>
                <a:spcPct val="90000"/>
              </a:lnSpc>
              <a:spcBef>
                <a:spcPts val="540"/>
              </a:spcBef>
              <a:spcAft>
                <a:spcPts val="0"/>
              </a:spcAft>
              <a:buClr>
                <a:schemeClr val="dk1"/>
              </a:buClr>
              <a:buSzPts val="1800"/>
              <a:buChar char="•"/>
            </a:lvl8pPr>
            <a:lvl9pPr marL="4114800" lvl="8" indent="-342900" algn="l">
              <a:lnSpc>
                <a:spcPct val="90000"/>
              </a:lnSpc>
              <a:spcBef>
                <a:spcPts val="540"/>
              </a:spcBef>
              <a:spcAft>
                <a:spcPts val="0"/>
              </a:spcAft>
              <a:buClr>
                <a:schemeClr val="dk1"/>
              </a:buClr>
              <a:buSzPts val="1800"/>
              <a:buChar char="•"/>
            </a:lvl9pPr>
          </a:lstStyle>
          <a:p>
            <a:endParaRPr/>
          </a:p>
        </p:txBody>
      </p:sp>
      <p:sp>
        <p:nvSpPr>
          <p:cNvPr id="1048760" name="Google Shape;109;p31"/>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761" name="Google Shape;110;p31"/>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762" name="Google Shape;111;p31"/>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1048586" name="Google Shape;22;p19"/>
          <p:cNvSpPr/>
          <p:nvPr/>
        </p:nvSpPr>
        <p:spPr>
          <a:xfrm>
            <a:off x="0" y="0"/>
            <a:ext cx="12192000" cy="4866468"/>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048587" name="Google Shape;23;p19"/>
          <p:cNvSpPr txBox="1">
            <a:spLocks noGrp="1"/>
          </p:cNvSpPr>
          <p:nvPr>
            <p:ph type="ctrTitle"/>
          </p:nvPr>
        </p:nvSpPr>
        <p:spPr>
          <a:xfrm>
            <a:off x="838200" y="2061006"/>
            <a:ext cx="10515600" cy="23876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7200"/>
              <a:buFont typeface="Calibri"/>
              <a:buNone/>
              <a:defRPr sz="7200" b="1">
                <a:solidFill>
                  <a:schemeClr val="lt1"/>
                </a:solidFill>
                <a:latin typeface="Calibri"/>
                <a:ea typeface="Calibri"/>
                <a:cs typeface="Calibri"/>
                <a:sym typeface="Calibri"/>
              </a:defRPr>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588" name="Google Shape;24;p19"/>
          <p:cNvSpPr txBox="1">
            <a:spLocks noGrp="1"/>
          </p:cNvSpPr>
          <p:nvPr>
            <p:ph type="subTitle" idx="1"/>
          </p:nvPr>
        </p:nvSpPr>
        <p:spPr>
          <a:xfrm>
            <a:off x="76704" y="5110609"/>
            <a:ext cx="12037454" cy="1137793"/>
          </a:xfrm>
          <a:prstGeom prst="rect">
            <a:avLst/>
          </a:prstGeom>
          <a:noFill/>
          <a:ln>
            <a:noFill/>
          </a:ln>
        </p:spPr>
        <p:txBody>
          <a:bodyPr spcFirstLastPara="1" wrap="square" lIns="91425" tIns="45700" rIns="91425" bIns="45700" anchor="t" anchorCtr="0">
            <a:normAutofit/>
          </a:bodyPr>
          <a:lstStyle>
            <a:lvl1pPr lvl="0" algn="r">
              <a:lnSpc>
                <a:spcPct val="150000"/>
              </a:lnSpc>
              <a:spcBef>
                <a:spcPts val="600"/>
              </a:spcBef>
              <a:spcAft>
                <a:spcPts val="0"/>
              </a:spcAft>
              <a:buSzPts val="4000"/>
              <a:buNone/>
              <a:defRPr sz="4000" b="1">
                <a:solidFill>
                  <a:schemeClr val="dk1"/>
                </a:solidFill>
                <a:latin typeface="Oi"/>
                <a:ea typeface="Oi"/>
                <a:cs typeface="Oi"/>
                <a:sym typeface="Oi"/>
              </a:defRPr>
            </a:lvl1pPr>
            <a:lvl2pPr lvl="1" algn="ctr">
              <a:lnSpc>
                <a:spcPct val="90000"/>
              </a:lnSpc>
              <a:spcBef>
                <a:spcPts val="600"/>
              </a:spcBef>
              <a:spcAft>
                <a:spcPts val="0"/>
              </a:spcAft>
              <a:buSzPts val="2000"/>
              <a:buNone/>
              <a:defRPr sz="2000"/>
            </a:lvl2pPr>
            <a:lvl3pPr lvl="2" algn="ctr">
              <a:lnSpc>
                <a:spcPct val="90000"/>
              </a:lnSpc>
              <a:spcBef>
                <a:spcPts val="540"/>
              </a:spcBef>
              <a:spcAft>
                <a:spcPts val="0"/>
              </a:spcAft>
              <a:buSzPts val="1800"/>
              <a:buNone/>
              <a:defRPr sz="1800"/>
            </a:lvl3pPr>
            <a:lvl4pPr lvl="3" algn="ctr">
              <a:lnSpc>
                <a:spcPct val="90000"/>
              </a:lnSpc>
              <a:spcBef>
                <a:spcPts val="480"/>
              </a:spcBef>
              <a:spcAft>
                <a:spcPts val="0"/>
              </a:spcAft>
              <a:buSzPts val="1600"/>
              <a:buNone/>
              <a:defRPr sz="1600"/>
            </a:lvl4pPr>
            <a:lvl5pPr lvl="4" algn="ctr">
              <a:lnSpc>
                <a:spcPct val="90000"/>
              </a:lnSpc>
              <a:spcBef>
                <a:spcPts val="480"/>
              </a:spcBef>
              <a:spcAft>
                <a:spcPts val="0"/>
              </a:spcAft>
              <a:buSzPts val="1600"/>
              <a:buNone/>
              <a:defRPr sz="1600"/>
            </a:lvl5pPr>
            <a:lvl6pPr lvl="5" algn="ctr">
              <a:lnSpc>
                <a:spcPct val="90000"/>
              </a:lnSpc>
              <a:spcBef>
                <a:spcPts val="480"/>
              </a:spcBef>
              <a:spcAft>
                <a:spcPts val="0"/>
              </a:spcAft>
              <a:buClr>
                <a:schemeClr val="dk1"/>
              </a:buClr>
              <a:buSzPts val="1600"/>
              <a:buNone/>
              <a:defRPr sz="1600"/>
            </a:lvl6pPr>
            <a:lvl7pPr lvl="6" algn="ctr">
              <a:lnSpc>
                <a:spcPct val="90000"/>
              </a:lnSpc>
              <a:spcBef>
                <a:spcPts val="480"/>
              </a:spcBef>
              <a:spcAft>
                <a:spcPts val="0"/>
              </a:spcAft>
              <a:buClr>
                <a:schemeClr val="dk1"/>
              </a:buClr>
              <a:buSzPts val="1600"/>
              <a:buNone/>
              <a:defRPr sz="1600"/>
            </a:lvl7pPr>
            <a:lvl8pPr lvl="7" algn="ctr">
              <a:lnSpc>
                <a:spcPct val="90000"/>
              </a:lnSpc>
              <a:spcBef>
                <a:spcPts val="480"/>
              </a:spcBef>
              <a:spcAft>
                <a:spcPts val="0"/>
              </a:spcAft>
              <a:buClr>
                <a:schemeClr val="dk1"/>
              </a:buClr>
              <a:buSzPts val="1600"/>
              <a:buNone/>
              <a:defRPr sz="1600"/>
            </a:lvl8pPr>
            <a:lvl9pPr lvl="8" algn="ctr">
              <a:lnSpc>
                <a:spcPct val="90000"/>
              </a:lnSpc>
              <a:spcBef>
                <a:spcPts val="480"/>
              </a:spcBef>
              <a:spcAft>
                <a:spcPts val="0"/>
              </a:spcAft>
              <a:buClr>
                <a:schemeClr val="dk1"/>
              </a:buClr>
              <a:buSzPts val="1600"/>
              <a:buNone/>
              <a:defRPr sz="1600"/>
            </a:lvl9pPr>
          </a:lstStyle>
          <a:p>
            <a:endParaRPr/>
          </a:p>
        </p:txBody>
      </p:sp>
      <p:sp>
        <p:nvSpPr>
          <p:cNvPr id="1048589" name="Google Shape;25;p19"/>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590" name="Google Shape;26;p19"/>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i="1"/>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591" name="Google Shape;27;p19"/>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1048596" name="Google Shape;29;p20"/>
          <p:cNvSpPr/>
          <p:nvPr/>
        </p:nvSpPr>
        <p:spPr>
          <a:xfrm>
            <a:off x="5656882" y="1709738"/>
            <a:ext cx="6535119" cy="357518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048597" name="Google Shape;30;p20"/>
          <p:cNvSpPr txBox="1">
            <a:spLocks noGrp="1"/>
          </p:cNvSpPr>
          <p:nvPr>
            <p:ph type="title"/>
          </p:nvPr>
        </p:nvSpPr>
        <p:spPr>
          <a:xfrm>
            <a:off x="838201" y="2402238"/>
            <a:ext cx="4508715" cy="218722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4400"/>
              <a:buFont typeface="Oi"/>
              <a:buNone/>
              <a:defRPr sz="4400" b="1">
                <a:solidFill>
                  <a:schemeClr val="dk1"/>
                </a:solidFill>
                <a:latin typeface="Oi"/>
                <a:ea typeface="Oi"/>
                <a:cs typeface="Oi"/>
                <a:sym typeface="Oi"/>
              </a:defRPr>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598" name="Google Shape;31;p20"/>
          <p:cNvSpPr txBox="1">
            <a:spLocks noGrp="1"/>
          </p:cNvSpPr>
          <p:nvPr>
            <p:ph type="body" idx="1"/>
          </p:nvPr>
        </p:nvSpPr>
        <p:spPr>
          <a:xfrm>
            <a:off x="6323308" y="2402237"/>
            <a:ext cx="5269424" cy="2187226"/>
          </a:xfrm>
          <a:prstGeom prst="rect">
            <a:avLst/>
          </a:prstGeom>
          <a:noFill/>
          <a:ln>
            <a:noFill/>
          </a:ln>
        </p:spPr>
        <p:txBody>
          <a:bodyPr spcFirstLastPara="1" wrap="square" lIns="91425" tIns="45700" rIns="91425" bIns="45700" anchor="ctr" anchorCtr="0">
            <a:normAutofit/>
          </a:bodyPr>
          <a:lstStyle>
            <a:lvl1pPr marL="457200" lvl="0" indent="-228600" algn="l">
              <a:lnSpc>
                <a:spcPct val="150000"/>
              </a:lnSpc>
              <a:spcBef>
                <a:spcPts val="1320"/>
              </a:spcBef>
              <a:spcAft>
                <a:spcPts val="0"/>
              </a:spcAft>
              <a:buSzPts val="4400"/>
              <a:buNone/>
              <a:defRPr sz="4400" b="1">
                <a:solidFill>
                  <a:schemeClr val="lt1"/>
                </a:solidFill>
                <a:latin typeface="Calibri"/>
                <a:ea typeface="Calibri"/>
                <a:cs typeface="Calibri"/>
                <a:sym typeface="Calibri"/>
              </a:defRPr>
            </a:lvl1pPr>
            <a:lvl2pPr marL="914400" lvl="1" indent="-228600" algn="just">
              <a:lnSpc>
                <a:spcPct val="90000"/>
              </a:lnSpc>
              <a:spcBef>
                <a:spcPts val="600"/>
              </a:spcBef>
              <a:spcAft>
                <a:spcPts val="0"/>
              </a:spcAft>
              <a:buSzPts val="2000"/>
              <a:buNone/>
              <a:defRPr sz="2000"/>
            </a:lvl2pPr>
            <a:lvl3pPr marL="1371600" lvl="2" indent="-228600" algn="just">
              <a:lnSpc>
                <a:spcPct val="90000"/>
              </a:lnSpc>
              <a:spcBef>
                <a:spcPts val="540"/>
              </a:spcBef>
              <a:spcAft>
                <a:spcPts val="0"/>
              </a:spcAft>
              <a:buSzPts val="1800"/>
              <a:buNone/>
              <a:defRPr sz="1800"/>
            </a:lvl3pPr>
            <a:lvl4pPr marL="1828800" lvl="3" indent="-228600" algn="just">
              <a:lnSpc>
                <a:spcPct val="90000"/>
              </a:lnSpc>
              <a:spcBef>
                <a:spcPts val="480"/>
              </a:spcBef>
              <a:spcAft>
                <a:spcPts val="0"/>
              </a:spcAft>
              <a:buSzPts val="1600"/>
              <a:buNone/>
              <a:defRPr sz="1600"/>
            </a:lvl4pPr>
            <a:lvl5pPr marL="2286000" lvl="4" indent="-228600" algn="just">
              <a:lnSpc>
                <a:spcPct val="90000"/>
              </a:lnSpc>
              <a:spcBef>
                <a:spcPts val="480"/>
              </a:spcBef>
              <a:spcAft>
                <a:spcPts val="0"/>
              </a:spcAft>
              <a:buSzPts val="1600"/>
              <a:buNone/>
              <a:defRPr sz="1600"/>
            </a:lvl5pPr>
            <a:lvl6pPr marL="2743200" lvl="5" indent="-228600" algn="l">
              <a:lnSpc>
                <a:spcPct val="90000"/>
              </a:lnSpc>
              <a:spcBef>
                <a:spcPts val="480"/>
              </a:spcBef>
              <a:spcAft>
                <a:spcPts val="0"/>
              </a:spcAft>
              <a:buClr>
                <a:schemeClr val="dk1"/>
              </a:buClr>
              <a:buSzPts val="1600"/>
              <a:buNone/>
              <a:defRPr sz="1600"/>
            </a:lvl6pPr>
            <a:lvl7pPr marL="3200400" lvl="6" indent="-228600" algn="l">
              <a:lnSpc>
                <a:spcPct val="90000"/>
              </a:lnSpc>
              <a:spcBef>
                <a:spcPts val="480"/>
              </a:spcBef>
              <a:spcAft>
                <a:spcPts val="0"/>
              </a:spcAft>
              <a:buClr>
                <a:schemeClr val="dk1"/>
              </a:buClr>
              <a:buSzPts val="1600"/>
              <a:buNone/>
              <a:defRPr sz="1600"/>
            </a:lvl7pPr>
            <a:lvl8pPr marL="3657600" lvl="7" indent="-228600" algn="l">
              <a:lnSpc>
                <a:spcPct val="90000"/>
              </a:lnSpc>
              <a:spcBef>
                <a:spcPts val="480"/>
              </a:spcBef>
              <a:spcAft>
                <a:spcPts val="0"/>
              </a:spcAft>
              <a:buClr>
                <a:schemeClr val="dk1"/>
              </a:buClr>
              <a:buSzPts val="1600"/>
              <a:buNone/>
              <a:defRPr sz="1600"/>
            </a:lvl8pPr>
            <a:lvl9pPr marL="4114800" lvl="8" indent="-228600" algn="l">
              <a:lnSpc>
                <a:spcPct val="90000"/>
              </a:lnSpc>
              <a:spcBef>
                <a:spcPts val="480"/>
              </a:spcBef>
              <a:spcAft>
                <a:spcPts val="0"/>
              </a:spcAft>
              <a:buClr>
                <a:schemeClr val="dk1"/>
              </a:buClr>
              <a:buSzPts val="1600"/>
              <a:buNone/>
              <a:defRPr sz="1600"/>
            </a:lvl9pPr>
          </a:lstStyle>
          <a:p>
            <a:endParaRPr/>
          </a:p>
        </p:txBody>
      </p:sp>
      <p:sp>
        <p:nvSpPr>
          <p:cNvPr id="1048599" name="Google Shape;32;p20"/>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600" name="Google Shape;33;p20"/>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601" name="Google Shape;34;p20"/>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5"/>
        <p:cNvGrpSpPr/>
        <p:nvPr/>
      </p:nvGrpSpPr>
      <p:grpSpPr>
        <a:xfrm>
          <a:off x="0" y="0"/>
          <a:ext cx="0" cy="0"/>
          <a:chOff x="0" y="0"/>
          <a:chExt cx="0" cy="0"/>
        </a:xfrm>
      </p:grpSpPr>
      <p:sp>
        <p:nvSpPr>
          <p:cNvPr id="1048609" name="Google Shape;36;p21"/>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048610" name="Google Shape;37;p21"/>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611" name="Google Shape;38;p21"/>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0C0C0C"/>
                </a:solidFill>
              </a:defRPr>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612" name="Google Shape;39;p21"/>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0C0C0C"/>
                </a:solidFill>
              </a:defRPr>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613" name="Google Shape;40;p21"/>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lang="en-US"/>
          </a:p>
        </p:txBody>
      </p:sp>
      <p:sp>
        <p:nvSpPr>
          <p:cNvPr id="1048614" name="Google Shape;41;p21"/>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lvl1pPr>
            <a:lvl2pPr marL="914400" lvl="1" indent="-342900" algn="just">
              <a:lnSpc>
                <a:spcPct val="90000"/>
              </a:lnSpc>
              <a:spcBef>
                <a:spcPts val="540"/>
              </a:spcBef>
              <a:spcAft>
                <a:spcPts val="0"/>
              </a:spcAft>
              <a:buSzPts val="1800"/>
              <a:buChar char="⮚"/>
            </a:lvl2pPr>
            <a:lvl3pPr marL="1371600" lvl="2" indent="-342900" algn="just">
              <a:lnSpc>
                <a:spcPct val="90000"/>
              </a:lnSpc>
              <a:spcBef>
                <a:spcPts val="540"/>
              </a:spcBef>
              <a:spcAft>
                <a:spcPts val="0"/>
              </a:spcAft>
              <a:buSzPts val="1800"/>
              <a:buChar char="▪"/>
            </a:lvl3pPr>
            <a:lvl4pPr marL="1828800" lvl="3" indent="-342900" algn="just">
              <a:lnSpc>
                <a:spcPct val="90000"/>
              </a:lnSpc>
              <a:spcBef>
                <a:spcPts val="540"/>
              </a:spcBef>
              <a:spcAft>
                <a:spcPts val="0"/>
              </a:spcAft>
              <a:buSzPts val="1800"/>
              <a:buChar char="o"/>
            </a:lvl4pPr>
            <a:lvl5pPr marL="2286000" lvl="4" indent="-342900" algn="just">
              <a:lnSpc>
                <a:spcPct val="90000"/>
              </a:lnSpc>
              <a:spcBef>
                <a:spcPts val="540"/>
              </a:spcBef>
              <a:spcAft>
                <a:spcPts val="0"/>
              </a:spcAft>
              <a:buSzPts val="1800"/>
              <a:buChar char="•"/>
            </a:lvl5pPr>
            <a:lvl6pPr marL="2743200" lvl="5" indent="-342900" algn="l">
              <a:lnSpc>
                <a:spcPct val="90000"/>
              </a:lnSpc>
              <a:spcBef>
                <a:spcPts val="540"/>
              </a:spcBef>
              <a:spcAft>
                <a:spcPts val="0"/>
              </a:spcAft>
              <a:buClr>
                <a:schemeClr val="dk1"/>
              </a:buClr>
              <a:buSzPts val="1800"/>
              <a:buChar char="•"/>
            </a:lvl6pPr>
            <a:lvl7pPr marL="3200400" lvl="6" indent="-342900" algn="l">
              <a:lnSpc>
                <a:spcPct val="90000"/>
              </a:lnSpc>
              <a:spcBef>
                <a:spcPts val="540"/>
              </a:spcBef>
              <a:spcAft>
                <a:spcPts val="0"/>
              </a:spcAft>
              <a:buClr>
                <a:schemeClr val="dk1"/>
              </a:buClr>
              <a:buSzPts val="1800"/>
              <a:buChar char="•"/>
            </a:lvl7pPr>
            <a:lvl8pPr marL="3657600" lvl="7" indent="-342900" algn="l">
              <a:lnSpc>
                <a:spcPct val="90000"/>
              </a:lnSpc>
              <a:spcBef>
                <a:spcPts val="540"/>
              </a:spcBef>
              <a:spcAft>
                <a:spcPts val="0"/>
              </a:spcAft>
              <a:buClr>
                <a:schemeClr val="dk1"/>
              </a:buClr>
              <a:buSzPts val="1800"/>
              <a:buChar char="•"/>
            </a:lvl8pPr>
            <a:lvl9pPr marL="4114800" lvl="8" indent="-342900" algn="l">
              <a:lnSpc>
                <a:spcPct val="90000"/>
              </a:lnSpc>
              <a:spcBef>
                <a:spcPts val="540"/>
              </a:spcBef>
              <a:spcAft>
                <a:spcPts val="0"/>
              </a:spcAft>
              <a:buClr>
                <a:schemeClr val="dk1"/>
              </a:buClr>
              <a:buSzPts val="1800"/>
              <a:buChar char="•"/>
            </a:lvl9pPr>
          </a:lstStyle>
          <a:p>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2"/>
        <p:cNvGrpSpPr/>
        <p:nvPr/>
      </p:nvGrpSpPr>
      <p:grpSpPr>
        <a:xfrm>
          <a:off x="0" y="0"/>
          <a:ext cx="0" cy="0"/>
          <a:chOff x="0" y="0"/>
          <a:chExt cx="0" cy="0"/>
        </a:xfrm>
      </p:grpSpPr>
      <p:sp>
        <p:nvSpPr>
          <p:cNvPr id="1048698" name="Google Shape;43;p22"/>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699" name="Google Shape;44;p22"/>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700" name="Google Shape;45;p22"/>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 With Animation">
  <p:cSld name="Title and Content - With Animation">
    <p:spTree>
      <p:nvGrpSpPr>
        <p:cNvPr id="1" name="Shape 46"/>
        <p:cNvGrpSpPr/>
        <p:nvPr/>
      </p:nvGrpSpPr>
      <p:grpSpPr>
        <a:xfrm>
          <a:off x="0" y="0"/>
          <a:ext cx="0" cy="0"/>
          <a:chOff x="0" y="0"/>
          <a:chExt cx="0" cy="0"/>
        </a:xfrm>
      </p:grpSpPr>
      <p:sp>
        <p:nvSpPr>
          <p:cNvPr id="1048713" name="Google Shape;47;p23"/>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048714" name="Google Shape;48;p23"/>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715" name="Google Shape;49;p23"/>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0C0C0C"/>
                </a:solidFill>
              </a:defRPr>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716" name="Google Shape;50;p23"/>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0C0C0C"/>
                </a:solidFill>
              </a:defRPr>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717" name="Google Shape;51;p23"/>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lang="en-US"/>
          </a:p>
        </p:txBody>
      </p:sp>
      <p:sp>
        <p:nvSpPr>
          <p:cNvPr id="1048718" name="Google Shape;52;p23"/>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lvl1pPr>
            <a:lvl2pPr marL="914400" lvl="1" indent="-342900" algn="just">
              <a:lnSpc>
                <a:spcPct val="90000"/>
              </a:lnSpc>
              <a:spcBef>
                <a:spcPts val="540"/>
              </a:spcBef>
              <a:spcAft>
                <a:spcPts val="0"/>
              </a:spcAft>
              <a:buSzPts val="1800"/>
              <a:buChar char="⮚"/>
            </a:lvl2pPr>
            <a:lvl3pPr marL="1371600" lvl="2" indent="-342900" algn="just">
              <a:lnSpc>
                <a:spcPct val="90000"/>
              </a:lnSpc>
              <a:spcBef>
                <a:spcPts val="540"/>
              </a:spcBef>
              <a:spcAft>
                <a:spcPts val="0"/>
              </a:spcAft>
              <a:buSzPts val="1800"/>
              <a:buChar char="▪"/>
            </a:lvl3pPr>
            <a:lvl4pPr marL="1828800" lvl="3" indent="-342900" algn="just">
              <a:lnSpc>
                <a:spcPct val="90000"/>
              </a:lnSpc>
              <a:spcBef>
                <a:spcPts val="540"/>
              </a:spcBef>
              <a:spcAft>
                <a:spcPts val="0"/>
              </a:spcAft>
              <a:buSzPts val="1800"/>
              <a:buChar char="o"/>
            </a:lvl4pPr>
            <a:lvl5pPr marL="2286000" lvl="4" indent="-342900" algn="just">
              <a:lnSpc>
                <a:spcPct val="90000"/>
              </a:lnSpc>
              <a:spcBef>
                <a:spcPts val="540"/>
              </a:spcBef>
              <a:spcAft>
                <a:spcPts val="0"/>
              </a:spcAft>
              <a:buSzPts val="1800"/>
              <a:buChar char="•"/>
            </a:lvl5pPr>
            <a:lvl6pPr marL="2743200" lvl="5" indent="-342900" algn="l">
              <a:lnSpc>
                <a:spcPct val="90000"/>
              </a:lnSpc>
              <a:spcBef>
                <a:spcPts val="540"/>
              </a:spcBef>
              <a:spcAft>
                <a:spcPts val="0"/>
              </a:spcAft>
              <a:buClr>
                <a:schemeClr val="dk1"/>
              </a:buClr>
              <a:buSzPts val="1800"/>
              <a:buChar char="•"/>
            </a:lvl6pPr>
            <a:lvl7pPr marL="3200400" lvl="6" indent="-342900" algn="l">
              <a:lnSpc>
                <a:spcPct val="90000"/>
              </a:lnSpc>
              <a:spcBef>
                <a:spcPts val="540"/>
              </a:spcBef>
              <a:spcAft>
                <a:spcPts val="0"/>
              </a:spcAft>
              <a:buClr>
                <a:schemeClr val="dk1"/>
              </a:buClr>
              <a:buSzPts val="1800"/>
              <a:buChar char="•"/>
            </a:lvl7pPr>
            <a:lvl8pPr marL="3657600" lvl="7" indent="-342900" algn="l">
              <a:lnSpc>
                <a:spcPct val="90000"/>
              </a:lnSpc>
              <a:spcBef>
                <a:spcPts val="540"/>
              </a:spcBef>
              <a:spcAft>
                <a:spcPts val="0"/>
              </a:spcAft>
              <a:buClr>
                <a:schemeClr val="dk1"/>
              </a:buClr>
              <a:buSzPts val="1800"/>
              <a:buChar char="•"/>
            </a:lvl8pPr>
            <a:lvl9pPr marL="4114800" lvl="8" indent="-342900" algn="l">
              <a:lnSpc>
                <a:spcPct val="90000"/>
              </a:lnSpc>
              <a:spcBef>
                <a:spcPts val="540"/>
              </a:spcBef>
              <a:spcAft>
                <a:spcPts val="0"/>
              </a:spcAft>
              <a:buClr>
                <a:schemeClr val="dk1"/>
              </a:buClr>
              <a:buSzPts val="1800"/>
              <a:buChar char="•"/>
            </a:lvl9pPr>
          </a:lstStyle>
          <a:p>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48718">
                                            <p:txEl>
                                              <p:pRg st="0" end="0"/>
                                            </p:txEl>
                                          </p:spTgt>
                                        </p:tgtEl>
                                        <p:attrNameLst>
                                          <p:attrName>style.visibility</p:attrName>
                                        </p:attrNameLst>
                                      </p:cBhvr>
                                      <p:to>
                                        <p:strVal val="visible"/>
                                      </p:to>
                                    </p:set>
                                    <p:animEffect transition="in" filter="fade">
                                      <p:cBhvr>
                                        <p:cTn id="7" dur="500"/>
                                        <p:tgtEl>
                                          <p:spTgt spid="10487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48718">
                                            <p:txEl>
                                              <p:pRg st="1" end="1"/>
                                            </p:txEl>
                                          </p:spTgt>
                                        </p:tgtEl>
                                        <p:attrNameLst>
                                          <p:attrName>style.visibility</p:attrName>
                                        </p:attrNameLst>
                                      </p:cBhvr>
                                      <p:to>
                                        <p:strVal val="visible"/>
                                      </p:to>
                                    </p:set>
                                    <p:animEffect transition="in" filter="fade">
                                      <p:cBhvr>
                                        <p:cTn id="12" dur="500"/>
                                        <p:tgtEl>
                                          <p:spTgt spid="10487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48718">
                                            <p:txEl>
                                              <p:pRg st="2" end="2"/>
                                            </p:txEl>
                                          </p:spTgt>
                                        </p:tgtEl>
                                        <p:attrNameLst>
                                          <p:attrName>style.visibility</p:attrName>
                                        </p:attrNameLst>
                                      </p:cBhvr>
                                      <p:to>
                                        <p:strVal val="visible"/>
                                      </p:to>
                                    </p:set>
                                    <p:animEffect transition="in" filter="fade">
                                      <p:cBhvr>
                                        <p:cTn id="17" dur="500"/>
                                        <p:tgtEl>
                                          <p:spTgt spid="10487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48718">
                                            <p:txEl>
                                              <p:pRg st="3" end="3"/>
                                            </p:txEl>
                                          </p:spTgt>
                                        </p:tgtEl>
                                        <p:attrNameLst>
                                          <p:attrName>style.visibility</p:attrName>
                                        </p:attrNameLst>
                                      </p:cBhvr>
                                      <p:to>
                                        <p:strVal val="visible"/>
                                      </p:to>
                                    </p:set>
                                    <p:animEffect transition="in" filter="fade">
                                      <p:cBhvr>
                                        <p:cTn id="22" dur="500"/>
                                        <p:tgtEl>
                                          <p:spTgt spid="104871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48718">
                                            <p:txEl>
                                              <p:pRg st="4" end="4"/>
                                            </p:txEl>
                                          </p:spTgt>
                                        </p:tgtEl>
                                        <p:attrNameLst>
                                          <p:attrName>style.visibility</p:attrName>
                                        </p:attrNameLst>
                                      </p:cBhvr>
                                      <p:to>
                                        <p:strVal val="visible"/>
                                      </p:to>
                                    </p:set>
                                    <p:animEffect transition="in" filter="fade">
                                      <p:cBhvr>
                                        <p:cTn id="27" dur="500"/>
                                        <p:tgtEl>
                                          <p:spTgt spid="104871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48718">
                                            <p:txEl>
                                              <p:pRg st="5" end="5"/>
                                            </p:txEl>
                                          </p:spTgt>
                                        </p:tgtEl>
                                        <p:attrNameLst>
                                          <p:attrName>style.visibility</p:attrName>
                                        </p:attrNameLst>
                                      </p:cBhvr>
                                      <p:to>
                                        <p:strVal val="visible"/>
                                      </p:to>
                                    </p:set>
                                    <p:animEffect transition="in" filter="fade">
                                      <p:cBhvr>
                                        <p:cTn id="32" dur="500"/>
                                        <p:tgtEl>
                                          <p:spTgt spid="104871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48718">
                                            <p:txEl>
                                              <p:pRg st="6" end="6"/>
                                            </p:txEl>
                                          </p:spTgt>
                                        </p:tgtEl>
                                        <p:attrNameLst>
                                          <p:attrName>style.visibility</p:attrName>
                                        </p:attrNameLst>
                                      </p:cBhvr>
                                      <p:to>
                                        <p:strVal val="visible"/>
                                      </p:to>
                                    </p:set>
                                    <p:animEffect transition="in" filter="fade">
                                      <p:cBhvr>
                                        <p:cTn id="37" dur="500"/>
                                        <p:tgtEl>
                                          <p:spTgt spid="104871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48718">
                                            <p:txEl>
                                              <p:pRg st="7" end="7"/>
                                            </p:txEl>
                                          </p:spTgt>
                                        </p:tgtEl>
                                        <p:attrNameLst>
                                          <p:attrName>style.visibility</p:attrName>
                                        </p:attrNameLst>
                                      </p:cBhvr>
                                      <p:to>
                                        <p:strVal val="visible"/>
                                      </p:to>
                                    </p:set>
                                    <p:animEffect transition="in" filter="fade">
                                      <p:cBhvr>
                                        <p:cTn id="42" dur="500"/>
                                        <p:tgtEl>
                                          <p:spTgt spid="104871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048718">
                                            <p:txEl>
                                              <p:pRg st="8" end="8"/>
                                            </p:txEl>
                                          </p:spTgt>
                                        </p:tgtEl>
                                        <p:attrNameLst>
                                          <p:attrName>style.visibility</p:attrName>
                                        </p:attrNameLst>
                                      </p:cBhvr>
                                      <p:to>
                                        <p:strVal val="visible"/>
                                      </p:to>
                                    </p:set>
                                    <p:animEffect transition="in" filter="fade">
                                      <p:cBhvr>
                                        <p:cTn id="47" dur="500"/>
                                        <p:tgtEl>
                                          <p:spTgt spid="104871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 2 Columns">
  <p:cSld name="Title and Content - 2 Columns">
    <p:spTree>
      <p:nvGrpSpPr>
        <p:cNvPr id="1" name="Shape 53"/>
        <p:cNvGrpSpPr/>
        <p:nvPr/>
      </p:nvGrpSpPr>
      <p:grpSpPr>
        <a:xfrm>
          <a:off x="0" y="0"/>
          <a:ext cx="0" cy="0"/>
          <a:chOff x="0" y="0"/>
          <a:chExt cx="0" cy="0"/>
        </a:xfrm>
      </p:grpSpPr>
      <p:sp>
        <p:nvSpPr>
          <p:cNvPr id="1048740" name="Google Shape;54;p24"/>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048741" name="Google Shape;55;p24"/>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742" name="Google Shape;56;p24"/>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0C0C0C"/>
                </a:solidFill>
              </a:defRPr>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743" name="Google Shape;57;p24"/>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0C0C0C"/>
                </a:solidFill>
              </a:defRPr>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744" name="Google Shape;58;p24"/>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lang="en-US"/>
          </a:p>
        </p:txBody>
      </p:sp>
      <p:sp>
        <p:nvSpPr>
          <p:cNvPr id="1048745" name="Google Shape;59;p24"/>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lvl1pPr>
            <a:lvl2pPr marL="914400" lvl="1" indent="-342900" algn="just">
              <a:lnSpc>
                <a:spcPct val="90000"/>
              </a:lnSpc>
              <a:spcBef>
                <a:spcPts val="540"/>
              </a:spcBef>
              <a:spcAft>
                <a:spcPts val="0"/>
              </a:spcAft>
              <a:buSzPts val="1800"/>
              <a:buChar char="⮚"/>
            </a:lvl2pPr>
            <a:lvl3pPr marL="1371600" lvl="2" indent="-342900" algn="just">
              <a:lnSpc>
                <a:spcPct val="90000"/>
              </a:lnSpc>
              <a:spcBef>
                <a:spcPts val="540"/>
              </a:spcBef>
              <a:spcAft>
                <a:spcPts val="0"/>
              </a:spcAft>
              <a:buSzPts val="1800"/>
              <a:buChar char="▪"/>
            </a:lvl3pPr>
            <a:lvl4pPr marL="1828800" lvl="3" indent="-342900" algn="just">
              <a:lnSpc>
                <a:spcPct val="90000"/>
              </a:lnSpc>
              <a:spcBef>
                <a:spcPts val="540"/>
              </a:spcBef>
              <a:spcAft>
                <a:spcPts val="0"/>
              </a:spcAft>
              <a:buSzPts val="1800"/>
              <a:buChar char="o"/>
            </a:lvl4pPr>
            <a:lvl5pPr marL="2286000" lvl="4" indent="-342900" algn="just">
              <a:lnSpc>
                <a:spcPct val="90000"/>
              </a:lnSpc>
              <a:spcBef>
                <a:spcPts val="540"/>
              </a:spcBef>
              <a:spcAft>
                <a:spcPts val="0"/>
              </a:spcAft>
              <a:buSzPts val="1800"/>
              <a:buChar char="•"/>
            </a:lvl5pPr>
            <a:lvl6pPr marL="2743200" lvl="5" indent="-342900" algn="l">
              <a:lnSpc>
                <a:spcPct val="90000"/>
              </a:lnSpc>
              <a:spcBef>
                <a:spcPts val="540"/>
              </a:spcBef>
              <a:spcAft>
                <a:spcPts val="0"/>
              </a:spcAft>
              <a:buClr>
                <a:schemeClr val="dk1"/>
              </a:buClr>
              <a:buSzPts val="1800"/>
              <a:buChar char="•"/>
            </a:lvl6pPr>
            <a:lvl7pPr marL="3200400" lvl="6" indent="-342900" algn="l">
              <a:lnSpc>
                <a:spcPct val="90000"/>
              </a:lnSpc>
              <a:spcBef>
                <a:spcPts val="540"/>
              </a:spcBef>
              <a:spcAft>
                <a:spcPts val="0"/>
              </a:spcAft>
              <a:buClr>
                <a:schemeClr val="dk1"/>
              </a:buClr>
              <a:buSzPts val="1800"/>
              <a:buChar char="•"/>
            </a:lvl7pPr>
            <a:lvl8pPr marL="3657600" lvl="7" indent="-342900" algn="l">
              <a:lnSpc>
                <a:spcPct val="90000"/>
              </a:lnSpc>
              <a:spcBef>
                <a:spcPts val="540"/>
              </a:spcBef>
              <a:spcAft>
                <a:spcPts val="0"/>
              </a:spcAft>
              <a:buClr>
                <a:schemeClr val="dk1"/>
              </a:buClr>
              <a:buSzPts val="1800"/>
              <a:buChar char="•"/>
            </a:lvl8pPr>
            <a:lvl9pPr marL="4114800" lvl="8" indent="-342900" algn="l">
              <a:lnSpc>
                <a:spcPct val="90000"/>
              </a:lnSpc>
              <a:spcBef>
                <a:spcPts val="540"/>
              </a:spcBef>
              <a:spcAft>
                <a:spcPts val="0"/>
              </a:spcAft>
              <a:buClr>
                <a:schemeClr val="dk1"/>
              </a:buClr>
              <a:buSzPts val="1800"/>
              <a:buChar char="•"/>
            </a:lvl9pPr>
          </a:lstStyle>
          <a:p>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60"/>
        <p:cNvGrpSpPr/>
        <p:nvPr/>
      </p:nvGrpSpPr>
      <p:grpSpPr>
        <a:xfrm>
          <a:off x="0" y="0"/>
          <a:ext cx="0" cy="0"/>
          <a:chOff x="0" y="0"/>
          <a:chExt cx="0" cy="0"/>
        </a:xfrm>
      </p:grpSpPr>
      <p:sp>
        <p:nvSpPr>
          <p:cNvPr id="1048763" name="Google Shape;61;p25"/>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048764" name="Google Shape;62;p25"/>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765" name="Google Shape;63;p25"/>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766" name="Google Shape;64;p25"/>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lang="en-US"/>
          </a:p>
        </p:txBody>
      </p:sp>
      <p:sp>
        <p:nvSpPr>
          <p:cNvPr id="1048767" name="Google Shape;65;p25"/>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768" name="Google Shape;66;p25"/>
          <p:cNvSpPr txBox="1">
            <a:spLocks noGrp="1"/>
          </p:cNvSpPr>
          <p:nvPr>
            <p:ph type="body" idx="1"/>
          </p:nvPr>
        </p:nvSpPr>
        <p:spPr>
          <a:xfrm>
            <a:off x="255307" y="1546225"/>
            <a:ext cx="5675313" cy="493553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960"/>
              </a:spcBef>
              <a:spcAft>
                <a:spcPts val="0"/>
              </a:spcAft>
              <a:buSzPts val="3200"/>
              <a:buChar char="❖"/>
            </a:lvl1pPr>
            <a:lvl2pPr marL="914400" lvl="1" indent="-406400" algn="l">
              <a:lnSpc>
                <a:spcPct val="90000"/>
              </a:lnSpc>
              <a:spcBef>
                <a:spcPts val="840"/>
              </a:spcBef>
              <a:spcAft>
                <a:spcPts val="0"/>
              </a:spcAft>
              <a:buSzPts val="2800"/>
              <a:buChar char="⮚"/>
            </a:lvl2pPr>
            <a:lvl3pPr marL="1371600" lvl="2" indent="-381000" algn="l">
              <a:lnSpc>
                <a:spcPct val="90000"/>
              </a:lnSpc>
              <a:spcBef>
                <a:spcPts val="720"/>
              </a:spcBef>
              <a:spcAft>
                <a:spcPts val="0"/>
              </a:spcAft>
              <a:buSzPts val="2400"/>
              <a:buChar char="▪"/>
            </a:lvl3pPr>
            <a:lvl4pPr marL="1828800" lvl="3" indent="-355600" algn="l">
              <a:lnSpc>
                <a:spcPct val="90000"/>
              </a:lnSpc>
              <a:spcBef>
                <a:spcPts val="600"/>
              </a:spcBef>
              <a:spcAft>
                <a:spcPts val="0"/>
              </a:spcAft>
              <a:buSzPts val="2000"/>
              <a:buChar char="o"/>
            </a:lvl4pPr>
            <a:lvl5pPr marL="2286000" lvl="4" indent="-355600" algn="l">
              <a:lnSpc>
                <a:spcPct val="90000"/>
              </a:lnSpc>
              <a:spcBef>
                <a:spcPts val="600"/>
              </a:spcBef>
              <a:spcAft>
                <a:spcPts val="0"/>
              </a:spcAft>
              <a:buSzPts val="2000"/>
              <a:buChar char="•"/>
            </a:lvl5pPr>
            <a:lvl6pPr marL="2743200" lvl="5" indent="-342900" algn="l">
              <a:lnSpc>
                <a:spcPct val="90000"/>
              </a:lnSpc>
              <a:spcBef>
                <a:spcPts val="540"/>
              </a:spcBef>
              <a:spcAft>
                <a:spcPts val="0"/>
              </a:spcAft>
              <a:buClr>
                <a:schemeClr val="dk1"/>
              </a:buClr>
              <a:buSzPts val="1800"/>
              <a:buChar char="•"/>
            </a:lvl6pPr>
            <a:lvl7pPr marL="3200400" lvl="6" indent="-342900" algn="l">
              <a:lnSpc>
                <a:spcPct val="90000"/>
              </a:lnSpc>
              <a:spcBef>
                <a:spcPts val="540"/>
              </a:spcBef>
              <a:spcAft>
                <a:spcPts val="0"/>
              </a:spcAft>
              <a:buClr>
                <a:schemeClr val="dk1"/>
              </a:buClr>
              <a:buSzPts val="1800"/>
              <a:buChar char="•"/>
            </a:lvl7pPr>
            <a:lvl8pPr marL="3657600" lvl="7" indent="-342900" algn="l">
              <a:lnSpc>
                <a:spcPct val="90000"/>
              </a:lnSpc>
              <a:spcBef>
                <a:spcPts val="540"/>
              </a:spcBef>
              <a:spcAft>
                <a:spcPts val="0"/>
              </a:spcAft>
              <a:buClr>
                <a:schemeClr val="dk1"/>
              </a:buClr>
              <a:buSzPts val="1800"/>
              <a:buChar char="•"/>
            </a:lvl8pPr>
            <a:lvl9pPr marL="4114800" lvl="8" indent="-342900" algn="l">
              <a:lnSpc>
                <a:spcPct val="90000"/>
              </a:lnSpc>
              <a:spcBef>
                <a:spcPts val="540"/>
              </a:spcBef>
              <a:spcAft>
                <a:spcPts val="0"/>
              </a:spcAft>
              <a:buClr>
                <a:schemeClr val="dk1"/>
              </a:buClr>
              <a:buSzPts val="1800"/>
              <a:buChar char="•"/>
            </a:lvl9pPr>
          </a:lstStyle>
          <a:p>
            <a:endParaRPr/>
          </a:p>
        </p:txBody>
      </p:sp>
      <p:sp>
        <p:nvSpPr>
          <p:cNvPr id="1048769" name="Google Shape;67;p25"/>
          <p:cNvSpPr txBox="1">
            <a:spLocks noGrp="1"/>
          </p:cNvSpPr>
          <p:nvPr>
            <p:ph type="body" idx="2"/>
          </p:nvPr>
        </p:nvSpPr>
        <p:spPr>
          <a:xfrm>
            <a:off x="6257152" y="1550708"/>
            <a:ext cx="5675313" cy="493553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960"/>
              </a:spcBef>
              <a:spcAft>
                <a:spcPts val="0"/>
              </a:spcAft>
              <a:buSzPts val="3200"/>
              <a:buChar char="❖"/>
            </a:lvl1pPr>
            <a:lvl2pPr marL="914400" lvl="1" indent="-406400" algn="l">
              <a:lnSpc>
                <a:spcPct val="90000"/>
              </a:lnSpc>
              <a:spcBef>
                <a:spcPts val="840"/>
              </a:spcBef>
              <a:spcAft>
                <a:spcPts val="0"/>
              </a:spcAft>
              <a:buSzPts val="2800"/>
              <a:buChar char="⮚"/>
            </a:lvl2pPr>
            <a:lvl3pPr marL="1371600" lvl="2" indent="-381000" algn="l">
              <a:lnSpc>
                <a:spcPct val="90000"/>
              </a:lnSpc>
              <a:spcBef>
                <a:spcPts val="720"/>
              </a:spcBef>
              <a:spcAft>
                <a:spcPts val="0"/>
              </a:spcAft>
              <a:buSzPts val="2400"/>
              <a:buChar char="▪"/>
            </a:lvl3pPr>
            <a:lvl4pPr marL="1828800" lvl="3" indent="-355600" algn="l">
              <a:lnSpc>
                <a:spcPct val="90000"/>
              </a:lnSpc>
              <a:spcBef>
                <a:spcPts val="600"/>
              </a:spcBef>
              <a:spcAft>
                <a:spcPts val="0"/>
              </a:spcAft>
              <a:buSzPts val="2000"/>
              <a:buChar char="o"/>
            </a:lvl4pPr>
            <a:lvl5pPr marL="2286000" lvl="4" indent="-355600" algn="l">
              <a:lnSpc>
                <a:spcPct val="90000"/>
              </a:lnSpc>
              <a:spcBef>
                <a:spcPts val="600"/>
              </a:spcBef>
              <a:spcAft>
                <a:spcPts val="0"/>
              </a:spcAft>
              <a:buSzPts val="2000"/>
              <a:buChar char="•"/>
            </a:lvl5pPr>
            <a:lvl6pPr marL="2743200" lvl="5" indent="-342900" algn="l">
              <a:lnSpc>
                <a:spcPct val="90000"/>
              </a:lnSpc>
              <a:spcBef>
                <a:spcPts val="540"/>
              </a:spcBef>
              <a:spcAft>
                <a:spcPts val="0"/>
              </a:spcAft>
              <a:buClr>
                <a:schemeClr val="dk1"/>
              </a:buClr>
              <a:buSzPts val="1800"/>
              <a:buChar char="•"/>
            </a:lvl6pPr>
            <a:lvl7pPr marL="3200400" lvl="6" indent="-342900" algn="l">
              <a:lnSpc>
                <a:spcPct val="90000"/>
              </a:lnSpc>
              <a:spcBef>
                <a:spcPts val="540"/>
              </a:spcBef>
              <a:spcAft>
                <a:spcPts val="0"/>
              </a:spcAft>
              <a:buClr>
                <a:schemeClr val="dk1"/>
              </a:buClr>
              <a:buSzPts val="1800"/>
              <a:buChar char="•"/>
            </a:lvl7pPr>
            <a:lvl8pPr marL="3657600" lvl="7" indent="-342900" algn="l">
              <a:lnSpc>
                <a:spcPct val="90000"/>
              </a:lnSpc>
              <a:spcBef>
                <a:spcPts val="540"/>
              </a:spcBef>
              <a:spcAft>
                <a:spcPts val="0"/>
              </a:spcAft>
              <a:buClr>
                <a:schemeClr val="dk1"/>
              </a:buClr>
              <a:buSzPts val="1800"/>
              <a:buChar char="•"/>
            </a:lvl8pPr>
            <a:lvl9pPr marL="4114800" lvl="8" indent="-342900" algn="l">
              <a:lnSpc>
                <a:spcPct val="90000"/>
              </a:lnSpc>
              <a:spcBef>
                <a:spcPts val="540"/>
              </a:spcBef>
              <a:spcAft>
                <a:spcPts val="0"/>
              </a:spcAft>
              <a:buClr>
                <a:schemeClr val="dk1"/>
              </a:buClr>
              <a:buSzPts val="1800"/>
              <a:buChar char="•"/>
            </a:lvl9pPr>
          </a:lstStyle>
          <a:p>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8"/>
        <p:cNvGrpSpPr/>
        <p:nvPr/>
      </p:nvGrpSpPr>
      <p:grpSpPr>
        <a:xfrm>
          <a:off x="0" y="0"/>
          <a:ext cx="0" cy="0"/>
          <a:chOff x="0" y="0"/>
          <a:chExt cx="0" cy="0"/>
        </a:xfrm>
      </p:grpSpPr>
      <p:sp>
        <p:nvSpPr>
          <p:cNvPr id="1048731" name="Google Shape;69;p26"/>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048732" name="Google Shape;70;p26"/>
          <p:cNvSpPr txBox="1">
            <a:spLocks noGrp="1"/>
          </p:cNvSpPr>
          <p:nvPr>
            <p:ph type="body" idx="1"/>
          </p:nvPr>
        </p:nvSpPr>
        <p:spPr>
          <a:xfrm>
            <a:off x="268942" y="1489075"/>
            <a:ext cx="5661212" cy="641350"/>
          </a:xfrm>
          <a:prstGeom prst="rect">
            <a:avLst/>
          </a:prstGeom>
          <a:noFill/>
          <a:ln>
            <a:noFill/>
          </a:ln>
        </p:spPr>
        <p:txBody>
          <a:bodyPr spcFirstLastPara="1" wrap="square" lIns="91425" tIns="45700" rIns="91425" bIns="45700" anchor="b" anchorCtr="0">
            <a:normAutofit/>
          </a:bodyPr>
          <a:lstStyle>
            <a:lvl1pPr marL="457200" lvl="0" indent="-228600" algn="just">
              <a:lnSpc>
                <a:spcPct val="90000"/>
              </a:lnSpc>
              <a:spcBef>
                <a:spcPts val="960"/>
              </a:spcBef>
              <a:spcAft>
                <a:spcPts val="0"/>
              </a:spcAft>
              <a:buSzPts val="3200"/>
              <a:buNone/>
              <a:defRPr sz="3200" b="1"/>
            </a:lvl1pPr>
            <a:lvl2pPr marL="914400" lvl="1" indent="-228600" algn="just">
              <a:lnSpc>
                <a:spcPct val="90000"/>
              </a:lnSpc>
              <a:spcBef>
                <a:spcPts val="600"/>
              </a:spcBef>
              <a:spcAft>
                <a:spcPts val="0"/>
              </a:spcAft>
              <a:buSzPts val="2000"/>
              <a:buNone/>
              <a:defRPr sz="2000" b="1"/>
            </a:lvl2pPr>
            <a:lvl3pPr marL="1371600" lvl="2" indent="-228600" algn="just">
              <a:lnSpc>
                <a:spcPct val="90000"/>
              </a:lnSpc>
              <a:spcBef>
                <a:spcPts val="540"/>
              </a:spcBef>
              <a:spcAft>
                <a:spcPts val="0"/>
              </a:spcAft>
              <a:buSzPts val="1800"/>
              <a:buNone/>
              <a:defRPr sz="1800" b="1"/>
            </a:lvl3pPr>
            <a:lvl4pPr marL="1828800" lvl="3" indent="-228600" algn="just">
              <a:lnSpc>
                <a:spcPct val="90000"/>
              </a:lnSpc>
              <a:spcBef>
                <a:spcPts val="480"/>
              </a:spcBef>
              <a:spcAft>
                <a:spcPts val="0"/>
              </a:spcAft>
              <a:buSzPts val="1600"/>
              <a:buNone/>
              <a:defRPr sz="1600" b="1"/>
            </a:lvl4pPr>
            <a:lvl5pPr marL="2286000" lvl="4" indent="-228600" algn="just">
              <a:lnSpc>
                <a:spcPct val="90000"/>
              </a:lnSpc>
              <a:spcBef>
                <a:spcPts val="480"/>
              </a:spcBef>
              <a:spcAft>
                <a:spcPts val="0"/>
              </a:spcAft>
              <a:buSzPts val="1600"/>
              <a:buNone/>
              <a:defRPr sz="1600" b="1"/>
            </a:lvl5pPr>
            <a:lvl6pPr marL="2743200" lvl="5" indent="-228600" algn="l">
              <a:lnSpc>
                <a:spcPct val="90000"/>
              </a:lnSpc>
              <a:spcBef>
                <a:spcPts val="480"/>
              </a:spcBef>
              <a:spcAft>
                <a:spcPts val="0"/>
              </a:spcAft>
              <a:buClr>
                <a:schemeClr val="dk1"/>
              </a:buClr>
              <a:buSzPts val="1600"/>
              <a:buNone/>
              <a:defRPr sz="1600" b="1"/>
            </a:lvl6pPr>
            <a:lvl7pPr marL="3200400" lvl="6" indent="-228600" algn="l">
              <a:lnSpc>
                <a:spcPct val="90000"/>
              </a:lnSpc>
              <a:spcBef>
                <a:spcPts val="480"/>
              </a:spcBef>
              <a:spcAft>
                <a:spcPts val="0"/>
              </a:spcAft>
              <a:buClr>
                <a:schemeClr val="dk1"/>
              </a:buClr>
              <a:buSzPts val="1600"/>
              <a:buNone/>
              <a:defRPr sz="1600" b="1"/>
            </a:lvl7pPr>
            <a:lvl8pPr marL="3657600" lvl="7" indent="-228600" algn="l">
              <a:lnSpc>
                <a:spcPct val="90000"/>
              </a:lnSpc>
              <a:spcBef>
                <a:spcPts val="480"/>
              </a:spcBef>
              <a:spcAft>
                <a:spcPts val="0"/>
              </a:spcAft>
              <a:buClr>
                <a:schemeClr val="dk1"/>
              </a:buClr>
              <a:buSzPts val="1600"/>
              <a:buNone/>
              <a:defRPr sz="1600" b="1"/>
            </a:lvl8pPr>
            <a:lvl9pPr marL="4114800" lvl="8" indent="-228600" algn="l">
              <a:lnSpc>
                <a:spcPct val="90000"/>
              </a:lnSpc>
              <a:spcBef>
                <a:spcPts val="480"/>
              </a:spcBef>
              <a:spcAft>
                <a:spcPts val="0"/>
              </a:spcAft>
              <a:buClr>
                <a:schemeClr val="dk1"/>
              </a:buClr>
              <a:buSzPts val="1600"/>
              <a:buNone/>
              <a:defRPr sz="1600" b="1"/>
            </a:lvl9pPr>
          </a:lstStyle>
          <a:p>
            <a:endParaRPr/>
          </a:p>
        </p:txBody>
      </p:sp>
      <p:sp>
        <p:nvSpPr>
          <p:cNvPr id="1048733" name="Google Shape;71;p26"/>
          <p:cNvSpPr txBox="1">
            <a:spLocks noGrp="1"/>
          </p:cNvSpPr>
          <p:nvPr>
            <p:ph type="body" idx="2"/>
          </p:nvPr>
        </p:nvSpPr>
        <p:spPr>
          <a:xfrm>
            <a:off x="6243452" y="1489075"/>
            <a:ext cx="5670642" cy="641350"/>
          </a:xfrm>
          <a:prstGeom prst="rect">
            <a:avLst/>
          </a:prstGeom>
          <a:noFill/>
          <a:ln>
            <a:noFill/>
          </a:ln>
        </p:spPr>
        <p:txBody>
          <a:bodyPr spcFirstLastPara="1" wrap="square" lIns="91425" tIns="45700" rIns="91425" bIns="45700" anchor="b" anchorCtr="0">
            <a:normAutofit/>
          </a:bodyPr>
          <a:lstStyle>
            <a:lvl1pPr marL="457200" lvl="0" indent="-228600" algn="just">
              <a:lnSpc>
                <a:spcPct val="90000"/>
              </a:lnSpc>
              <a:spcBef>
                <a:spcPts val="960"/>
              </a:spcBef>
              <a:spcAft>
                <a:spcPts val="0"/>
              </a:spcAft>
              <a:buSzPts val="3200"/>
              <a:buNone/>
              <a:defRPr sz="3200" b="1"/>
            </a:lvl1pPr>
            <a:lvl2pPr marL="914400" lvl="1" indent="-228600" algn="just">
              <a:lnSpc>
                <a:spcPct val="90000"/>
              </a:lnSpc>
              <a:spcBef>
                <a:spcPts val="600"/>
              </a:spcBef>
              <a:spcAft>
                <a:spcPts val="0"/>
              </a:spcAft>
              <a:buSzPts val="2000"/>
              <a:buNone/>
              <a:defRPr sz="2000" b="1"/>
            </a:lvl2pPr>
            <a:lvl3pPr marL="1371600" lvl="2" indent="-228600" algn="just">
              <a:lnSpc>
                <a:spcPct val="90000"/>
              </a:lnSpc>
              <a:spcBef>
                <a:spcPts val="540"/>
              </a:spcBef>
              <a:spcAft>
                <a:spcPts val="0"/>
              </a:spcAft>
              <a:buSzPts val="1800"/>
              <a:buNone/>
              <a:defRPr sz="1800" b="1"/>
            </a:lvl3pPr>
            <a:lvl4pPr marL="1828800" lvl="3" indent="-228600" algn="just">
              <a:lnSpc>
                <a:spcPct val="90000"/>
              </a:lnSpc>
              <a:spcBef>
                <a:spcPts val="480"/>
              </a:spcBef>
              <a:spcAft>
                <a:spcPts val="0"/>
              </a:spcAft>
              <a:buSzPts val="1600"/>
              <a:buNone/>
              <a:defRPr sz="1600" b="1"/>
            </a:lvl4pPr>
            <a:lvl5pPr marL="2286000" lvl="4" indent="-228600" algn="just">
              <a:lnSpc>
                <a:spcPct val="90000"/>
              </a:lnSpc>
              <a:spcBef>
                <a:spcPts val="480"/>
              </a:spcBef>
              <a:spcAft>
                <a:spcPts val="0"/>
              </a:spcAft>
              <a:buSzPts val="1600"/>
              <a:buNone/>
              <a:defRPr sz="1600" b="1"/>
            </a:lvl5pPr>
            <a:lvl6pPr marL="2743200" lvl="5" indent="-228600" algn="l">
              <a:lnSpc>
                <a:spcPct val="90000"/>
              </a:lnSpc>
              <a:spcBef>
                <a:spcPts val="480"/>
              </a:spcBef>
              <a:spcAft>
                <a:spcPts val="0"/>
              </a:spcAft>
              <a:buClr>
                <a:schemeClr val="dk1"/>
              </a:buClr>
              <a:buSzPts val="1600"/>
              <a:buNone/>
              <a:defRPr sz="1600" b="1"/>
            </a:lvl6pPr>
            <a:lvl7pPr marL="3200400" lvl="6" indent="-228600" algn="l">
              <a:lnSpc>
                <a:spcPct val="90000"/>
              </a:lnSpc>
              <a:spcBef>
                <a:spcPts val="480"/>
              </a:spcBef>
              <a:spcAft>
                <a:spcPts val="0"/>
              </a:spcAft>
              <a:buClr>
                <a:schemeClr val="dk1"/>
              </a:buClr>
              <a:buSzPts val="1600"/>
              <a:buNone/>
              <a:defRPr sz="1600" b="1"/>
            </a:lvl7pPr>
            <a:lvl8pPr marL="3657600" lvl="7" indent="-228600" algn="l">
              <a:lnSpc>
                <a:spcPct val="90000"/>
              </a:lnSpc>
              <a:spcBef>
                <a:spcPts val="480"/>
              </a:spcBef>
              <a:spcAft>
                <a:spcPts val="0"/>
              </a:spcAft>
              <a:buClr>
                <a:schemeClr val="dk1"/>
              </a:buClr>
              <a:buSzPts val="1600"/>
              <a:buNone/>
              <a:defRPr sz="1600" b="1"/>
            </a:lvl8pPr>
            <a:lvl9pPr marL="4114800" lvl="8" indent="-228600" algn="l">
              <a:lnSpc>
                <a:spcPct val="90000"/>
              </a:lnSpc>
              <a:spcBef>
                <a:spcPts val="480"/>
              </a:spcBef>
              <a:spcAft>
                <a:spcPts val="0"/>
              </a:spcAft>
              <a:buClr>
                <a:schemeClr val="dk1"/>
              </a:buClr>
              <a:buSzPts val="1600"/>
              <a:buNone/>
              <a:defRPr sz="1600" b="1"/>
            </a:lvl9pPr>
          </a:lstStyle>
          <a:p>
            <a:endParaRPr/>
          </a:p>
        </p:txBody>
      </p:sp>
      <p:sp>
        <p:nvSpPr>
          <p:cNvPr id="1048734" name="Google Shape;72;p26"/>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735" name="Google Shape;73;p26"/>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736" name="Google Shape;74;p26"/>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lang="en-US"/>
          </a:p>
        </p:txBody>
      </p:sp>
      <p:sp>
        <p:nvSpPr>
          <p:cNvPr id="1048737" name="Google Shape;75;p26"/>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738" name="Google Shape;76;p26"/>
          <p:cNvSpPr txBox="1">
            <a:spLocks noGrp="1"/>
          </p:cNvSpPr>
          <p:nvPr>
            <p:ph type="body" idx="3"/>
          </p:nvPr>
        </p:nvSpPr>
        <p:spPr>
          <a:xfrm>
            <a:off x="255307" y="2218765"/>
            <a:ext cx="5675313" cy="426299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960"/>
              </a:spcBef>
              <a:spcAft>
                <a:spcPts val="0"/>
              </a:spcAft>
              <a:buSzPts val="3200"/>
              <a:buChar char="❖"/>
            </a:lvl1pPr>
            <a:lvl2pPr marL="914400" lvl="1" indent="-406400" algn="l">
              <a:lnSpc>
                <a:spcPct val="90000"/>
              </a:lnSpc>
              <a:spcBef>
                <a:spcPts val="840"/>
              </a:spcBef>
              <a:spcAft>
                <a:spcPts val="0"/>
              </a:spcAft>
              <a:buSzPts val="2800"/>
              <a:buChar char="⮚"/>
            </a:lvl2pPr>
            <a:lvl3pPr marL="1371600" lvl="2" indent="-381000" algn="l">
              <a:lnSpc>
                <a:spcPct val="90000"/>
              </a:lnSpc>
              <a:spcBef>
                <a:spcPts val="720"/>
              </a:spcBef>
              <a:spcAft>
                <a:spcPts val="0"/>
              </a:spcAft>
              <a:buSzPts val="2400"/>
              <a:buChar char="▪"/>
            </a:lvl3pPr>
            <a:lvl4pPr marL="1828800" lvl="3" indent="-355600" algn="l">
              <a:lnSpc>
                <a:spcPct val="90000"/>
              </a:lnSpc>
              <a:spcBef>
                <a:spcPts val="600"/>
              </a:spcBef>
              <a:spcAft>
                <a:spcPts val="0"/>
              </a:spcAft>
              <a:buSzPts val="2000"/>
              <a:buChar char="o"/>
            </a:lvl4pPr>
            <a:lvl5pPr marL="2286000" lvl="4" indent="-355600" algn="l">
              <a:lnSpc>
                <a:spcPct val="90000"/>
              </a:lnSpc>
              <a:spcBef>
                <a:spcPts val="600"/>
              </a:spcBef>
              <a:spcAft>
                <a:spcPts val="0"/>
              </a:spcAft>
              <a:buSzPts val="2000"/>
              <a:buChar char="•"/>
            </a:lvl5pPr>
            <a:lvl6pPr marL="2743200" lvl="5" indent="-342900" algn="l">
              <a:lnSpc>
                <a:spcPct val="90000"/>
              </a:lnSpc>
              <a:spcBef>
                <a:spcPts val="540"/>
              </a:spcBef>
              <a:spcAft>
                <a:spcPts val="0"/>
              </a:spcAft>
              <a:buClr>
                <a:schemeClr val="dk1"/>
              </a:buClr>
              <a:buSzPts val="1800"/>
              <a:buChar char="•"/>
            </a:lvl6pPr>
            <a:lvl7pPr marL="3200400" lvl="6" indent="-342900" algn="l">
              <a:lnSpc>
                <a:spcPct val="90000"/>
              </a:lnSpc>
              <a:spcBef>
                <a:spcPts val="540"/>
              </a:spcBef>
              <a:spcAft>
                <a:spcPts val="0"/>
              </a:spcAft>
              <a:buClr>
                <a:schemeClr val="dk1"/>
              </a:buClr>
              <a:buSzPts val="1800"/>
              <a:buChar char="•"/>
            </a:lvl7pPr>
            <a:lvl8pPr marL="3657600" lvl="7" indent="-342900" algn="l">
              <a:lnSpc>
                <a:spcPct val="90000"/>
              </a:lnSpc>
              <a:spcBef>
                <a:spcPts val="540"/>
              </a:spcBef>
              <a:spcAft>
                <a:spcPts val="0"/>
              </a:spcAft>
              <a:buClr>
                <a:schemeClr val="dk1"/>
              </a:buClr>
              <a:buSzPts val="1800"/>
              <a:buChar char="•"/>
            </a:lvl8pPr>
            <a:lvl9pPr marL="4114800" lvl="8" indent="-342900" algn="l">
              <a:lnSpc>
                <a:spcPct val="90000"/>
              </a:lnSpc>
              <a:spcBef>
                <a:spcPts val="540"/>
              </a:spcBef>
              <a:spcAft>
                <a:spcPts val="0"/>
              </a:spcAft>
              <a:buClr>
                <a:schemeClr val="dk1"/>
              </a:buClr>
              <a:buSzPts val="1800"/>
              <a:buChar char="•"/>
            </a:lvl9pPr>
          </a:lstStyle>
          <a:p>
            <a:endParaRPr/>
          </a:p>
        </p:txBody>
      </p:sp>
      <p:sp>
        <p:nvSpPr>
          <p:cNvPr id="1048739" name="Google Shape;77;p26"/>
          <p:cNvSpPr txBox="1">
            <a:spLocks noGrp="1"/>
          </p:cNvSpPr>
          <p:nvPr>
            <p:ph type="body" idx="4"/>
          </p:nvPr>
        </p:nvSpPr>
        <p:spPr>
          <a:xfrm>
            <a:off x="6257152" y="2223248"/>
            <a:ext cx="5675313" cy="426299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960"/>
              </a:spcBef>
              <a:spcAft>
                <a:spcPts val="0"/>
              </a:spcAft>
              <a:buSzPts val="3200"/>
              <a:buChar char="❖"/>
            </a:lvl1pPr>
            <a:lvl2pPr marL="914400" lvl="1" indent="-406400" algn="l">
              <a:lnSpc>
                <a:spcPct val="90000"/>
              </a:lnSpc>
              <a:spcBef>
                <a:spcPts val="840"/>
              </a:spcBef>
              <a:spcAft>
                <a:spcPts val="0"/>
              </a:spcAft>
              <a:buSzPts val="2800"/>
              <a:buChar char="⮚"/>
            </a:lvl2pPr>
            <a:lvl3pPr marL="1371600" lvl="2" indent="-381000" algn="l">
              <a:lnSpc>
                <a:spcPct val="90000"/>
              </a:lnSpc>
              <a:spcBef>
                <a:spcPts val="720"/>
              </a:spcBef>
              <a:spcAft>
                <a:spcPts val="0"/>
              </a:spcAft>
              <a:buSzPts val="2400"/>
              <a:buChar char="▪"/>
            </a:lvl3pPr>
            <a:lvl4pPr marL="1828800" lvl="3" indent="-355600" algn="l">
              <a:lnSpc>
                <a:spcPct val="90000"/>
              </a:lnSpc>
              <a:spcBef>
                <a:spcPts val="600"/>
              </a:spcBef>
              <a:spcAft>
                <a:spcPts val="0"/>
              </a:spcAft>
              <a:buSzPts val="2000"/>
              <a:buChar char="o"/>
            </a:lvl4pPr>
            <a:lvl5pPr marL="2286000" lvl="4" indent="-355600" algn="l">
              <a:lnSpc>
                <a:spcPct val="90000"/>
              </a:lnSpc>
              <a:spcBef>
                <a:spcPts val="600"/>
              </a:spcBef>
              <a:spcAft>
                <a:spcPts val="0"/>
              </a:spcAft>
              <a:buSzPts val="2000"/>
              <a:buChar char="•"/>
            </a:lvl5pPr>
            <a:lvl6pPr marL="2743200" lvl="5" indent="-342900" algn="l">
              <a:lnSpc>
                <a:spcPct val="90000"/>
              </a:lnSpc>
              <a:spcBef>
                <a:spcPts val="540"/>
              </a:spcBef>
              <a:spcAft>
                <a:spcPts val="0"/>
              </a:spcAft>
              <a:buClr>
                <a:schemeClr val="dk1"/>
              </a:buClr>
              <a:buSzPts val="1800"/>
              <a:buChar char="•"/>
            </a:lvl6pPr>
            <a:lvl7pPr marL="3200400" lvl="6" indent="-342900" algn="l">
              <a:lnSpc>
                <a:spcPct val="90000"/>
              </a:lnSpc>
              <a:spcBef>
                <a:spcPts val="540"/>
              </a:spcBef>
              <a:spcAft>
                <a:spcPts val="0"/>
              </a:spcAft>
              <a:buClr>
                <a:schemeClr val="dk1"/>
              </a:buClr>
              <a:buSzPts val="1800"/>
              <a:buChar char="•"/>
            </a:lvl7pPr>
            <a:lvl8pPr marL="3657600" lvl="7" indent="-342900" algn="l">
              <a:lnSpc>
                <a:spcPct val="90000"/>
              </a:lnSpc>
              <a:spcBef>
                <a:spcPts val="540"/>
              </a:spcBef>
              <a:spcAft>
                <a:spcPts val="0"/>
              </a:spcAft>
              <a:buClr>
                <a:schemeClr val="dk1"/>
              </a:buClr>
              <a:buSzPts val="1800"/>
              <a:buChar char="•"/>
            </a:lvl8pPr>
            <a:lvl9pPr marL="4114800" lvl="8" indent="-342900" algn="l">
              <a:lnSpc>
                <a:spcPct val="90000"/>
              </a:lnSpc>
              <a:spcBef>
                <a:spcPts val="540"/>
              </a:spcBef>
              <a:spcAft>
                <a:spcPts val="0"/>
              </a:spcAft>
              <a:buClr>
                <a:schemeClr val="dk1"/>
              </a:buClr>
              <a:buSzPts val="1800"/>
              <a:buChar char="•"/>
            </a:lvl9pPr>
          </a:lstStyle>
          <a:p>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17"/>
          <p:cNvSpPr txBox="1">
            <a:spLocks noGrp="1"/>
          </p:cNvSpPr>
          <p:nvPr>
            <p:ph type="title"/>
          </p:nvPr>
        </p:nvSpPr>
        <p:spPr>
          <a:xfrm>
            <a:off x="154545" y="154547"/>
            <a:ext cx="11835685" cy="1536144"/>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06786"/>
              </a:buClr>
              <a:buSzPts val="4400"/>
              <a:buFont typeface="Calibri"/>
              <a:buNone/>
              <a:defRPr sz="4400" b="1" i="0" u="none" strike="noStrike" cap="none">
                <a:solidFill>
                  <a:srgbClr val="306786"/>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48577" name="Google Shape;11;p17"/>
          <p:cNvSpPr txBox="1">
            <a:spLocks noGrp="1"/>
          </p:cNvSpPr>
          <p:nvPr>
            <p:ph type="body" idx="1"/>
          </p:nvPr>
        </p:nvSpPr>
        <p:spPr>
          <a:xfrm>
            <a:off x="180304" y="1825625"/>
            <a:ext cx="11822806" cy="4652448"/>
          </a:xfrm>
          <a:prstGeom prst="rect">
            <a:avLst/>
          </a:prstGeom>
          <a:noFill/>
          <a:ln>
            <a:noFill/>
          </a:ln>
        </p:spPr>
        <p:txBody>
          <a:bodyPr spcFirstLastPara="1" wrap="square" lIns="91425" tIns="45700" rIns="91425" bIns="45700" anchor="t" anchorCtr="0">
            <a:normAutofit/>
          </a:bodyPr>
          <a:lstStyle>
            <a:lvl1pPr marL="457200" marR="0" lvl="0" indent="-431800" algn="just" rtl="0">
              <a:lnSpc>
                <a:spcPct val="90000"/>
              </a:lnSpc>
              <a:spcBef>
                <a:spcPts val="960"/>
              </a:spcBef>
              <a:spcAft>
                <a:spcPts val="0"/>
              </a:spcAft>
              <a:buClr>
                <a:srgbClr val="0070C0"/>
              </a:buClr>
              <a:buSzPts val="3200"/>
              <a:buFont typeface="Noto Sans Symbols"/>
              <a:buChar char="❖"/>
              <a:defRPr sz="3200" b="0" i="0" u="none" strike="noStrike" cap="none">
                <a:solidFill>
                  <a:schemeClr val="dk1"/>
                </a:solidFill>
                <a:latin typeface="Calibri"/>
                <a:ea typeface="Calibri"/>
                <a:cs typeface="Calibri"/>
                <a:sym typeface="Calibri"/>
              </a:defRPr>
            </a:lvl1pPr>
            <a:lvl2pPr marL="914400" marR="0" lvl="1" indent="-406400" algn="just" rtl="0">
              <a:lnSpc>
                <a:spcPct val="90000"/>
              </a:lnSpc>
              <a:spcBef>
                <a:spcPts val="840"/>
              </a:spcBef>
              <a:spcAft>
                <a:spcPts val="0"/>
              </a:spcAft>
              <a:buClr>
                <a:srgbClr val="0070C0"/>
              </a:buClr>
              <a:buSzPts val="2800"/>
              <a:buFont typeface="Noto Sans Symbols"/>
              <a:buChar char="⮚"/>
              <a:defRPr sz="2800" b="0" i="0" u="none" strike="noStrike" cap="none">
                <a:solidFill>
                  <a:schemeClr val="dk1"/>
                </a:solidFill>
                <a:latin typeface="Calibri"/>
                <a:ea typeface="Calibri"/>
                <a:cs typeface="Calibri"/>
                <a:sym typeface="Calibri"/>
              </a:defRPr>
            </a:lvl2pPr>
            <a:lvl3pPr marL="1371600" marR="0" lvl="2" indent="-381000" algn="just" rtl="0">
              <a:lnSpc>
                <a:spcPct val="90000"/>
              </a:lnSpc>
              <a:spcBef>
                <a:spcPts val="720"/>
              </a:spcBef>
              <a:spcAft>
                <a:spcPts val="0"/>
              </a:spcAft>
              <a:buClr>
                <a:srgbClr val="0070C0"/>
              </a:buClr>
              <a:buSzPts val="2400"/>
              <a:buFont typeface="Noto Sans Symbols"/>
              <a:buChar char="▪"/>
              <a:defRPr sz="2400" b="0" i="0" u="none" strike="noStrike" cap="none">
                <a:solidFill>
                  <a:schemeClr val="dk1"/>
                </a:solidFill>
                <a:latin typeface="Calibri"/>
                <a:ea typeface="Calibri"/>
                <a:cs typeface="Calibri"/>
                <a:sym typeface="Calibri"/>
              </a:defRPr>
            </a:lvl3pPr>
            <a:lvl4pPr marL="1828800" marR="0" lvl="3" indent="-355600" algn="just" rtl="0">
              <a:lnSpc>
                <a:spcPct val="90000"/>
              </a:lnSpc>
              <a:spcBef>
                <a:spcPts val="600"/>
              </a:spcBef>
              <a:spcAft>
                <a:spcPts val="0"/>
              </a:spcAft>
              <a:buClr>
                <a:srgbClr val="0070C0"/>
              </a:buClr>
              <a:buSzPts val="2000"/>
              <a:buFont typeface="Courier New"/>
              <a:buChar char="o"/>
              <a:defRPr sz="2000" b="0" i="0" u="none" strike="noStrike" cap="none">
                <a:solidFill>
                  <a:schemeClr val="dk1"/>
                </a:solidFill>
                <a:latin typeface="Calibri"/>
                <a:ea typeface="Calibri"/>
                <a:cs typeface="Calibri"/>
                <a:sym typeface="Calibri"/>
              </a:defRPr>
            </a:lvl4pPr>
            <a:lvl5pPr marL="2286000" marR="0" lvl="4" indent="-355600" algn="just" rtl="0">
              <a:lnSpc>
                <a:spcPct val="90000"/>
              </a:lnSpc>
              <a:spcBef>
                <a:spcPts val="600"/>
              </a:spcBef>
              <a:spcAft>
                <a:spcPts val="0"/>
              </a:spcAft>
              <a:buClr>
                <a:srgbClr val="0070C0"/>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048578" name="Google Shape;12;p17"/>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1" u="none" strike="noStrike" cap="none">
                <a:solidFill>
                  <a:srgbClr val="0C0C0C"/>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048579" name="Google Shape;13;p17"/>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1" u="none" strike="noStrike" cap="none">
                <a:solidFill>
                  <a:srgbClr val="0C0C0C"/>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048580" name="Google Shape;14;p17"/>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1pPr>
            <a:lvl2pPr marL="0" marR="0" lvl="1" indent="0" algn="r" rtl="0">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2pPr>
            <a:lvl3pPr marL="0" marR="0" lvl="2" indent="0" algn="r" rtl="0">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3pPr>
            <a:lvl4pPr marL="0" marR="0" lvl="3" indent="0" algn="r" rtl="0">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4pPr>
            <a:lvl5pPr marL="0" marR="0" lvl="4" indent="0" algn="r" rtl="0">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5pPr>
            <a:lvl6pPr marL="0" marR="0" lvl="5" indent="0" algn="r" rtl="0">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6pPr>
            <a:lvl7pPr marL="0" marR="0" lvl="6" indent="0" algn="r" rtl="0">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7pPr>
            <a:lvl8pPr marL="0" marR="0" lvl="7" indent="0" algn="r" rtl="0">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8pPr>
            <a:lvl9pPr marL="0" marR="0" lvl="8" indent="0" algn="r" rtl="0">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lang="en-US"/>
          </a:p>
        </p:txBody>
      </p:sp>
      <p:pic>
        <p:nvPicPr>
          <p:cNvPr id="2097152" name="Google Shape;15;p17" descr="C:\Users\Admin\Desktop\New folder (3)\PPT\AcroLogoTransparant.png"/>
          <p:cNvPicPr preferRelativeResize="0">
            <a:picLocks/>
          </p:cNvPicPr>
          <p:nvPr/>
        </p:nvPicPr>
        <p:blipFill rotWithShape="1">
          <a:blip r:embed="rId16">
            <a:alphaModFix/>
          </a:blip>
          <a:srcRect/>
          <a:stretch>
            <a:fillRect/>
          </a:stretch>
        </p:blipFill>
        <p:spPr>
          <a:xfrm>
            <a:off x="10167750" y="6460506"/>
            <a:ext cx="1828800" cy="370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048663" name="Google Shape;199;p10"/>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400"/>
              <a:buFont typeface="Calibri"/>
              <a:buNone/>
            </a:pPr>
            <a:r>
              <a:rPr lang="en-US"/>
              <a:t>Requirement Analysis</a:t>
            </a:r>
          </a:p>
        </p:txBody>
      </p:sp>
      <p:sp>
        <p:nvSpPr>
          <p:cNvPr id="1048664" name="Google Shape;200;p10"/>
          <p:cNvSpPr txBox="1">
            <a:spLocks noGrp="1"/>
          </p:cNvSpPr>
          <p:nvPr>
            <p:ph type="body" idx="1"/>
          </p:nvPr>
        </p:nvSpPr>
        <p:spPr>
          <a:xfrm>
            <a:off x="168275" y="1406425"/>
            <a:ext cx="11847000" cy="5325900"/>
          </a:xfrm>
          <a:prstGeom prst="rect">
            <a:avLst/>
          </a:prstGeom>
          <a:noFill/>
          <a:ln>
            <a:noFill/>
          </a:ln>
        </p:spPr>
        <p:txBody>
          <a:bodyPr spcFirstLastPara="1" wrap="square" lIns="91425" tIns="45700" rIns="91425" bIns="45700" anchor="t" anchorCtr="0">
            <a:normAutofit fontScale="96413"/>
          </a:bodyPr>
          <a:lstStyle/>
          <a:p>
            <a:pPr marL="0" lvl="0" indent="0" algn="just" rtl="0">
              <a:lnSpc>
                <a:spcPct val="90000"/>
              </a:lnSpc>
              <a:spcBef>
                <a:spcPts val="0"/>
              </a:spcBef>
              <a:spcAft>
                <a:spcPts val="0"/>
              </a:spcAft>
              <a:buSzPct val="92071"/>
              <a:buNone/>
            </a:pPr>
            <a:r>
              <a:rPr lang="en-US" sz="2800" dirty="0">
                <a:solidFill>
                  <a:schemeClr val="tx1"/>
                </a:solidFill>
              </a:rPr>
              <a:t>Functional:</a:t>
            </a:r>
            <a:endParaRPr sz="2800" dirty="0">
              <a:solidFill>
                <a:schemeClr val="tx1"/>
              </a:solidFill>
            </a:endParaRPr>
          </a:p>
          <a:p>
            <a:pPr lvl="0" indent="-457200">
              <a:spcBef>
                <a:spcPts val="0"/>
              </a:spcBef>
              <a:buSzPct val="92071"/>
              <a:buAutoNum type="arabicPeriod"/>
            </a:pPr>
            <a:r>
              <a:rPr lang="en-US" sz="2800" dirty="0" smtClean="0"/>
              <a:t>To collect proper soil information from user in terms of NPK values.</a:t>
            </a:r>
          </a:p>
          <a:p>
            <a:pPr lvl="0" indent="-457200">
              <a:spcBef>
                <a:spcPts val="0"/>
              </a:spcBef>
              <a:buSzPct val="92071"/>
              <a:buAutoNum type="arabicPeriod"/>
            </a:pPr>
            <a:r>
              <a:rPr lang="en-US" sz="2800" dirty="0" smtClean="0"/>
              <a:t>To collect weather information about </a:t>
            </a:r>
            <a:r>
              <a:rPr lang="en-US" sz="2800" dirty="0" err="1" smtClean="0"/>
              <a:t>rainfall,temperature</a:t>
            </a:r>
            <a:r>
              <a:rPr lang="en-US" sz="2800" dirty="0" smtClean="0"/>
              <a:t> and humidity.  </a:t>
            </a:r>
          </a:p>
          <a:p>
            <a:pPr marL="0" lvl="0" indent="0">
              <a:spcBef>
                <a:spcPts val="0"/>
              </a:spcBef>
              <a:buSzPct val="92071"/>
              <a:buNone/>
            </a:pPr>
            <a:r>
              <a:rPr lang="en-US" sz="2800" dirty="0" smtClean="0">
                <a:solidFill>
                  <a:schemeClr val="tx1"/>
                </a:solidFill>
              </a:rPr>
              <a:t>Non-Functional</a:t>
            </a:r>
            <a:r>
              <a:rPr lang="en-US" sz="2800" dirty="0">
                <a:solidFill>
                  <a:schemeClr val="tx1"/>
                </a:solidFill>
              </a:rPr>
              <a:t>:</a:t>
            </a:r>
            <a:endParaRPr sz="2800" dirty="0">
              <a:solidFill>
                <a:schemeClr val="tx1"/>
              </a:solidFill>
            </a:endParaRPr>
          </a:p>
          <a:p>
            <a:pPr marL="0" lvl="0" indent="0" algn="just" rtl="0">
              <a:lnSpc>
                <a:spcPct val="90000"/>
              </a:lnSpc>
              <a:spcBef>
                <a:spcPts val="0"/>
              </a:spcBef>
              <a:spcAft>
                <a:spcPts val="0"/>
              </a:spcAft>
              <a:buSzPct val="92071"/>
              <a:buNone/>
            </a:pPr>
            <a:r>
              <a:rPr lang="en-US" sz="2800" dirty="0">
                <a:solidFill>
                  <a:schemeClr val="tx1"/>
                </a:solidFill>
              </a:rPr>
              <a:t>1.8 GB RAM.</a:t>
            </a:r>
            <a:endParaRPr sz="2800" dirty="0">
              <a:solidFill>
                <a:schemeClr val="tx1"/>
              </a:solidFill>
            </a:endParaRPr>
          </a:p>
          <a:p>
            <a:pPr marL="0" lvl="0" indent="0" algn="just" rtl="0">
              <a:lnSpc>
                <a:spcPct val="90000"/>
              </a:lnSpc>
              <a:spcBef>
                <a:spcPts val="0"/>
              </a:spcBef>
              <a:spcAft>
                <a:spcPts val="0"/>
              </a:spcAft>
              <a:buClr>
                <a:schemeClr val="dk1"/>
              </a:buClr>
              <a:buSzPct val="47826"/>
              <a:buFont typeface="Arial"/>
              <a:buNone/>
            </a:pPr>
            <a:r>
              <a:rPr lang="en-US" sz="2800" dirty="0">
                <a:solidFill>
                  <a:schemeClr val="tx1"/>
                </a:solidFill>
              </a:rPr>
              <a:t>2.Available 24*7.</a:t>
            </a:r>
            <a:endParaRPr sz="2800" dirty="0">
              <a:solidFill>
                <a:schemeClr val="tx1"/>
              </a:solidFill>
            </a:endParaRPr>
          </a:p>
          <a:p>
            <a:pPr marL="0" lvl="0" indent="0" algn="just" rtl="0">
              <a:lnSpc>
                <a:spcPct val="90000"/>
              </a:lnSpc>
              <a:spcBef>
                <a:spcPts val="0"/>
              </a:spcBef>
              <a:spcAft>
                <a:spcPts val="0"/>
              </a:spcAft>
              <a:buSzPct val="88235"/>
              <a:buNone/>
            </a:pPr>
            <a:r>
              <a:rPr lang="en-US" sz="2800" dirty="0">
                <a:solidFill>
                  <a:schemeClr val="tx1"/>
                </a:solidFill>
              </a:rPr>
              <a:t>3.Windows Operating System</a:t>
            </a:r>
            <a:endParaRPr sz="2800" dirty="0">
              <a:solidFill>
                <a:schemeClr val="tx1"/>
              </a:solidFill>
            </a:endParaRPr>
          </a:p>
          <a:p>
            <a:pPr marL="0" lvl="0" indent="0" algn="just" rtl="0">
              <a:lnSpc>
                <a:spcPct val="90000"/>
              </a:lnSpc>
              <a:spcBef>
                <a:spcPts val="0"/>
              </a:spcBef>
              <a:spcAft>
                <a:spcPts val="0"/>
              </a:spcAft>
              <a:buSzPct val="88235"/>
              <a:buNone/>
            </a:pPr>
            <a:r>
              <a:rPr lang="en-US" sz="2800" dirty="0">
                <a:solidFill>
                  <a:schemeClr val="tx1"/>
                </a:solidFill>
              </a:rPr>
              <a:t>Software requirements:  </a:t>
            </a:r>
            <a:endParaRPr sz="2800" dirty="0">
              <a:solidFill>
                <a:schemeClr val="tx1"/>
              </a:solidFill>
            </a:endParaRPr>
          </a:p>
          <a:p>
            <a:pPr marL="0" lvl="0" indent="0">
              <a:spcBef>
                <a:spcPts val="0"/>
              </a:spcBef>
              <a:buSzPct val="88235"/>
              <a:buNone/>
            </a:pPr>
            <a:r>
              <a:rPr lang="en-US" sz="2800" dirty="0" smtClean="0">
                <a:solidFill>
                  <a:schemeClr val="tx1"/>
                </a:solidFill>
              </a:rPr>
              <a:t>1.</a:t>
            </a:r>
            <a:r>
              <a:rPr lang="en-IN" sz="2800" dirty="0"/>
              <a:t> </a:t>
            </a:r>
            <a:r>
              <a:rPr lang="en-IN" sz="2800" dirty="0" err="1"/>
              <a:t>Anaconda,jupyter,spyder,flask</a:t>
            </a:r>
            <a:endParaRPr lang="en-US" sz="2800" dirty="0" smtClean="0">
              <a:solidFill>
                <a:schemeClr val="tx1"/>
              </a:solidFill>
            </a:endParaRPr>
          </a:p>
          <a:p>
            <a:pPr marL="0" lvl="0" indent="0" algn="just" rtl="0">
              <a:lnSpc>
                <a:spcPct val="90000"/>
              </a:lnSpc>
              <a:spcBef>
                <a:spcPts val="0"/>
              </a:spcBef>
              <a:spcAft>
                <a:spcPts val="0"/>
              </a:spcAft>
              <a:buSzPct val="88235"/>
              <a:buNone/>
            </a:pPr>
            <a:r>
              <a:rPr lang="en-US" sz="2800" dirty="0" smtClean="0">
                <a:solidFill>
                  <a:schemeClr val="tx1"/>
                </a:solidFill>
              </a:rPr>
              <a:t>2.Visual </a:t>
            </a:r>
            <a:r>
              <a:rPr lang="en-US" sz="2800" dirty="0">
                <a:solidFill>
                  <a:schemeClr val="tx1"/>
                </a:solidFill>
              </a:rPr>
              <a:t>Studio Code </a:t>
            </a:r>
            <a:endParaRPr sz="2800" dirty="0">
              <a:solidFill>
                <a:schemeClr val="tx1"/>
              </a:solidFill>
            </a:endParaRPr>
          </a:p>
          <a:p>
            <a:pPr marL="0" lvl="0" indent="0" algn="just" rtl="0">
              <a:lnSpc>
                <a:spcPct val="90000"/>
              </a:lnSpc>
              <a:spcBef>
                <a:spcPts val="0"/>
              </a:spcBef>
              <a:spcAft>
                <a:spcPts val="0"/>
              </a:spcAft>
              <a:buSzPct val="88235"/>
              <a:buNone/>
            </a:pPr>
            <a:r>
              <a:rPr lang="en-US" sz="2800" dirty="0" smtClean="0">
                <a:solidFill>
                  <a:schemeClr val="tx1"/>
                </a:solidFill>
              </a:rPr>
              <a:t>Hardware </a:t>
            </a:r>
            <a:r>
              <a:rPr lang="en-US" sz="2800" dirty="0">
                <a:solidFill>
                  <a:schemeClr val="tx1"/>
                </a:solidFill>
              </a:rPr>
              <a:t>requirements:  </a:t>
            </a:r>
            <a:endParaRPr sz="2800" dirty="0">
              <a:solidFill>
                <a:schemeClr val="tx1"/>
              </a:solidFill>
            </a:endParaRPr>
          </a:p>
          <a:p>
            <a:pPr marL="0" lvl="0" indent="0" algn="just" rtl="0">
              <a:lnSpc>
                <a:spcPct val="90000"/>
              </a:lnSpc>
              <a:spcBef>
                <a:spcPts val="0"/>
              </a:spcBef>
              <a:spcAft>
                <a:spcPts val="0"/>
              </a:spcAft>
              <a:buSzPct val="88235"/>
              <a:buNone/>
            </a:pPr>
            <a:r>
              <a:rPr lang="en-US" sz="2800" dirty="0">
                <a:solidFill>
                  <a:schemeClr val="tx1"/>
                </a:solidFill>
              </a:rPr>
              <a:t>1.Memory of 8 GB RAM  </a:t>
            </a:r>
            <a:endParaRPr sz="2800" dirty="0">
              <a:solidFill>
                <a:schemeClr val="tx1"/>
              </a:solidFill>
            </a:endParaRPr>
          </a:p>
          <a:p>
            <a:pPr marL="0" lvl="0" indent="0" algn="just" rtl="0">
              <a:lnSpc>
                <a:spcPct val="90000"/>
              </a:lnSpc>
              <a:spcBef>
                <a:spcPts val="0"/>
              </a:spcBef>
              <a:spcAft>
                <a:spcPts val="0"/>
              </a:spcAft>
              <a:buSzPct val="88235"/>
              <a:buNone/>
            </a:pPr>
            <a:r>
              <a:rPr lang="en-US" sz="2800" dirty="0">
                <a:solidFill>
                  <a:schemeClr val="tx1"/>
                </a:solidFill>
              </a:rPr>
              <a:t>2.Processor: minimum quadcore.</a:t>
            </a:r>
            <a:endParaRPr sz="2800" dirty="0">
              <a:solidFill>
                <a:schemeClr val="tx1"/>
              </a:solidFill>
            </a:endParaRPr>
          </a:p>
        </p:txBody>
      </p:sp>
      <p:sp>
        <p:nvSpPr>
          <p:cNvPr id="1048665" name="Google Shape;201;p10"/>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24 April 2022</a:t>
            </a:r>
          </a:p>
        </p:txBody>
      </p:sp>
      <p:sp>
        <p:nvSpPr>
          <p:cNvPr id="1048666" name="Google Shape;202;p10"/>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lang="en-US"/>
          </a:p>
        </p:txBody>
      </p:sp>
      <p:sp>
        <p:nvSpPr>
          <p:cNvPr id="1048667" name="Google Shape;203;p10"/>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Computer Science Engineering</a:t>
            </a: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1048670" name="Google Shape;208;p11"/>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400"/>
              <a:buFont typeface="Calibri"/>
              <a:buNone/>
            </a:pPr>
            <a:r>
              <a:rPr lang="en-US"/>
              <a:t>Solution Proposed</a:t>
            </a:r>
          </a:p>
        </p:txBody>
      </p:sp>
      <p:sp>
        <p:nvSpPr>
          <p:cNvPr id="1048671" name="Google Shape;209;p11"/>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24 April 2022</a:t>
            </a:r>
          </a:p>
        </p:txBody>
      </p:sp>
      <p:sp>
        <p:nvSpPr>
          <p:cNvPr id="1048672" name="Google Shape;210;p11"/>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Computer Science Engineering</a:t>
            </a:r>
          </a:p>
        </p:txBody>
      </p:sp>
      <p:sp>
        <p:nvSpPr>
          <p:cNvPr id="1048673" name="Google Shape;211;p11"/>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lang="en-US"/>
          </a:p>
        </p:txBody>
      </p:sp>
      <p:sp>
        <p:nvSpPr>
          <p:cNvPr id="1048674" name="Google Shape;212;p11"/>
          <p:cNvSpPr txBox="1">
            <a:spLocks noGrp="1"/>
          </p:cNvSpPr>
          <p:nvPr>
            <p:ph type="body" idx="1"/>
          </p:nvPr>
        </p:nvSpPr>
        <p:spPr>
          <a:xfrm>
            <a:off x="345000" y="1449516"/>
            <a:ext cx="11847000" cy="5112900"/>
          </a:xfrm>
          <a:prstGeom prst="rect">
            <a:avLst/>
          </a:prstGeom>
          <a:noFill/>
          <a:ln>
            <a:noFill/>
          </a:ln>
        </p:spPr>
        <p:txBody>
          <a:bodyPr spcFirstLastPara="1" wrap="square" lIns="91425" tIns="45700" rIns="91425" bIns="45700" anchor="t" anchorCtr="0">
            <a:normAutofit fontScale="95962"/>
          </a:bodyPr>
          <a:lstStyle/>
          <a:p>
            <a:pPr marL="228600" lvl="0" indent="-228600">
              <a:spcBef>
                <a:spcPts val="960"/>
              </a:spcBef>
              <a:buSzPct val="100000"/>
              <a:buNone/>
            </a:pPr>
            <a:r>
              <a:rPr lang="en-US" dirty="0" smtClean="0"/>
              <a:t>   In </a:t>
            </a:r>
            <a:r>
              <a:rPr lang="en-US" dirty="0"/>
              <a:t>this proposed system, the datasets are collected and refined based on the commonality. The input parameters are given. By </a:t>
            </a:r>
            <a:r>
              <a:rPr lang="en-US" dirty="0" err="1"/>
              <a:t>analysing</a:t>
            </a:r>
            <a:r>
              <a:rPr lang="en-US" dirty="0"/>
              <a:t> and predicting </a:t>
            </a:r>
            <a:r>
              <a:rPr lang="en-US" dirty="0" smtClean="0"/>
              <a:t>using decision tree algorithm</a:t>
            </a:r>
            <a:r>
              <a:rPr lang="en-US" dirty="0"/>
              <a:t>, the result are produced and some suggestions are given. The datasets have been collected and refined based on commonality uses such as location, crop, Area, soil type, temperature, humidity etc. From these parameters </a:t>
            </a:r>
            <a:r>
              <a:rPr lang="en-US" dirty="0" smtClean="0"/>
              <a:t>name of </a:t>
            </a:r>
            <a:r>
              <a:rPr lang="en-US" dirty="0"/>
              <a:t>the </a:t>
            </a:r>
            <a:r>
              <a:rPr lang="en-US" dirty="0" smtClean="0"/>
              <a:t>crop </a:t>
            </a:r>
            <a:r>
              <a:rPr lang="en-US" dirty="0"/>
              <a:t>can be predicted. </a:t>
            </a:r>
            <a:endParaRPr lang="en-US" dirty="0" smtClean="0"/>
          </a:p>
          <a:p>
            <a:pPr marL="228600" lvl="0" indent="-228600">
              <a:spcBef>
                <a:spcPts val="960"/>
              </a:spcBef>
              <a:buSzPct val="100000"/>
              <a:buNone/>
            </a:pPr>
            <a:endParaRPr dirty="0"/>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677" name="Google Shape;217;p12"/>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400"/>
              <a:buFont typeface="Calibri"/>
              <a:buNone/>
            </a:pPr>
            <a:r>
              <a:rPr lang="en-US"/>
              <a:t>The Outcome Discussion</a:t>
            </a:r>
          </a:p>
        </p:txBody>
      </p:sp>
      <p:sp>
        <p:nvSpPr>
          <p:cNvPr id="1048678" name="Google Shape;218;p12"/>
          <p:cNvSpPr txBox="1">
            <a:spLocks noGrp="1"/>
          </p:cNvSpPr>
          <p:nvPr>
            <p:ph type="body" idx="1"/>
          </p:nvPr>
        </p:nvSpPr>
        <p:spPr>
          <a:xfrm>
            <a:off x="-34635" y="1300766"/>
            <a:ext cx="11847000" cy="5100034"/>
          </a:xfrm>
          <a:prstGeom prst="rect">
            <a:avLst/>
          </a:prstGeom>
          <a:noFill/>
          <a:ln>
            <a:noFill/>
          </a:ln>
        </p:spPr>
        <p:txBody>
          <a:bodyPr spcFirstLastPara="1" wrap="square" lIns="91425" tIns="45700" rIns="91425" bIns="45700" anchor="t" anchorCtr="0">
            <a:normAutofit fontScale="95625"/>
          </a:bodyPr>
          <a:lstStyle/>
          <a:p>
            <a:pPr marL="514350" lvl="0" indent="-514350">
              <a:spcBef>
                <a:spcPts val="960"/>
              </a:spcBef>
              <a:buSzPct val="75000"/>
              <a:buAutoNum type="arabicPeriod"/>
            </a:pPr>
            <a:r>
              <a:rPr lang="en-US" sz="4200" dirty="0" smtClean="0">
                <a:latin typeface="Calibri" panose="020F0502020204030204" pitchFamily="34" charset="0"/>
                <a:cs typeface="Calibri" panose="020F0502020204030204" pitchFamily="34" charset="0"/>
              </a:rPr>
              <a:t>Accurate </a:t>
            </a:r>
            <a:r>
              <a:rPr lang="en-US" sz="4200" dirty="0">
                <a:latin typeface="Calibri" panose="020F0502020204030204" pitchFamily="34" charset="0"/>
                <a:cs typeface="Calibri" panose="020F0502020204030204" pitchFamily="34" charset="0"/>
              </a:rPr>
              <a:t>crop prediction results in increased crop production. </a:t>
            </a:r>
            <a:endParaRPr lang="en-US" sz="4200" dirty="0" smtClean="0">
              <a:latin typeface="Calibri" panose="020F0502020204030204" pitchFamily="34" charset="0"/>
              <a:cs typeface="Calibri" panose="020F0502020204030204" pitchFamily="34" charset="0"/>
            </a:endParaRPr>
          </a:p>
          <a:p>
            <a:pPr lvl="0" indent="-457200">
              <a:spcBef>
                <a:spcPts val="960"/>
              </a:spcBef>
              <a:buSzPct val="75000"/>
              <a:buAutoNum type="arabicPeriod"/>
            </a:pPr>
            <a:r>
              <a:rPr lang="en-US" sz="4200" dirty="0" smtClean="0"/>
              <a:t>Correct selection of crop leads to an overall economic growth.</a:t>
            </a:r>
          </a:p>
          <a:p>
            <a:pPr lvl="0" indent="-457200">
              <a:spcBef>
                <a:spcPts val="960"/>
              </a:spcBef>
              <a:buSzPct val="75000"/>
              <a:buAutoNum type="arabicPeriod"/>
            </a:pPr>
            <a:r>
              <a:rPr lang="en-US" sz="4200" dirty="0" smtClean="0"/>
              <a:t>Our application would prevent suicide rate of farmers due to crop failure. </a:t>
            </a:r>
          </a:p>
          <a:p>
            <a:pPr lvl="0" indent="-457200">
              <a:spcBef>
                <a:spcPts val="960"/>
              </a:spcBef>
              <a:buSzPct val="75000"/>
              <a:buAutoNum type="arabicPeriod"/>
            </a:pPr>
            <a:endParaRPr sz="4200" dirty="0"/>
          </a:p>
          <a:p>
            <a:pPr marL="228600" lvl="0" indent="0" algn="just" rtl="0">
              <a:lnSpc>
                <a:spcPct val="90000"/>
              </a:lnSpc>
              <a:spcBef>
                <a:spcPts val="960"/>
              </a:spcBef>
              <a:spcAft>
                <a:spcPts val="0"/>
              </a:spcAft>
              <a:buSzPct val="225000"/>
              <a:buNone/>
            </a:pPr>
            <a:endParaRPr sz="2400" dirty="0"/>
          </a:p>
        </p:txBody>
      </p:sp>
      <p:sp>
        <p:nvSpPr>
          <p:cNvPr id="1048679" name="Google Shape;219;p12"/>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24 April 2022</a:t>
            </a:r>
          </a:p>
        </p:txBody>
      </p:sp>
      <p:sp>
        <p:nvSpPr>
          <p:cNvPr id="1048680" name="Google Shape;220;p12"/>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lang="en-US"/>
          </a:p>
        </p:txBody>
      </p:sp>
      <p:sp>
        <p:nvSpPr>
          <p:cNvPr id="1048681" name="Google Shape;221;p12"/>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Computer Science Engineering</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1048684" name="Google Shape;226;p13"/>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400"/>
              <a:buFont typeface="Calibri"/>
              <a:buNone/>
            </a:pPr>
            <a:r>
              <a:rPr lang="en-US" dirty="0" smtClean="0"/>
              <a:t>Merits and Demerits</a:t>
            </a:r>
            <a:endParaRPr lang="en-US" dirty="0"/>
          </a:p>
        </p:txBody>
      </p:sp>
      <p:sp>
        <p:nvSpPr>
          <p:cNvPr id="1048685" name="Google Shape;227;p13"/>
          <p:cNvSpPr txBox="1">
            <a:spLocks noGrp="1"/>
          </p:cNvSpPr>
          <p:nvPr>
            <p:ph type="body" idx="1"/>
          </p:nvPr>
        </p:nvSpPr>
        <p:spPr>
          <a:xfrm>
            <a:off x="59571" y="1375147"/>
            <a:ext cx="11847000" cy="5112900"/>
          </a:xfrm>
          <a:prstGeom prst="rect">
            <a:avLst/>
          </a:prstGeom>
          <a:noFill/>
          <a:ln>
            <a:noFill/>
          </a:ln>
        </p:spPr>
        <p:txBody>
          <a:bodyPr spcFirstLastPara="1" wrap="square" lIns="91425" tIns="45700" rIns="91425" bIns="45700" anchor="t" anchorCtr="0">
            <a:normAutofit fontScale="92500" lnSpcReduction="10000"/>
          </a:bodyPr>
          <a:lstStyle/>
          <a:p>
            <a:pPr marL="228600" lvl="0" indent="0" algn="just" rtl="0">
              <a:lnSpc>
                <a:spcPct val="80000"/>
              </a:lnSpc>
              <a:spcBef>
                <a:spcPts val="0"/>
              </a:spcBef>
              <a:spcAft>
                <a:spcPts val="0"/>
              </a:spcAft>
              <a:buSzPts val="935"/>
              <a:buNone/>
            </a:pPr>
            <a:r>
              <a:rPr lang="en-US" dirty="0" smtClean="0"/>
              <a:t>Merits</a:t>
            </a:r>
            <a:r>
              <a:rPr lang="en-US" sz="2520" dirty="0" smtClean="0"/>
              <a:t>:</a:t>
            </a:r>
          </a:p>
          <a:p>
            <a:pPr marL="228600" lvl="0" indent="0" algn="just" rtl="0">
              <a:lnSpc>
                <a:spcPct val="80000"/>
              </a:lnSpc>
              <a:spcBef>
                <a:spcPts val="0"/>
              </a:spcBef>
              <a:spcAft>
                <a:spcPts val="0"/>
              </a:spcAft>
              <a:buSzPts val="935"/>
              <a:buNone/>
            </a:pPr>
            <a:endParaRPr lang="en-US" sz="2520" dirty="0"/>
          </a:p>
          <a:p>
            <a:pPr marL="114300" indent="0">
              <a:buNone/>
            </a:pPr>
            <a:r>
              <a:rPr lang="en-US" dirty="0" smtClean="0"/>
              <a:t>1</a:t>
            </a:r>
            <a:r>
              <a:rPr lang="en-US" dirty="0"/>
              <a:t>. Weather aberrations can cause physical damage to crops. </a:t>
            </a:r>
          </a:p>
          <a:p>
            <a:pPr marL="114300" indent="0">
              <a:buNone/>
            </a:pPr>
            <a:r>
              <a:rPr lang="en-US" dirty="0" smtClean="0"/>
              <a:t>2</a:t>
            </a:r>
            <a:r>
              <a:rPr lang="en-US" dirty="0"/>
              <a:t>. Help in cut costs. </a:t>
            </a:r>
            <a:endParaRPr lang="en-US" dirty="0" smtClean="0"/>
          </a:p>
          <a:p>
            <a:pPr marL="114300" indent="0">
              <a:buNone/>
            </a:pPr>
            <a:r>
              <a:rPr lang="en-US" dirty="0" smtClean="0"/>
              <a:t>3</a:t>
            </a:r>
            <a:r>
              <a:rPr lang="en-US" dirty="0"/>
              <a:t>. Product higher crop yield. </a:t>
            </a:r>
            <a:endParaRPr lang="en-US" dirty="0"/>
          </a:p>
          <a:p>
            <a:pPr marL="114300" indent="0">
              <a:buNone/>
            </a:pPr>
            <a:r>
              <a:rPr lang="en-US" dirty="0" smtClean="0"/>
              <a:t>4</a:t>
            </a:r>
            <a:r>
              <a:rPr lang="en-US" dirty="0"/>
              <a:t>. Prevent over or under watering. </a:t>
            </a:r>
          </a:p>
          <a:p>
            <a:pPr marL="114300" indent="0" algn="l">
              <a:buNone/>
            </a:pPr>
            <a:endParaRPr lang="en-US" sz="2800" dirty="0" smtClean="0"/>
          </a:p>
          <a:p>
            <a:pPr marL="114300" indent="0" algn="l">
              <a:buNone/>
            </a:pPr>
            <a:endParaRPr lang="en-US" dirty="0" smtClean="0"/>
          </a:p>
          <a:p>
            <a:pPr marL="114300" indent="0" algn="l">
              <a:buNone/>
            </a:pPr>
            <a:r>
              <a:rPr lang="en-US" dirty="0" smtClean="0"/>
              <a:t>Demerits</a:t>
            </a:r>
            <a:r>
              <a:rPr lang="en-US" sz="2800" dirty="0" smtClean="0"/>
              <a:t>:</a:t>
            </a:r>
          </a:p>
          <a:p>
            <a:pPr marL="114300" indent="0">
              <a:buNone/>
            </a:pPr>
            <a:r>
              <a:rPr lang="en-US" dirty="0" smtClean="0"/>
              <a:t>Sudden </a:t>
            </a:r>
            <a:r>
              <a:rPr lang="en-US" dirty="0"/>
              <a:t>change in weather cause crop damage </a:t>
            </a:r>
          </a:p>
          <a:p>
            <a:pPr marL="114300" indent="0">
              <a:buNone/>
            </a:pPr>
            <a:r>
              <a:rPr lang="en-US" sz="2800" dirty="0"/>
              <a:t/>
            </a:r>
            <a:br>
              <a:rPr lang="en-US" sz="2800" dirty="0"/>
            </a:br>
            <a:r>
              <a:rPr lang="en-US" sz="2800" dirty="0"/>
              <a:t/>
            </a:r>
            <a:br>
              <a:rPr lang="en-US" sz="2800" dirty="0"/>
            </a:br>
            <a:endParaRPr sz="2520" dirty="0"/>
          </a:p>
        </p:txBody>
      </p:sp>
      <p:sp>
        <p:nvSpPr>
          <p:cNvPr id="1048686" name="Google Shape;228;p13"/>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24 April 2022</a:t>
            </a:r>
          </a:p>
        </p:txBody>
      </p:sp>
      <p:sp>
        <p:nvSpPr>
          <p:cNvPr id="1048687" name="Google Shape;229;p13"/>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lang="en-US"/>
          </a:p>
        </p:txBody>
      </p:sp>
      <p:sp>
        <p:nvSpPr>
          <p:cNvPr id="1048688" name="Google Shape;230;p13"/>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Computer Science Engineering</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4" name="Text Placeholder 3"/>
          <p:cNvSpPr>
            <a:spLocks noGrp="1"/>
          </p:cNvSpPr>
          <p:nvPr>
            <p:ph type="body" idx="1"/>
          </p:nvPr>
        </p:nvSpPr>
        <p:spPr/>
        <p:txBody>
          <a:bodyPr/>
          <a:lstStyle/>
          <a:p>
            <a:r>
              <a:rPr lang="en-US" dirty="0"/>
              <a:t>Weather aberrations can cause physical damage to </a:t>
            </a:r>
            <a:r>
              <a:rPr lang="en-US" dirty="0" smtClean="0"/>
              <a:t>crops.</a:t>
            </a:r>
          </a:p>
          <a:p>
            <a:r>
              <a:rPr lang="en-US" dirty="0" smtClean="0"/>
              <a:t>With </a:t>
            </a:r>
            <a:r>
              <a:rPr lang="en-US" dirty="0"/>
              <a:t>help of this project we can predict </a:t>
            </a:r>
            <a:r>
              <a:rPr lang="en-US" dirty="0" smtClean="0"/>
              <a:t>in </a:t>
            </a:r>
            <a:r>
              <a:rPr lang="en-US" dirty="0"/>
              <a:t>certain environmental conduction which crop should be </a:t>
            </a:r>
            <a:r>
              <a:rPr lang="en-US" dirty="0" smtClean="0"/>
              <a:t>taken.</a:t>
            </a:r>
          </a:p>
          <a:p>
            <a:r>
              <a:rPr lang="en-US" dirty="0" smtClean="0"/>
              <a:t>This system </a:t>
            </a:r>
            <a:r>
              <a:rPr lang="en-US" dirty="0"/>
              <a:t>will continue to enhance farmer efficiency by further enabling </a:t>
            </a:r>
            <a:r>
              <a:rPr lang="en-US" dirty="0" smtClean="0"/>
              <a:t>them </a:t>
            </a:r>
            <a:r>
              <a:rPr lang="en-US" dirty="0"/>
              <a:t>to monitor each plot of land and determine the precise input needed for their crops.</a:t>
            </a:r>
          </a:p>
          <a:p>
            <a:endParaRPr lang="en-IN" dirty="0"/>
          </a:p>
        </p:txBody>
      </p:sp>
    </p:spTree>
    <p:extLst>
      <p:ext uri="{BB962C8B-B14F-4D97-AF65-F5344CB8AC3E}">
        <p14:creationId xmlns:p14="http://schemas.microsoft.com/office/powerpoint/2010/main" val="154246021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1048691" name="Google Shape;235;p14"/>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lt1"/>
              </a:buClr>
              <a:buSzPts val="4400"/>
              <a:buFont typeface="Calibri"/>
              <a:buNone/>
            </a:pPr>
            <a:r>
              <a:rPr lang="en-US"/>
              <a:t>Acknowledgment</a:t>
            </a:r>
          </a:p>
        </p:txBody>
      </p:sp>
      <p:sp>
        <p:nvSpPr>
          <p:cNvPr id="1048692" name="Google Shape;236;p14"/>
          <p:cNvSpPr txBox="1">
            <a:spLocks noGrp="1"/>
          </p:cNvSpPr>
          <p:nvPr>
            <p:ph type="body" idx="1"/>
          </p:nvPr>
        </p:nvSpPr>
        <p:spPr>
          <a:xfrm>
            <a:off x="74296" y="1449522"/>
            <a:ext cx="11847000" cy="511290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3200"/>
              <a:buNone/>
            </a:pPr>
            <a:r>
              <a:rPr lang="en-US" dirty="0"/>
              <a:t>Firstly we would like to express our gratitude to our head of department Prof. Praveen </a:t>
            </a:r>
            <a:r>
              <a:rPr lang="en-US" dirty="0" err="1" smtClean="0"/>
              <a:t>Bhanodia</a:t>
            </a:r>
            <a:r>
              <a:rPr lang="en-US" dirty="0" smtClean="0"/>
              <a:t> </a:t>
            </a:r>
            <a:r>
              <a:rPr lang="en-US" dirty="0"/>
              <a:t>without whom we would not have had the opportunity to make this project. Also our project coordinator Prof. </a:t>
            </a:r>
            <a:r>
              <a:rPr lang="en-US" dirty="0" err="1" smtClean="0"/>
              <a:t>Preeti</a:t>
            </a:r>
            <a:r>
              <a:rPr lang="en-US" dirty="0" smtClean="0"/>
              <a:t> Shukla</a:t>
            </a:r>
            <a:r>
              <a:rPr lang="en-US" dirty="0" smtClean="0"/>
              <a:t> </a:t>
            </a:r>
            <a:r>
              <a:rPr lang="en-US" dirty="0"/>
              <a:t>for </a:t>
            </a:r>
            <a:r>
              <a:rPr lang="en-US" dirty="0" smtClean="0"/>
              <a:t>her </a:t>
            </a:r>
            <a:r>
              <a:rPr lang="en-US" dirty="0"/>
              <a:t>support and guidance. </a:t>
            </a:r>
            <a:r>
              <a:rPr lang="en-US" dirty="0" smtClean="0"/>
              <a:t>Her </a:t>
            </a:r>
            <a:r>
              <a:rPr lang="en-US" dirty="0"/>
              <a:t>constructive criticism and valuable insights helped us develop this project in a better way. Finally, no task at hand is successfully complete without the blessings of our parents and support of our team members and so we would like to thank them as well.</a:t>
            </a:r>
            <a:endParaRPr dirty="0"/>
          </a:p>
        </p:txBody>
      </p:sp>
      <p:sp>
        <p:nvSpPr>
          <p:cNvPr id="1048693" name="Google Shape;237;p14"/>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24 April 2022</a:t>
            </a:r>
          </a:p>
        </p:txBody>
      </p:sp>
      <p:sp>
        <p:nvSpPr>
          <p:cNvPr id="1048694" name="Google Shape;238;p14"/>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lang="en-US"/>
          </a:p>
        </p:txBody>
      </p:sp>
      <p:sp>
        <p:nvSpPr>
          <p:cNvPr id="1048695" name="Google Shape;239;p14"/>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Computer Science Engineering</a:t>
            </a: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1048701" name="Google Shape;244;p15"/>
          <p:cNvSpPr/>
          <p:nvPr/>
        </p:nvSpPr>
        <p:spPr>
          <a:xfrm>
            <a:off x="91888" y="1843951"/>
            <a:ext cx="12008224" cy="30759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0"/>
              <a:buFont typeface="Arial"/>
              <a:buNone/>
            </a:pPr>
            <a:r>
              <a:rPr lang="en-US" sz="20000" b="1" i="0" u="none" strike="noStrike" cap="none">
                <a:solidFill>
                  <a:srgbClr val="6D9BC1"/>
                </a:solidFill>
                <a:latin typeface="Quattrocento Sans"/>
                <a:ea typeface="Quattrocento Sans"/>
                <a:cs typeface="Quattrocento Sans"/>
                <a:sym typeface="Quattrocento Sans"/>
              </a:rPr>
              <a:t>Q&amp;A</a:t>
            </a:r>
            <a:endParaRPr sz="20000" b="1" i="0" u="none" strike="noStrike" cap="none">
              <a:solidFill>
                <a:srgbClr val="6D9BC1"/>
              </a:solidFill>
              <a:latin typeface="Quattrocento Sans"/>
              <a:ea typeface="Quattrocento Sans"/>
              <a:cs typeface="Quattrocento Sans"/>
              <a:sym typeface="Quattrocento Sans"/>
            </a:endParaRPr>
          </a:p>
        </p:txBody>
      </p:sp>
      <p:sp>
        <p:nvSpPr>
          <p:cNvPr id="1048702" name="Google Shape;245;p15"/>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24 April 2022</a:t>
            </a:r>
          </a:p>
        </p:txBody>
      </p:sp>
      <p:sp>
        <p:nvSpPr>
          <p:cNvPr id="1048703" name="Google Shape;246;p15"/>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lang="en-US"/>
          </a:p>
        </p:txBody>
      </p:sp>
      <p:sp>
        <p:nvSpPr>
          <p:cNvPr id="1048704" name="Google Shape;247;p15"/>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Computer Science Engineering</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1048707" name="Google Shape;252;p16"/>
          <p:cNvSpPr/>
          <p:nvPr/>
        </p:nvSpPr>
        <p:spPr>
          <a:xfrm>
            <a:off x="91888" y="1843951"/>
            <a:ext cx="12008224" cy="30759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0"/>
              <a:buFont typeface="Arial"/>
              <a:buNone/>
            </a:pPr>
            <a:r>
              <a:rPr lang="en-US" sz="20000" b="1" i="0" u="none" strike="noStrike" cap="none">
                <a:solidFill>
                  <a:srgbClr val="6D9BC1"/>
                </a:solidFill>
                <a:latin typeface="Quattrocento Sans"/>
                <a:ea typeface="Quattrocento Sans"/>
                <a:cs typeface="Quattrocento Sans"/>
                <a:sym typeface="Quattrocento Sans"/>
              </a:rPr>
              <a:t>THANKS</a:t>
            </a:r>
            <a:endParaRPr sz="20000" b="1" i="0" u="none" strike="noStrike" cap="none">
              <a:solidFill>
                <a:srgbClr val="6D9BC1"/>
              </a:solidFill>
              <a:latin typeface="Quattrocento Sans"/>
              <a:ea typeface="Quattrocento Sans"/>
              <a:cs typeface="Quattrocento Sans"/>
              <a:sym typeface="Quattrocento Sans"/>
            </a:endParaRPr>
          </a:p>
        </p:txBody>
      </p:sp>
      <p:sp>
        <p:nvSpPr>
          <p:cNvPr id="1048708" name="Google Shape;253;p16"/>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24 April 2022</a:t>
            </a:r>
          </a:p>
        </p:txBody>
      </p:sp>
      <p:sp>
        <p:nvSpPr>
          <p:cNvPr id="1048709" name="Google Shape;254;p16"/>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17</a:t>
            </a:fld>
            <a:endParaRPr lang="en-US"/>
          </a:p>
        </p:txBody>
      </p:sp>
      <p:sp>
        <p:nvSpPr>
          <p:cNvPr id="1048710" name="Google Shape;255;p16"/>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Computer Science Engineering</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048592" name="Google Shape;120;p2"/>
          <p:cNvSpPr txBox="1">
            <a:spLocks noGrp="1"/>
          </p:cNvSpPr>
          <p:nvPr>
            <p:ph type="ctrTitle"/>
          </p:nvPr>
        </p:nvSpPr>
        <p:spPr>
          <a:xfrm>
            <a:off x="321475" y="2405575"/>
            <a:ext cx="11653200" cy="1860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1"/>
              </a:buClr>
              <a:buSzPts val="6480"/>
              <a:buFont typeface="Calibri"/>
              <a:buNone/>
            </a:pPr>
            <a:r>
              <a:rPr lang="en-US" sz="6080" dirty="0" smtClean="0"/>
              <a:t>Crop Prediction System</a:t>
            </a:r>
            <a:endParaRPr sz="6080" dirty="0"/>
          </a:p>
        </p:txBody>
      </p:sp>
      <p:sp>
        <p:nvSpPr>
          <p:cNvPr id="1048593" name="Google Shape;121;p2"/>
          <p:cNvSpPr txBox="1">
            <a:spLocks noGrp="1"/>
          </p:cNvSpPr>
          <p:nvPr>
            <p:ph type="subTitle" idx="1"/>
          </p:nvPr>
        </p:nvSpPr>
        <p:spPr>
          <a:xfrm>
            <a:off x="76704" y="5110609"/>
            <a:ext cx="12037454" cy="1137793"/>
          </a:xfrm>
          <a:prstGeom prst="rect">
            <a:avLst/>
          </a:prstGeom>
          <a:noFill/>
          <a:ln>
            <a:noFill/>
          </a:ln>
        </p:spPr>
        <p:txBody>
          <a:bodyPr spcFirstLastPara="1" wrap="square" lIns="91425" tIns="45700" rIns="91425" bIns="45700" anchor="t" anchorCtr="0">
            <a:noAutofit/>
          </a:bodyPr>
          <a:lstStyle/>
          <a:p>
            <a:pPr marL="0" lvl="0" indent="0" algn="r" rtl="0">
              <a:lnSpc>
                <a:spcPct val="150000"/>
              </a:lnSpc>
              <a:spcBef>
                <a:spcPts val="0"/>
              </a:spcBef>
              <a:spcAft>
                <a:spcPts val="0"/>
              </a:spcAft>
              <a:buSzPct val="100000"/>
              <a:buNone/>
            </a:pPr>
            <a:r>
              <a:rPr lang="en-US" sz="2400" dirty="0">
                <a:latin typeface="+mn-lt"/>
              </a:rPr>
              <a:t>Submitted </a:t>
            </a:r>
            <a:r>
              <a:rPr lang="en-US" sz="2400" dirty="0" smtClean="0">
                <a:latin typeface="+mn-lt"/>
              </a:rPr>
              <a:t>to : Prof</a:t>
            </a:r>
            <a:r>
              <a:rPr lang="en-US" sz="2400" dirty="0">
                <a:latin typeface="+mn-lt"/>
              </a:rPr>
              <a:t>. </a:t>
            </a:r>
            <a:r>
              <a:rPr lang="en-US" sz="2400" dirty="0" err="1" smtClean="0">
                <a:latin typeface="+mn-lt"/>
              </a:rPr>
              <a:t>Preeti</a:t>
            </a:r>
            <a:r>
              <a:rPr lang="en-US" sz="2400" dirty="0" smtClean="0">
                <a:latin typeface="+mn-lt"/>
              </a:rPr>
              <a:t> Shukla</a:t>
            </a:r>
            <a:endParaRPr sz="2400" dirty="0">
              <a:latin typeface="+mn-lt"/>
            </a:endParaRPr>
          </a:p>
          <a:p>
            <a:pPr marL="0" lvl="0" indent="0" algn="r" rtl="0">
              <a:lnSpc>
                <a:spcPct val="150000"/>
              </a:lnSpc>
              <a:spcBef>
                <a:spcPts val="600"/>
              </a:spcBef>
              <a:spcAft>
                <a:spcPts val="0"/>
              </a:spcAft>
              <a:buSzPct val="100000"/>
              <a:buNone/>
            </a:pPr>
            <a:r>
              <a:rPr lang="en-US" sz="2400" dirty="0">
                <a:latin typeface="+mn-lt"/>
              </a:rPr>
              <a:t>Department of Computer Science and Engineering</a:t>
            </a:r>
            <a:endParaRPr sz="2400" dirty="0">
              <a:latin typeface="+mn-lt"/>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048602" name="Google Shape;126;p3"/>
          <p:cNvSpPr txBox="1">
            <a:spLocks noGrp="1"/>
          </p:cNvSpPr>
          <p:nvPr>
            <p:ph type="title"/>
          </p:nvPr>
        </p:nvSpPr>
        <p:spPr>
          <a:xfrm>
            <a:off x="375050" y="2402250"/>
            <a:ext cx="5266200" cy="21873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3200"/>
              <a:buFont typeface="Oi"/>
              <a:buNone/>
            </a:pPr>
            <a:r>
              <a:rPr lang="en-US" sz="3200" dirty="0">
                <a:latin typeface="+mj-lt"/>
              </a:rPr>
              <a:t>Supervised by:</a:t>
            </a:r>
            <a:br>
              <a:rPr lang="en-US" sz="3200" dirty="0">
                <a:latin typeface="+mj-lt"/>
              </a:rPr>
            </a:br>
            <a:r>
              <a:rPr lang="en-US" sz="3200" dirty="0">
                <a:latin typeface="+mj-lt"/>
              </a:rPr>
              <a:t>Prof. </a:t>
            </a:r>
            <a:r>
              <a:rPr lang="en-US" sz="3200" dirty="0" err="1" smtClean="0">
                <a:latin typeface="+mj-lt"/>
              </a:rPr>
              <a:t>Preeti</a:t>
            </a:r>
            <a:r>
              <a:rPr lang="en-US" sz="3200" dirty="0" smtClean="0">
                <a:latin typeface="+mj-lt"/>
              </a:rPr>
              <a:t> Shukla</a:t>
            </a:r>
            <a:endParaRPr sz="3200" dirty="0">
              <a:latin typeface="+mj-lt"/>
            </a:endParaRPr>
          </a:p>
        </p:txBody>
      </p:sp>
      <p:sp>
        <p:nvSpPr>
          <p:cNvPr id="1048603" name="Google Shape;127;p3"/>
          <p:cNvSpPr txBox="1">
            <a:spLocks noGrp="1"/>
          </p:cNvSpPr>
          <p:nvPr>
            <p:ph type="body" idx="1"/>
          </p:nvPr>
        </p:nvSpPr>
        <p:spPr>
          <a:xfrm>
            <a:off x="5960575" y="2025750"/>
            <a:ext cx="5632200" cy="2827500"/>
          </a:xfrm>
          <a:prstGeom prst="rect">
            <a:avLst/>
          </a:prstGeom>
          <a:noFill/>
          <a:ln>
            <a:noFill/>
          </a:ln>
        </p:spPr>
        <p:txBody>
          <a:bodyPr spcFirstLastPara="1" wrap="square" lIns="91425" tIns="45700" rIns="91425" bIns="45700" anchor="ctr" anchorCtr="0">
            <a:normAutofit fontScale="65000" lnSpcReduction="20000"/>
          </a:bodyPr>
          <a:lstStyle/>
          <a:p>
            <a:pPr marL="0" lvl="0" indent="0" algn="l" rtl="0">
              <a:lnSpc>
                <a:spcPct val="120000"/>
              </a:lnSpc>
              <a:spcBef>
                <a:spcPts val="0"/>
              </a:spcBef>
              <a:spcAft>
                <a:spcPts val="0"/>
              </a:spcAft>
              <a:buSzPct val="100000"/>
              <a:buNone/>
            </a:pPr>
            <a:r>
              <a:rPr lang="en-US" dirty="0"/>
              <a:t>Team Members</a:t>
            </a:r>
          </a:p>
          <a:p>
            <a:pPr marL="0" lvl="0" indent="0">
              <a:lnSpc>
                <a:spcPct val="120000"/>
              </a:lnSpc>
              <a:spcBef>
                <a:spcPts val="0"/>
              </a:spcBef>
              <a:buSzPct val="100000"/>
            </a:pPr>
            <a:r>
              <a:rPr lang="en-US" dirty="0"/>
              <a:t>1</a:t>
            </a:r>
            <a:r>
              <a:rPr lang="en-US" dirty="0"/>
              <a:t>. </a:t>
            </a:r>
            <a:r>
              <a:rPr lang="en-US" dirty="0" err="1"/>
              <a:t>Ansh</a:t>
            </a:r>
            <a:r>
              <a:rPr lang="en-US" dirty="0"/>
              <a:t> Joshi(0827CS201036)</a:t>
            </a:r>
            <a:endParaRPr lang="en-US" dirty="0" smtClean="0"/>
          </a:p>
          <a:p>
            <a:pPr marL="0" indent="0">
              <a:lnSpc>
                <a:spcPct val="120000"/>
              </a:lnSpc>
              <a:spcBef>
                <a:spcPts val="0"/>
              </a:spcBef>
              <a:buSzPct val="100000"/>
            </a:pPr>
            <a:r>
              <a:rPr lang="en-US" dirty="0"/>
              <a:t>2. Anurag Mahajan(0827CS201037)</a:t>
            </a:r>
          </a:p>
          <a:p>
            <a:pPr marL="0" lvl="0" indent="0">
              <a:lnSpc>
                <a:spcPct val="120000"/>
              </a:lnSpc>
              <a:spcBef>
                <a:spcPts val="0"/>
              </a:spcBef>
              <a:buSzPct val="100000"/>
            </a:pPr>
            <a:r>
              <a:rPr lang="en-US" dirty="0" smtClean="0"/>
              <a:t>3</a:t>
            </a:r>
            <a:r>
              <a:rPr lang="en-US" dirty="0"/>
              <a:t>. </a:t>
            </a:r>
            <a:r>
              <a:rPr lang="en-US" dirty="0" err="1"/>
              <a:t>Anushka</a:t>
            </a:r>
            <a:r>
              <a:rPr lang="en-US" dirty="0"/>
              <a:t> </a:t>
            </a:r>
            <a:r>
              <a:rPr lang="en-US" dirty="0" err="1"/>
              <a:t>Bhanpiya</a:t>
            </a:r>
            <a:r>
              <a:rPr lang="en-US" dirty="0"/>
              <a:t>(0827CS201040)</a:t>
            </a:r>
            <a:endParaRPr lang="en-US" dirty="0"/>
          </a:p>
          <a:p>
            <a:pPr marL="0" lvl="0" indent="0" algn="l" rtl="0">
              <a:lnSpc>
                <a:spcPct val="120000"/>
              </a:lnSpc>
              <a:spcBef>
                <a:spcPts val="0"/>
              </a:spcBef>
              <a:spcAft>
                <a:spcPts val="0"/>
              </a:spcAft>
              <a:buSzPct val="100000"/>
              <a:buNone/>
            </a:pPr>
            <a:r>
              <a:rPr lang="en-US" dirty="0"/>
              <a:t>4.Avani Jain(0827CS201050)</a:t>
            </a:r>
          </a:p>
        </p:txBody>
      </p:sp>
      <p:sp>
        <p:nvSpPr>
          <p:cNvPr id="1048604" name="Google Shape;128;p3"/>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24 April 2022</a:t>
            </a:r>
          </a:p>
        </p:txBody>
      </p:sp>
      <p:sp>
        <p:nvSpPr>
          <p:cNvPr id="1048605" name="Google Shape;129;p3"/>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Computer Science Engineering</a:t>
            </a:r>
          </a:p>
        </p:txBody>
      </p:sp>
      <p:sp>
        <p:nvSpPr>
          <p:cNvPr id="1048606" name="Google Shape;130;p3"/>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lang="en-US"/>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048615" name="Google Shape;135;p4"/>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400"/>
              <a:buFont typeface="Calibri"/>
              <a:buNone/>
            </a:pPr>
            <a:r>
              <a:rPr lang="en-US"/>
              <a:t>Project Presentation Outline</a:t>
            </a:r>
          </a:p>
        </p:txBody>
      </p:sp>
      <p:sp>
        <p:nvSpPr>
          <p:cNvPr id="1048616" name="Google Shape;136;p4"/>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fontScale="86250" lnSpcReduction="10000"/>
          </a:bodyPr>
          <a:lstStyle/>
          <a:p>
            <a:pPr marL="228600" lvl="0" indent="-228600" algn="just" rtl="0">
              <a:lnSpc>
                <a:spcPct val="90000"/>
              </a:lnSpc>
              <a:spcBef>
                <a:spcPts val="0"/>
              </a:spcBef>
              <a:spcAft>
                <a:spcPts val="0"/>
              </a:spcAft>
              <a:buSzPct val="100000"/>
              <a:buChar char="❖"/>
            </a:pPr>
            <a:r>
              <a:rPr lang="en-US" dirty="0"/>
              <a:t>Abstract</a:t>
            </a:r>
          </a:p>
          <a:p>
            <a:pPr marL="228600" lvl="0" indent="-228600" algn="just" rtl="0">
              <a:lnSpc>
                <a:spcPct val="90000"/>
              </a:lnSpc>
              <a:spcBef>
                <a:spcPts val="888"/>
              </a:spcBef>
              <a:spcAft>
                <a:spcPts val="0"/>
              </a:spcAft>
              <a:buSzPct val="100000"/>
              <a:buChar char="❖"/>
            </a:pPr>
            <a:r>
              <a:rPr lang="en-US" dirty="0"/>
              <a:t>Introduction</a:t>
            </a:r>
          </a:p>
          <a:p>
            <a:pPr marL="228600" lvl="0" indent="-228600" algn="just" rtl="0">
              <a:lnSpc>
                <a:spcPct val="90000"/>
              </a:lnSpc>
              <a:spcBef>
                <a:spcPts val="888"/>
              </a:spcBef>
              <a:spcAft>
                <a:spcPts val="0"/>
              </a:spcAft>
              <a:buSzPct val="100000"/>
              <a:buChar char="❖"/>
            </a:pPr>
            <a:r>
              <a:rPr lang="en-US" dirty="0"/>
              <a:t>Problem Statement</a:t>
            </a:r>
          </a:p>
          <a:p>
            <a:pPr marL="228600" lvl="0" indent="-228600" algn="just" rtl="0">
              <a:lnSpc>
                <a:spcPct val="90000"/>
              </a:lnSpc>
              <a:spcBef>
                <a:spcPts val="888"/>
              </a:spcBef>
              <a:spcAft>
                <a:spcPts val="0"/>
              </a:spcAft>
              <a:buSzPct val="100000"/>
              <a:buChar char="❖"/>
            </a:pPr>
            <a:r>
              <a:rPr lang="en-US" dirty="0" smtClean="0"/>
              <a:t>Objectives</a:t>
            </a:r>
          </a:p>
          <a:p>
            <a:pPr marL="228600" lvl="0" indent="-228600" algn="just" rtl="0">
              <a:lnSpc>
                <a:spcPct val="90000"/>
              </a:lnSpc>
              <a:spcBef>
                <a:spcPts val="888"/>
              </a:spcBef>
              <a:spcAft>
                <a:spcPts val="0"/>
              </a:spcAft>
              <a:buSzPct val="100000"/>
              <a:buChar char="❖"/>
            </a:pPr>
            <a:r>
              <a:rPr lang="en-US" dirty="0" smtClean="0"/>
              <a:t>Survey of existing System</a:t>
            </a:r>
            <a:endParaRPr lang="en-US" dirty="0"/>
          </a:p>
          <a:p>
            <a:pPr marL="228600" lvl="0" indent="-228600" algn="just" rtl="0">
              <a:lnSpc>
                <a:spcPct val="90000"/>
              </a:lnSpc>
              <a:spcBef>
                <a:spcPts val="888"/>
              </a:spcBef>
              <a:spcAft>
                <a:spcPts val="0"/>
              </a:spcAft>
              <a:buSzPct val="100000"/>
              <a:buChar char="❖"/>
            </a:pPr>
            <a:r>
              <a:rPr lang="en-US" dirty="0"/>
              <a:t>Requirement Analysis</a:t>
            </a:r>
          </a:p>
          <a:p>
            <a:pPr marL="228600" lvl="0" indent="-228600" algn="just" rtl="0">
              <a:lnSpc>
                <a:spcPct val="90000"/>
              </a:lnSpc>
              <a:spcBef>
                <a:spcPts val="888"/>
              </a:spcBef>
              <a:spcAft>
                <a:spcPts val="0"/>
              </a:spcAft>
              <a:buSzPct val="100000"/>
              <a:buChar char="❖"/>
            </a:pPr>
            <a:r>
              <a:rPr lang="en-US" dirty="0" smtClean="0"/>
              <a:t>Solution </a:t>
            </a:r>
            <a:r>
              <a:rPr lang="en-US" dirty="0"/>
              <a:t>Proposed</a:t>
            </a:r>
          </a:p>
          <a:p>
            <a:pPr marL="228600" lvl="0" indent="-228600" algn="just" rtl="0">
              <a:lnSpc>
                <a:spcPct val="90000"/>
              </a:lnSpc>
              <a:spcBef>
                <a:spcPts val="888"/>
              </a:spcBef>
              <a:spcAft>
                <a:spcPts val="0"/>
              </a:spcAft>
              <a:buSzPct val="100000"/>
              <a:buChar char="❖"/>
            </a:pPr>
            <a:r>
              <a:rPr lang="en-US" dirty="0"/>
              <a:t>The Outcome  Discussion</a:t>
            </a:r>
          </a:p>
          <a:p>
            <a:pPr marL="228600" lvl="0" indent="-228600" algn="just" rtl="0">
              <a:lnSpc>
                <a:spcPct val="90000"/>
              </a:lnSpc>
              <a:spcBef>
                <a:spcPts val="888"/>
              </a:spcBef>
              <a:spcAft>
                <a:spcPts val="0"/>
              </a:spcAft>
              <a:buSzPct val="100000"/>
              <a:buChar char="❖"/>
            </a:pPr>
            <a:r>
              <a:rPr lang="en-US" dirty="0" smtClean="0"/>
              <a:t>Merits and Demerits</a:t>
            </a:r>
          </a:p>
          <a:p>
            <a:pPr marL="228600" lvl="0" indent="-228600" algn="just" rtl="0">
              <a:lnSpc>
                <a:spcPct val="90000"/>
              </a:lnSpc>
              <a:spcBef>
                <a:spcPts val="888"/>
              </a:spcBef>
              <a:spcAft>
                <a:spcPts val="0"/>
              </a:spcAft>
              <a:buSzPct val="100000"/>
              <a:buChar char="❖"/>
            </a:pPr>
            <a:r>
              <a:rPr lang="en-US" dirty="0" smtClean="0"/>
              <a:t>Conclusion</a:t>
            </a:r>
          </a:p>
          <a:p>
            <a:pPr marL="228600" lvl="0" indent="-228600" algn="just" rtl="0">
              <a:lnSpc>
                <a:spcPct val="90000"/>
              </a:lnSpc>
              <a:spcBef>
                <a:spcPts val="888"/>
              </a:spcBef>
              <a:spcAft>
                <a:spcPts val="0"/>
              </a:spcAft>
              <a:buSzPct val="100000"/>
              <a:buChar char="❖"/>
            </a:pPr>
            <a:r>
              <a:rPr lang="en-US" dirty="0" smtClean="0"/>
              <a:t>Acknowledgement</a:t>
            </a:r>
            <a:endParaRPr lang="en-US" dirty="0"/>
          </a:p>
          <a:p>
            <a:pPr marL="228600" lvl="0" indent="-228600" algn="just" rtl="0">
              <a:lnSpc>
                <a:spcPct val="90000"/>
              </a:lnSpc>
              <a:spcBef>
                <a:spcPts val="888"/>
              </a:spcBef>
              <a:spcAft>
                <a:spcPts val="0"/>
              </a:spcAft>
              <a:buSzPct val="100000"/>
              <a:buNone/>
            </a:pPr>
            <a:endParaRPr lang="en-US" dirty="0"/>
          </a:p>
        </p:txBody>
      </p:sp>
      <p:sp>
        <p:nvSpPr>
          <p:cNvPr id="1048617" name="Google Shape;137;p4"/>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24 April 2022</a:t>
            </a:r>
          </a:p>
        </p:txBody>
      </p:sp>
      <p:sp>
        <p:nvSpPr>
          <p:cNvPr id="1048618" name="Google Shape;138;p4"/>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lang="en-US"/>
          </a:p>
        </p:txBody>
      </p:sp>
      <p:sp>
        <p:nvSpPr>
          <p:cNvPr id="1048619" name="Google Shape;139;p4"/>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Computer Science Engineering</a:t>
            </a:r>
          </a:p>
        </p:txBody>
      </p:sp>
      <p:pic>
        <p:nvPicPr>
          <p:cNvPr id="2" name="Picture 1"/>
          <p:cNvPicPr>
            <a:picLocks noChangeAspect="1"/>
          </p:cNvPicPr>
          <p:nvPr/>
        </p:nvPicPr>
        <p:blipFill>
          <a:blip r:embed="rId3"/>
          <a:stretch>
            <a:fillRect/>
          </a:stretch>
        </p:blipFill>
        <p:spPr>
          <a:xfrm>
            <a:off x="6234545" y="1593274"/>
            <a:ext cx="5056910" cy="4530436"/>
          </a:xfrm>
          <a:prstGeom prst="rect">
            <a:avLst/>
          </a:prstGeom>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048622" name="Google Shape;145;p5"/>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400"/>
              <a:buFont typeface="Calibri"/>
              <a:buNone/>
            </a:pPr>
            <a:r>
              <a:rPr lang="en-US" dirty="0" smtClean="0"/>
              <a:t>Abstract</a:t>
            </a:r>
            <a:endParaRPr lang="en-US" dirty="0"/>
          </a:p>
        </p:txBody>
      </p:sp>
      <p:sp>
        <p:nvSpPr>
          <p:cNvPr id="1048623" name="Google Shape;146;p5"/>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ctr" anchorCtr="0">
            <a:normAutofit fontScale="87500" lnSpcReduction="10000"/>
          </a:bodyPr>
          <a:lstStyle/>
          <a:p>
            <a:r>
              <a:rPr lang="en-US" dirty="0"/>
              <a:t>Agriculture is the backbone of Indian economy. Due to global warming and climate change </a:t>
            </a:r>
            <a:r>
              <a:rPr lang="en-US" dirty="0" smtClean="0"/>
              <a:t>traditional </a:t>
            </a:r>
            <a:r>
              <a:rPr lang="en-US" dirty="0"/>
              <a:t>farming in the regular months have been distorted and crops have been ruined is the </a:t>
            </a:r>
            <a:r>
              <a:rPr lang="en-US" dirty="0" smtClean="0"/>
              <a:t>most </a:t>
            </a:r>
            <a:r>
              <a:rPr lang="en-US" dirty="0"/>
              <a:t>common phrase seen today</a:t>
            </a:r>
            <a:r>
              <a:rPr lang="en-US" dirty="0" smtClean="0"/>
              <a:t>.</a:t>
            </a:r>
          </a:p>
          <a:p>
            <a:r>
              <a:rPr lang="en-US" dirty="0"/>
              <a:t>This not only gives economic losses but also the main reason </a:t>
            </a:r>
            <a:r>
              <a:rPr lang="en-US" dirty="0" smtClean="0"/>
              <a:t>for </a:t>
            </a:r>
            <a:r>
              <a:rPr lang="en-US" dirty="0"/>
              <a:t>farmer </a:t>
            </a:r>
            <a:r>
              <a:rPr lang="en-US" dirty="0" smtClean="0"/>
              <a:t>suicide</a:t>
            </a:r>
            <a:r>
              <a:rPr lang="en-US" dirty="0"/>
              <a:t>. Now agriculture needs support, time has come for technology to take over </a:t>
            </a:r>
            <a:r>
              <a:rPr lang="en-US" dirty="0" smtClean="0"/>
              <a:t>change.</a:t>
            </a:r>
            <a:r>
              <a:rPr lang="en-US" dirty="0"/>
              <a:t> For a crop to grow ,</a:t>
            </a:r>
            <a:r>
              <a:rPr lang="en-US" dirty="0" err="1"/>
              <a:t>favourable</a:t>
            </a:r>
            <a:r>
              <a:rPr lang="en-US" dirty="0"/>
              <a:t> soil conditions, ambient rainfall and temperature is </a:t>
            </a:r>
            <a:r>
              <a:rPr lang="en-US" dirty="0" smtClean="0"/>
              <a:t>necessary.</a:t>
            </a:r>
          </a:p>
          <a:p>
            <a:r>
              <a:rPr lang="en-US" dirty="0"/>
              <a:t>So as now due to climate change temperature and rainfall cannot be well defined , </a:t>
            </a:r>
            <a:r>
              <a:rPr lang="en-US" dirty="0" smtClean="0"/>
              <a:t>example </a:t>
            </a:r>
            <a:r>
              <a:rPr lang="en-US" dirty="0"/>
              <a:t>rains in December and January or irregular temperatures have made it difficult for </a:t>
            </a:r>
            <a:r>
              <a:rPr lang="en-US" dirty="0" smtClean="0"/>
              <a:t>farmers </a:t>
            </a:r>
            <a:r>
              <a:rPr lang="en-US" dirty="0"/>
              <a:t>and common man to predict months of plantation and yield of the crop due to </a:t>
            </a:r>
            <a:r>
              <a:rPr lang="en-US" dirty="0" smtClean="0"/>
              <a:t>irregularities</a:t>
            </a:r>
            <a:r>
              <a:rPr lang="en-US" dirty="0"/>
              <a:t>. </a:t>
            </a:r>
            <a:endParaRPr lang="en-US" dirty="0" smtClean="0"/>
          </a:p>
          <a:p>
            <a:r>
              <a:rPr lang="en-US" dirty="0" smtClean="0"/>
              <a:t>So </a:t>
            </a:r>
            <a:r>
              <a:rPr lang="en-US" dirty="0"/>
              <a:t>we have formulated an analysis by prediction of a </a:t>
            </a:r>
            <a:r>
              <a:rPr lang="en-US" dirty="0" err="1"/>
              <a:t>favourable</a:t>
            </a:r>
            <a:r>
              <a:rPr lang="en-US" dirty="0"/>
              <a:t> crop based on </a:t>
            </a:r>
            <a:r>
              <a:rPr lang="en-US" dirty="0" smtClean="0"/>
              <a:t>temperature </a:t>
            </a:r>
            <a:r>
              <a:rPr lang="en-US" dirty="0"/>
              <a:t>and current rainfall with soil conditions. </a:t>
            </a:r>
          </a:p>
          <a:p>
            <a:endParaRPr dirty="0"/>
          </a:p>
        </p:txBody>
      </p:sp>
      <p:sp>
        <p:nvSpPr>
          <p:cNvPr id="1048624" name="Google Shape;147;p5"/>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24 April 2022</a:t>
            </a:r>
          </a:p>
        </p:txBody>
      </p:sp>
      <p:sp>
        <p:nvSpPr>
          <p:cNvPr id="1048625" name="Google Shape;148;p5"/>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lang="en-US"/>
          </a:p>
        </p:txBody>
      </p:sp>
      <p:sp>
        <p:nvSpPr>
          <p:cNvPr id="1048626" name="Google Shape;149;p5"/>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Computer Science Engineering</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048629" name="Google Shape;154;p6"/>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400"/>
              <a:buFont typeface="Calibri"/>
              <a:buNone/>
            </a:pPr>
            <a:r>
              <a:rPr lang="en-US"/>
              <a:t>Introduction </a:t>
            </a:r>
          </a:p>
        </p:txBody>
      </p:sp>
      <p:sp>
        <p:nvSpPr>
          <p:cNvPr id="1048630" name="Google Shape;155;p6"/>
          <p:cNvSpPr txBox="1">
            <a:spLocks noGrp="1"/>
          </p:cNvSpPr>
          <p:nvPr>
            <p:ph type="body" idx="1"/>
          </p:nvPr>
        </p:nvSpPr>
        <p:spPr>
          <a:xfrm>
            <a:off x="-34564" y="1449569"/>
            <a:ext cx="11846859" cy="5112846"/>
          </a:xfrm>
          <a:prstGeom prst="rect">
            <a:avLst/>
          </a:prstGeom>
          <a:noFill/>
          <a:ln>
            <a:noFill/>
          </a:ln>
        </p:spPr>
        <p:txBody>
          <a:bodyPr spcFirstLastPara="1" wrap="square" lIns="91425" tIns="45700" rIns="91425" bIns="45700" anchor="t" anchorCtr="0">
            <a:normAutofit fontScale="95000" lnSpcReduction="10000"/>
          </a:bodyPr>
          <a:lstStyle/>
          <a:p>
            <a:pPr marL="228600" lvl="0" indent="0" algn="just" rtl="0">
              <a:lnSpc>
                <a:spcPct val="90000"/>
              </a:lnSpc>
              <a:spcBef>
                <a:spcPts val="0"/>
              </a:spcBef>
              <a:spcAft>
                <a:spcPts val="0"/>
              </a:spcAft>
              <a:buClr>
                <a:schemeClr val="dk1"/>
              </a:buClr>
              <a:buSzPct val="34375"/>
              <a:buFont typeface="Arial"/>
              <a:buNone/>
            </a:pPr>
            <a:endParaRPr sz="2700" dirty="0"/>
          </a:p>
          <a:p>
            <a:pPr marL="114300" indent="0">
              <a:buNone/>
            </a:pPr>
            <a:r>
              <a:rPr lang="en-US" dirty="0"/>
              <a:t>Weather plays an important role in agriculture production. Thus there is no aspect of crop culture </a:t>
            </a:r>
            <a:r>
              <a:rPr lang="en-US" dirty="0" smtClean="0"/>
              <a:t>that </a:t>
            </a:r>
            <a:r>
              <a:rPr lang="en-US" dirty="0"/>
              <a:t>is immune to impact of weather. Weather factor contribute to optimal crop growth, </a:t>
            </a:r>
            <a:r>
              <a:rPr lang="en-US" dirty="0" smtClean="0"/>
              <a:t>development </a:t>
            </a:r>
            <a:r>
              <a:rPr lang="en-US" dirty="0"/>
              <a:t>and yield. For rainfall variability needs to be expressed in terms of percentage so </a:t>
            </a:r>
            <a:r>
              <a:rPr lang="en-US" dirty="0" smtClean="0"/>
              <a:t>that </a:t>
            </a:r>
            <a:r>
              <a:rPr lang="en-US" dirty="0"/>
              <a:t>minimum assured rainfall amounts at a certain level of probability. For optimal productivity </a:t>
            </a:r>
            <a:r>
              <a:rPr lang="en-US" dirty="0" smtClean="0"/>
              <a:t>at </a:t>
            </a:r>
            <a:r>
              <a:rPr lang="en-US" dirty="0"/>
              <a:t>a given location crops must be such that their weather requirements match the temporal match </a:t>
            </a:r>
            <a:r>
              <a:rPr lang="en-US" dirty="0" smtClean="0"/>
              <a:t>of </a:t>
            </a:r>
            <a:r>
              <a:rPr lang="en-US" dirty="0"/>
              <a:t>relevant weather elements. A detailed knowledge of rainfall regime at a place is an important </a:t>
            </a:r>
            <a:r>
              <a:rPr lang="en-US" dirty="0" smtClean="0"/>
              <a:t>prerequisite </a:t>
            </a:r>
            <a:r>
              <a:rPr lang="en-US" dirty="0"/>
              <a:t>for agriculture planning and management. Soil fertility refers to the inherent </a:t>
            </a:r>
            <a:r>
              <a:rPr lang="en-US" dirty="0" smtClean="0"/>
              <a:t>capacity </a:t>
            </a:r>
            <a:r>
              <a:rPr lang="en-US" dirty="0"/>
              <a:t>of soil to supply nutrients in adequate amount and in suitable proportion for crop growth </a:t>
            </a:r>
            <a:r>
              <a:rPr lang="en-US" dirty="0" smtClean="0"/>
              <a:t>and </a:t>
            </a:r>
            <a:r>
              <a:rPr lang="en-US" dirty="0"/>
              <a:t>crop yield. </a:t>
            </a:r>
          </a:p>
          <a:p>
            <a:pPr marL="0" lvl="0" indent="0" algn="just" rtl="0">
              <a:lnSpc>
                <a:spcPct val="90000"/>
              </a:lnSpc>
              <a:spcBef>
                <a:spcPts val="0"/>
              </a:spcBef>
              <a:spcAft>
                <a:spcPts val="0"/>
              </a:spcAft>
              <a:buClr>
                <a:schemeClr val="dk1"/>
              </a:buClr>
              <a:buSzPct val="34375"/>
              <a:buFont typeface="Arial"/>
              <a:buNone/>
            </a:pPr>
            <a:endParaRPr dirty="0"/>
          </a:p>
        </p:txBody>
      </p:sp>
      <p:sp>
        <p:nvSpPr>
          <p:cNvPr id="1048631" name="Google Shape;156;p6"/>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24 April 2022</a:t>
            </a:r>
          </a:p>
        </p:txBody>
      </p:sp>
      <p:sp>
        <p:nvSpPr>
          <p:cNvPr id="1048632" name="Google Shape;157;p6"/>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lang="en-US"/>
          </a:p>
        </p:txBody>
      </p:sp>
      <p:sp>
        <p:nvSpPr>
          <p:cNvPr id="1048633" name="Google Shape;158;p6"/>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Computer Science Engineering</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048636" name="Google Shape;163;p7"/>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400"/>
              <a:buFont typeface="Calibri"/>
              <a:buNone/>
            </a:pPr>
            <a:r>
              <a:rPr lang="en-US"/>
              <a:t>The Problem Statement</a:t>
            </a:r>
          </a:p>
        </p:txBody>
      </p:sp>
      <p:sp>
        <p:nvSpPr>
          <p:cNvPr id="1048637" name="Google Shape;164;p7"/>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SzPts val="1800"/>
              <a:buNone/>
            </a:pPr>
            <a:endParaRPr sz="2400" dirty="0">
              <a:solidFill>
                <a:schemeClr val="tx1"/>
              </a:solidFill>
              <a:latin typeface="Calibri" panose="020F0502020204030204" pitchFamily="34" charset="0"/>
              <a:cs typeface="Calibri" panose="020F0502020204030204" pitchFamily="34" charset="0"/>
            </a:endParaRPr>
          </a:p>
        </p:txBody>
      </p:sp>
      <p:sp>
        <p:nvSpPr>
          <p:cNvPr id="1048638" name="Google Shape;165;p7"/>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24 April 2022</a:t>
            </a:r>
          </a:p>
        </p:txBody>
      </p:sp>
      <p:sp>
        <p:nvSpPr>
          <p:cNvPr id="1048639" name="Google Shape;166;p7"/>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lang="en-US"/>
          </a:p>
        </p:txBody>
      </p:sp>
      <p:sp>
        <p:nvSpPr>
          <p:cNvPr id="1048640" name="Google Shape;167;p7"/>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Computer Science Engineering</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IN"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4" name="Text Placeholder 3"/>
          <p:cNvSpPr>
            <a:spLocks noGrp="1"/>
          </p:cNvSpPr>
          <p:nvPr>
            <p:ph type="body" idx="1"/>
          </p:nvPr>
        </p:nvSpPr>
        <p:spPr/>
        <p:txBody>
          <a:bodyPr/>
          <a:lstStyle/>
          <a:p>
            <a:r>
              <a:rPr lang="en-US" dirty="0"/>
              <a:t>Preparation of fields for sowing of a crop with adequate availability of seed </a:t>
            </a:r>
            <a:r>
              <a:rPr lang="en-US" dirty="0" smtClean="0"/>
              <a:t>zone</a:t>
            </a:r>
          </a:p>
          <a:p>
            <a:r>
              <a:rPr lang="en-US" dirty="0" smtClean="0"/>
              <a:t>Contributing </a:t>
            </a:r>
            <a:r>
              <a:rPr lang="en-US" dirty="0"/>
              <a:t>to optimal crop growth, development and yield. </a:t>
            </a:r>
          </a:p>
          <a:p>
            <a:pPr algn="l"/>
            <a:r>
              <a:rPr lang="en-US" dirty="0"/>
              <a:t>Predict appropriate crop from given temperature and rainfall and soil.</a:t>
            </a:r>
            <a:r>
              <a:rPr lang="en-US" dirty="0"/>
              <a:t/>
            </a:r>
            <a:br>
              <a:rPr lang="en-US" dirty="0"/>
            </a:br>
            <a:endParaRPr lang="en-IN" dirty="0"/>
          </a:p>
        </p:txBody>
      </p:sp>
    </p:spTree>
    <p:extLst>
      <p:ext uri="{BB962C8B-B14F-4D97-AF65-F5344CB8AC3E}">
        <p14:creationId xmlns:p14="http://schemas.microsoft.com/office/powerpoint/2010/main" val="11003900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048643" name="Google Shape;172;p8"/>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400"/>
              <a:buFont typeface="Calibri"/>
              <a:buNone/>
            </a:pPr>
            <a:r>
              <a:rPr lang="en-US"/>
              <a:t>Survey of Existing Systems</a:t>
            </a:r>
          </a:p>
        </p:txBody>
      </p:sp>
      <p:sp>
        <p:nvSpPr>
          <p:cNvPr id="1048644" name="Google Shape;173;p8"/>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960"/>
              </a:spcBef>
              <a:spcAft>
                <a:spcPts val="0"/>
              </a:spcAft>
              <a:buSzPts val="1800"/>
              <a:buNone/>
            </a:pPr>
            <a:r>
              <a:rPr lang="en-US" dirty="0">
                <a:solidFill>
                  <a:schemeClr val="tx1"/>
                </a:solidFill>
                <a:latin typeface="Calibri" panose="020F0502020204030204" pitchFamily="34" charset="0"/>
                <a:cs typeface="Calibri" panose="020F0502020204030204" pitchFamily="34" charset="0"/>
              </a:rPr>
              <a:t>Before coming up with this idea of </a:t>
            </a:r>
            <a:r>
              <a:rPr lang="en-US" dirty="0" smtClean="0">
                <a:solidFill>
                  <a:schemeClr val="tx1"/>
                </a:solidFill>
                <a:latin typeface="Calibri" panose="020F0502020204030204" pitchFamily="34" charset="0"/>
                <a:cs typeface="Calibri" panose="020F0502020204030204" pitchFamily="34" charset="0"/>
              </a:rPr>
              <a:t>crop prediction system we </a:t>
            </a:r>
            <a:r>
              <a:rPr lang="en-US" dirty="0">
                <a:solidFill>
                  <a:schemeClr val="tx1"/>
                </a:solidFill>
                <a:latin typeface="Calibri" panose="020F0502020204030204" pitchFamily="34" charset="0"/>
                <a:cs typeface="Calibri" panose="020F0502020204030204" pitchFamily="34" charset="0"/>
              </a:rPr>
              <a:t>had referred a number of desktop based applications and </a:t>
            </a:r>
            <a:r>
              <a:rPr lang="en-US" dirty="0" smtClean="0">
                <a:solidFill>
                  <a:schemeClr val="tx1"/>
                </a:solidFill>
                <a:latin typeface="Calibri" panose="020F0502020204030204" pitchFamily="34" charset="0"/>
                <a:cs typeface="Calibri" panose="020F0502020204030204" pitchFamily="34" charset="0"/>
              </a:rPr>
              <a:t>websites. The conclusions we made about these sites and applications are </a:t>
            </a:r>
            <a:r>
              <a:rPr lang="en-US" dirty="0" err="1" smtClean="0">
                <a:solidFill>
                  <a:schemeClr val="tx1"/>
                </a:solidFill>
                <a:latin typeface="Calibri" panose="020F0502020204030204" pitchFamily="34" charset="0"/>
                <a:cs typeface="Calibri" panose="020F0502020204030204" pitchFamily="34" charset="0"/>
              </a:rPr>
              <a:t>summarised</a:t>
            </a:r>
            <a:r>
              <a:rPr lang="en-US" dirty="0" smtClean="0">
                <a:solidFill>
                  <a:schemeClr val="tx1"/>
                </a:solidFill>
                <a:latin typeface="Calibri" panose="020F0502020204030204" pitchFamily="34" charset="0"/>
                <a:cs typeface="Calibri" panose="020F0502020204030204" pitchFamily="34" charset="0"/>
              </a:rPr>
              <a:t> as follows:-</a:t>
            </a:r>
          </a:p>
          <a:p>
            <a:pPr lvl="0" indent="-457200" algn="just" rtl="0">
              <a:lnSpc>
                <a:spcPct val="90000"/>
              </a:lnSpc>
              <a:spcBef>
                <a:spcPts val="960"/>
              </a:spcBef>
              <a:spcAft>
                <a:spcPts val="0"/>
              </a:spcAft>
              <a:buSzPts val="1800"/>
              <a:buAutoNum type="arabicPeriod"/>
            </a:pPr>
            <a:r>
              <a:rPr lang="en-US" dirty="0" smtClean="0">
                <a:solidFill>
                  <a:schemeClr val="tx1"/>
                </a:solidFill>
                <a:latin typeface="Calibri" panose="020F0502020204030204" pitchFamily="34" charset="0"/>
                <a:cs typeface="Calibri" panose="020F0502020204030204" pitchFamily="34" charset="0"/>
              </a:rPr>
              <a:t>One of that system predicted crop only on basis of soil type without paying any attention to weather conditions.</a:t>
            </a:r>
          </a:p>
          <a:p>
            <a:pPr lvl="0" indent="-457200" algn="just" rtl="0">
              <a:lnSpc>
                <a:spcPct val="90000"/>
              </a:lnSpc>
              <a:spcBef>
                <a:spcPts val="960"/>
              </a:spcBef>
              <a:spcAft>
                <a:spcPts val="0"/>
              </a:spcAft>
              <a:buSzPts val="1800"/>
              <a:buAutoNum type="arabicPeriod"/>
            </a:pPr>
            <a:r>
              <a:rPr lang="en-US" dirty="0" smtClean="0">
                <a:solidFill>
                  <a:schemeClr val="tx1"/>
                </a:solidFill>
                <a:latin typeface="Calibri" panose="020F0502020204030204" pitchFamily="34" charset="0"/>
                <a:cs typeface="Calibri" panose="020F0502020204030204" pitchFamily="34" charset="0"/>
              </a:rPr>
              <a:t> In another one, it just predicted whether a particular crop should be grown or not, but has not predicted  which crop to grow.</a:t>
            </a:r>
            <a:endParaRPr dirty="0">
              <a:solidFill>
                <a:schemeClr val="tx1"/>
              </a:solidFill>
              <a:latin typeface="Calibri" panose="020F0502020204030204" pitchFamily="34" charset="0"/>
              <a:cs typeface="Calibri" panose="020F0502020204030204" pitchFamily="34" charset="0"/>
            </a:endParaRPr>
          </a:p>
          <a:p>
            <a:pPr marL="228600" lvl="0" indent="0" algn="just" rtl="0">
              <a:lnSpc>
                <a:spcPct val="90000"/>
              </a:lnSpc>
              <a:spcBef>
                <a:spcPts val="960"/>
              </a:spcBef>
              <a:spcAft>
                <a:spcPts val="0"/>
              </a:spcAft>
              <a:buSzPts val="1800"/>
              <a:buNone/>
            </a:pPr>
            <a:endParaRPr sz="2100" dirty="0"/>
          </a:p>
        </p:txBody>
      </p:sp>
      <p:sp>
        <p:nvSpPr>
          <p:cNvPr id="1048645" name="Google Shape;174;p8"/>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24 April 2022</a:t>
            </a:r>
          </a:p>
        </p:txBody>
      </p:sp>
      <p:sp>
        <p:nvSpPr>
          <p:cNvPr id="1048646" name="Google Shape;175;p8"/>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lang="en-US"/>
          </a:p>
        </p:txBody>
      </p:sp>
      <p:sp>
        <p:nvSpPr>
          <p:cNvPr id="1048647" name="Google Shape;176;p8"/>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Computer Science Engineering</a:t>
            </a:r>
          </a:p>
        </p:txBody>
      </p:sp>
    </p:spTree>
  </p:cSld>
  <p:clrMapOvr>
    <a:masterClrMapping/>
  </p:clrMapOvr>
  <p:transition>
    <p:fade/>
  </p:transition>
</p:sld>
</file>

<file path=ppt/theme/theme1.xml><?xml version="1.0" encoding="utf-8"?>
<a:theme xmlns:a="http://schemas.openxmlformats.org/drawingml/2006/main" name="WelcomeDoc">
  <a:themeElements>
    <a:clrScheme name="Marquee">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379</TotalTime>
  <Words>947</Words>
  <Application>Microsoft Office PowerPoint</Application>
  <PresentationFormat>Widescreen</PresentationFormat>
  <Paragraphs>120</Paragraphs>
  <Slides>17</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Quattrocento Sans</vt:lpstr>
      <vt:lpstr>Oi</vt:lpstr>
      <vt:lpstr>Calibri</vt:lpstr>
      <vt:lpstr>Courier New</vt:lpstr>
      <vt:lpstr>Noto Sans Symbols</vt:lpstr>
      <vt:lpstr>Arial Black</vt:lpstr>
      <vt:lpstr>WelcomeDoc</vt:lpstr>
      <vt:lpstr>PowerPoint Presentation</vt:lpstr>
      <vt:lpstr>Crop Prediction System</vt:lpstr>
      <vt:lpstr>Supervised by: Prof. Preeti Shukla</vt:lpstr>
      <vt:lpstr>Project Presentation Outline</vt:lpstr>
      <vt:lpstr>Abstract</vt:lpstr>
      <vt:lpstr>Introduction </vt:lpstr>
      <vt:lpstr>The Problem Statement</vt:lpstr>
      <vt:lpstr>Objectives</vt:lpstr>
      <vt:lpstr>Survey of Existing Systems</vt:lpstr>
      <vt:lpstr>Requirement Analysis</vt:lpstr>
      <vt:lpstr>Solution Proposed</vt:lpstr>
      <vt:lpstr>The Outcome Discussion</vt:lpstr>
      <vt:lpstr>Merits and Demerits</vt:lpstr>
      <vt:lpstr>Conclusion</vt:lpstr>
      <vt:lpstr>Acknowledgment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Kamal Kumar Sethi</dc:creator>
  <cp:lastModifiedBy>abc</cp:lastModifiedBy>
  <cp:revision>15</cp:revision>
  <dcterms:created xsi:type="dcterms:W3CDTF">2014-03-26T20:17:36Z</dcterms:created>
  <dcterms:modified xsi:type="dcterms:W3CDTF">2023-02-05T23:22:19Z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