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49c7bc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49c7bc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49c7bc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49c7bc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49c7bcb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49c7bcb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49c7bc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49c7bc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49c7bc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49c7bc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49c7bc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49c7bc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49c7bcb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49c7bcb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49c7bc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49c7bc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49c7bc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49c7bc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49c7bcb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49c7bcb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49c7bcb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49c7bc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49c7bcb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49c7bc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500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st.ipfs.io/#go-ipfs" TargetMode="External"/><Relationship Id="rId4" Type="http://schemas.openxmlformats.org/officeDocument/2006/relationships/hyperlink" Target="http://localhost:5001/ipf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st.ipfs.io/#go-ipfs" TargetMode="External"/><Relationship Id="rId4" Type="http://schemas.openxmlformats.org/officeDocument/2006/relationships/hyperlink" Target="http://localhost:5001/ipf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BCDV1011 Design Patterns for Blockchain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IPFS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</a:t>
            </a:r>
            <a:r>
              <a:rPr lang="en"/>
              <a:t> IPFS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5150" y="1445075"/>
            <a:ext cx="84771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the web interface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Upload a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Display the reference in your browser by putting in your address bar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http://localhost:8080/ipfs/your_has_code_here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IPFS API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55150" y="1445075"/>
            <a:ext cx="84771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create-react-app ipfstest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npm install --save ipfs-http-client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your App.js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const ipfsClient = require('ipfs-http-client')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const ipfs = ipfsClient('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http://localhost:5001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const ver = await ipfs.version()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console.log("IPFS Version=", ver)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IPFS API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55150" y="1445075"/>
            <a:ext cx="84771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add a file use add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var hash = 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for await (const result of ipfs.add(this.state.buffer))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console.log(result)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hash = result.path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IPFS API - assignment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55150" y="1445075"/>
            <a:ext cx="84771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React app that can take an image file and add it to IPFS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Display the file in the 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Put the code in your github!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Security and IPFS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Smart Contract Security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Common pitfalls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Contract audit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IPFS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IPFS in the browser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Connecting to the IPFS API 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file to IPFS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Security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8625" y="1383850"/>
            <a:ext cx="79479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Smart Contracts need extra attention to security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Value can be transferred through the contract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contract can hold value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state information in the contract needs to be trusted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Only certain accounts or roles can change the state information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can’t update your smart contract, just release a new version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Exchanges will require security audits before including your tokens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Insurance on smart contracts is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nascent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and may not be available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28625" y="1383850"/>
            <a:ext cx="79479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default for functions and state variables is public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Explicitly set things to public and private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all public functions to make sure they do not expose or change private state information by accident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modifiers and assert/require statements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Ether transfers can have security problems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Consider how ether can get “stuck” in a contract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reverts and fallbacks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precise units to avoid rounding confusion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28625" y="1383850"/>
            <a:ext cx="79479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Avoid the temptation to have versioning templates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call stack has a limit of 1024 - be careful of recursive calls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Integers can be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unpredictable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when combining very large and very small values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Types that do not occupy 32 bytes can be set to have the “extra” bits set that could possibly cause problems.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Careful with iterating arrays and running out of gas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Take compiler warnings serious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Avoid re-entrancy if you can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auditing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28625" y="1383850"/>
            <a:ext cx="79479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may not be able to get a token on an exchange without an audit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can’t audit your own contracts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If you want to provide auditing services you will need insurance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Stick with the Open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Zeppelin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code as much as possible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Keep your contracts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simple and small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IPFS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28625" y="1383850"/>
            <a:ext cx="79479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a copy of the IPFS from </a:t>
            </a:r>
            <a:r>
              <a:rPr lang="en" sz="1800" u="sng">
                <a:solidFill>
                  <a:srgbClr val="1155CC"/>
                </a:solidFill>
                <a:highlight>
                  <a:schemeClr val="lt1"/>
                </a:highlight>
                <a:hlinkClick r:id="rId3"/>
              </a:rPr>
              <a:t>https://dist.ipfs.io/#go-ipfs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Extract the tar.gz file tar -xvf and run the install.sh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ipfs init</a:t>
            </a:r>
            <a:endParaRPr sz="120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the quick-start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a new terminal window run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ipfs daemon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your local interface on </a:t>
            </a: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http://localhost:5001/ipfs/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IPFS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28625" y="1383850"/>
            <a:ext cx="79479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a copy of the IPFS from </a:t>
            </a:r>
            <a:r>
              <a:rPr lang="en" sz="1800" u="sng">
                <a:solidFill>
                  <a:srgbClr val="1155CC"/>
                </a:solidFill>
                <a:highlight>
                  <a:schemeClr val="lt1"/>
                </a:highlight>
                <a:hlinkClick r:id="rId3"/>
              </a:rPr>
              <a:t>https://dist.ipfs.io/#go-ipfs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Extract the tar.gz file tar -xvf and run the install.sh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ipfs init</a:t>
            </a:r>
            <a:endParaRPr sz="120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the quick-start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a new terminal window run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ipfs daemon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your local interface on </a:t>
            </a: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http://localhost:5001/ipfs/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IPFS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55150" y="1445075"/>
            <a:ext cx="84771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need to set your IPFS so that other software can connect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ipfs config --json API.HTTPHeaders.Access-Control-Allow-Origin '["*"]'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ipfs config --json API.HTTPHeaders.Access-Control-Allow-Methods '["PUT", "GET", "POST"]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