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22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497236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41879009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3228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Data Quality Assessment and clean-up</a:t>
            </a:r>
          </a:p>
          <a:p>
            <a:endParaRPr lang="en-IN" dirty="0"/>
          </a:p>
          <a:p>
            <a:r>
              <a:rPr lang="en-IN" sz="1600" b="0" dirty="0" smtClean="0">
                <a:cs typeface="Times New Roman" panose="02020603050405020304" pitchFamily="18" charset="0"/>
              </a:rPr>
              <a:t>Key Issues for data quality assessment: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cs typeface="Times New Roman" panose="02020603050405020304" pitchFamily="18" charset="0"/>
              </a:rPr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cs typeface="Times New Roman" panose="02020603050405020304" pitchFamily="18" charset="0"/>
              </a:rPr>
              <a:t>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cs typeface="Times New Roman" panose="02020603050405020304" pitchFamily="18" charset="0"/>
              </a:rPr>
              <a:t>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cs typeface="Times New Roman" panose="02020603050405020304" pitchFamily="18" charset="0"/>
              </a:rPr>
              <a:t>Relevance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cs typeface="Times New Roman" panose="02020603050405020304" pitchFamily="18" charset="0"/>
              </a:rPr>
              <a:t>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dirty="0" smtClean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1946297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47" y="1478723"/>
            <a:ext cx="4784780" cy="33353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188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646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46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565</Words>
  <Application>Microsoft Office PowerPoint</Application>
  <PresentationFormat>On-screen Show (16:9)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Chinmay Mhaskar</cp:lastModifiedBy>
  <cp:revision>2</cp:revision>
  <dcterms:modified xsi:type="dcterms:W3CDTF">2021-06-07T15:37:21Z</dcterms:modified>
</cp:coreProperties>
</file>