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C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65A2A-35D2-47D7-977E-838F4BFE14AE}" v="1913" dt="2025-04-14T08:44:47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sarode45@gmail.com" userId="ca38d1f93e8c1fad" providerId="LiveId" clId="{F2465A2A-35D2-47D7-977E-838F4BFE14AE}"/>
    <pc:docChg chg="undo custSel addSld modSld sldOrd modMainMaster">
      <pc:chgData name="anushkasarode45@gmail.com" userId="ca38d1f93e8c1fad" providerId="LiveId" clId="{F2465A2A-35D2-47D7-977E-838F4BFE14AE}" dt="2025-04-14T08:44:47.411" v="3349" actId="20577"/>
      <pc:docMkLst>
        <pc:docMk/>
      </pc:docMkLst>
      <pc:sldChg chg="addSp modSp mod modTransition setBg modAnim">
        <pc:chgData name="anushkasarode45@gmail.com" userId="ca38d1f93e8c1fad" providerId="LiveId" clId="{F2465A2A-35D2-47D7-977E-838F4BFE14AE}" dt="2025-04-14T08:44:47.411" v="3349" actId="20577"/>
        <pc:sldMkLst>
          <pc:docMk/>
          <pc:sldMk cId="2306240728" sldId="256"/>
        </pc:sldMkLst>
        <pc:spChg chg="mod">
          <ac:chgData name="anushkasarode45@gmail.com" userId="ca38d1f93e8c1fad" providerId="LiveId" clId="{F2465A2A-35D2-47D7-977E-838F4BFE14AE}" dt="2025-04-14T08:44:47.411" v="3349" actId="20577"/>
          <ac:spMkLst>
            <pc:docMk/>
            <pc:sldMk cId="2306240728" sldId="256"/>
            <ac:spMk id="2" creationId="{2E51D80C-60A5-9B9E-AA1A-0F0D709806A2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k cId="2306240728" sldId="256"/>
            <ac:spMk id="3" creationId="{58678368-3E86-36B6-9680-BA78C9FAF0C9}"/>
          </ac:spMkLst>
        </pc:spChg>
        <pc:picChg chg="add mod">
          <ac:chgData name="anushkasarode45@gmail.com" userId="ca38d1f93e8c1fad" providerId="LiveId" clId="{F2465A2A-35D2-47D7-977E-838F4BFE14AE}" dt="2025-04-14T07:49:25.402" v="3285" actId="1076"/>
          <ac:picMkLst>
            <pc:docMk/>
            <pc:sldMk cId="2306240728" sldId="256"/>
            <ac:picMk id="4" creationId="{9A22CD00-79AF-5EC8-B09A-7782E100E51A}"/>
          </ac:picMkLst>
        </pc:picChg>
        <pc:picChg chg="add mod">
          <ac:chgData name="anushkasarode45@gmail.com" userId="ca38d1f93e8c1fad" providerId="LiveId" clId="{F2465A2A-35D2-47D7-977E-838F4BFE14AE}" dt="2025-04-14T07:51:35.541" v="3309" actId="1076"/>
          <ac:picMkLst>
            <pc:docMk/>
            <pc:sldMk cId="2306240728" sldId="256"/>
            <ac:picMk id="5" creationId="{56D236F1-1AA6-F717-6128-B64A8539E4DD}"/>
          </ac:picMkLst>
        </pc:picChg>
        <pc:picChg chg="add mod">
          <ac:chgData name="anushkasarode45@gmail.com" userId="ca38d1f93e8c1fad" providerId="LiveId" clId="{F2465A2A-35D2-47D7-977E-838F4BFE14AE}" dt="2025-04-14T07:53:12.096" v="3327" actId="1076"/>
          <ac:picMkLst>
            <pc:docMk/>
            <pc:sldMk cId="2306240728" sldId="256"/>
            <ac:picMk id="6" creationId="{F24B91D3-A923-55D9-B67C-2748F4CFCEA7}"/>
          </ac:picMkLst>
        </pc:picChg>
        <pc:picChg chg="add mod">
          <ac:chgData name="anushkasarode45@gmail.com" userId="ca38d1f93e8c1fad" providerId="LiveId" clId="{F2465A2A-35D2-47D7-977E-838F4BFE14AE}" dt="2025-04-14T07:55:00.937" v="3343" actId="1076"/>
          <ac:picMkLst>
            <pc:docMk/>
            <pc:sldMk cId="2306240728" sldId="256"/>
            <ac:picMk id="7" creationId="{FBBEFD44-B488-1D67-3CCB-2EE2F8C5F2E4}"/>
          </ac:picMkLst>
        </pc:picChg>
      </pc:sldChg>
      <pc:sldChg chg="addSp delSp modSp mod modTransition setBg modAnim">
        <pc:chgData name="anushkasarode45@gmail.com" userId="ca38d1f93e8c1fad" providerId="LiveId" clId="{F2465A2A-35D2-47D7-977E-838F4BFE14AE}" dt="2025-04-14T07:54:50.905" v="3341" actId="1076"/>
        <pc:sldMkLst>
          <pc:docMk/>
          <pc:sldMk cId="615475619" sldId="258"/>
        </pc:sldMkLst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k cId="615475619" sldId="258"/>
            <ac:spMk id="2" creationId="{54169952-5BD4-97A3-FB5A-B617F0F3D932}"/>
          </ac:spMkLst>
        </pc:spChg>
        <pc:spChg chg="del mod">
          <ac:chgData name="anushkasarode45@gmail.com" userId="ca38d1f93e8c1fad" providerId="LiveId" clId="{F2465A2A-35D2-47D7-977E-838F4BFE14AE}" dt="2025-04-14T05:43:44.983" v="3038" actId="931"/>
          <ac:spMkLst>
            <pc:docMk/>
            <pc:sldMk cId="615475619" sldId="258"/>
            <ac:spMk id="3" creationId="{4293C15C-5DF3-8AF8-D254-03EE068F161F}"/>
          </ac:spMkLst>
        </pc:spChg>
        <pc:spChg chg="add del mod">
          <ac:chgData name="anushkasarode45@gmail.com" userId="ca38d1f93e8c1fad" providerId="LiveId" clId="{F2465A2A-35D2-47D7-977E-838F4BFE14AE}" dt="2025-04-14T05:44:15.692" v="3042" actId="21"/>
          <ac:spMkLst>
            <pc:docMk/>
            <pc:sldMk cId="615475619" sldId="258"/>
            <ac:spMk id="8" creationId="{011F4D1B-78B8-DC77-7873-E2B56EA8C0E3}"/>
          </ac:spMkLst>
        </pc:spChg>
        <pc:spChg chg="add mod">
          <ac:chgData name="anushkasarode45@gmail.com" userId="ca38d1f93e8c1fad" providerId="LiveId" clId="{F2465A2A-35D2-47D7-977E-838F4BFE14AE}" dt="2025-04-14T05:46:29.177" v="3070" actId="14861"/>
          <ac:spMkLst>
            <pc:docMk/>
            <pc:sldMk cId="615475619" sldId="258"/>
            <ac:spMk id="9" creationId="{59751DE1-D7D9-147E-07DA-843417B3281A}"/>
          </ac:spMkLst>
        </pc:spChg>
        <pc:graphicFrameChg chg="add mod modGraphic">
          <ac:chgData name="anushkasarode45@gmail.com" userId="ca38d1f93e8c1fad" providerId="LiveId" clId="{F2465A2A-35D2-47D7-977E-838F4BFE14AE}" dt="2025-04-12T18:23:11.347" v="1865"/>
          <ac:graphicFrameMkLst>
            <pc:docMk/>
            <pc:sldMk cId="615475619" sldId="258"/>
            <ac:graphicFrameMk id="6" creationId="{DC19135C-46AB-664C-AAE4-7C3E8143C9C9}"/>
          </ac:graphicFrameMkLst>
        </pc:graphicFrameChg>
        <pc:picChg chg="add mod">
          <ac:chgData name="anushkasarode45@gmail.com" userId="ca38d1f93e8c1fad" providerId="LiveId" clId="{F2465A2A-35D2-47D7-977E-838F4BFE14AE}" dt="2025-04-14T07:49:18.564" v="3283" actId="1076"/>
          <ac:picMkLst>
            <pc:docMk/>
            <pc:sldMk cId="615475619" sldId="258"/>
            <ac:picMk id="3" creationId="{AF4AF8F2-B451-E454-0881-1803659A0FFE}"/>
          </ac:picMkLst>
        </pc:picChg>
        <pc:picChg chg="add mod">
          <ac:chgData name="anushkasarode45@gmail.com" userId="ca38d1f93e8c1fad" providerId="LiveId" clId="{F2465A2A-35D2-47D7-977E-838F4BFE14AE}" dt="2025-04-14T07:51:25.738" v="3307" actId="1076"/>
          <ac:picMkLst>
            <pc:docMk/>
            <pc:sldMk cId="615475619" sldId="258"/>
            <ac:picMk id="4" creationId="{D11770FF-CCDB-995E-E90A-D3D7559D805F}"/>
          </ac:picMkLst>
        </pc:picChg>
        <pc:picChg chg="add del mod">
          <ac:chgData name="anushkasarode45@gmail.com" userId="ca38d1f93e8c1fad" providerId="LiveId" clId="{F2465A2A-35D2-47D7-977E-838F4BFE14AE}" dt="2025-04-14T05:44:03.126" v="3041" actId="21"/>
          <ac:picMkLst>
            <pc:docMk/>
            <pc:sldMk cId="615475619" sldId="258"/>
            <ac:picMk id="5" creationId="{987D1F12-79F8-BB65-1A95-ED9BEA5E773D}"/>
          </ac:picMkLst>
        </pc:picChg>
        <pc:picChg chg="add mod">
          <ac:chgData name="anushkasarode45@gmail.com" userId="ca38d1f93e8c1fad" providerId="LiveId" clId="{F2465A2A-35D2-47D7-977E-838F4BFE14AE}" dt="2025-04-14T07:53:03.609" v="3325" actId="1076"/>
          <ac:picMkLst>
            <pc:docMk/>
            <pc:sldMk cId="615475619" sldId="258"/>
            <ac:picMk id="5" creationId="{C2C406A6-19BC-62DB-B3A7-62C0A7BFF897}"/>
          </ac:picMkLst>
        </pc:picChg>
        <pc:picChg chg="add mod">
          <ac:chgData name="anushkasarode45@gmail.com" userId="ca38d1f93e8c1fad" providerId="LiveId" clId="{F2465A2A-35D2-47D7-977E-838F4BFE14AE}" dt="2025-04-14T07:54:50.905" v="3341" actId="1076"/>
          <ac:picMkLst>
            <pc:docMk/>
            <pc:sldMk cId="615475619" sldId="258"/>
            <ac:picMk id="8" creationId="{34F798C2-E9CB-954A-6419-D75C2D4EFD26}"/>
          </ac:picMkLst>
        </pc:picChg>
      </pc:sldChg>
      <pc:sldChg chg="addSp delSp modSp mod modTransition setBg modAnim">
        <pc:chgData name="anushkasarode45@gmail.com" userId="ca38d1f93e8c1fad" providerId="LiveId" clId="{F2465A2A-35D2-47D7-977E-838F4BFE14AE}" dt="2025-04-14T07:54:38.513" v="3339" actId="1076"/>
        <pc:sldMkLst>
          <pc:docMk/>
          <pc:sldMk cId="3748140634" sldId="259"/>
        </pc:sldMkLst>
        <pc:spChg chg="mod">
          <ac:chgData name="anushkasarode45@gmail.com" userId="ca38d1f93e8c1fad" providerId="LiveId" clId="{F2465A2A-35D2-47D7-977E-838F4BFE14AE}" dt="2025-04-12T18:41:41.472" v="2337" actId="14838"/>
          <ac:spMkLst>
            <pc:docMk/>
            <pc:sldMk cId="3748140634" sldId="259"/>
            <ac:spMk id="2" creationId="{5F7795E7-8A16-D604-A95B-48F17FAC1EBE}"/>
          </ac:spMkLst>
        </pc:spChg>
        <pc:spChg chg="add mod">
          <ac:chgData name="anushkasarode45@gmail.com" userId="ca38d1f93e8c1fad" providerId="LiveId" clId="{F2465A2A-35D2-47D7-977E-838F4BFE14AE}" dt="2025-04-12T18:49:23.479" v="2479" actId="20577"/>
          <ac:spMkLst>
            <pc:docMk/>
            <pc:sldMk cId="3748140634" sldId="259"/>
            <ac:spMk id="3" creationId="{55CE24BB-6603-044F-B0E5-F8566F3F81CE}"/>
          </ac:spMkLst>
        </pc:spChg>
        <pc:picChg chg="add mod">
          <ac:chgData name="anushkasarode45@gmail.com" userId="ca38d1f93e8c1fad" providerId="LiveId" clId="{F2465A2A-35D2-47D7-977E-838F4BFE14AE}" dt="2025-04-14T07:49:10.274" v="3281" actId="1076"/>
          <ac:picMkLst>
            <pc:docMk/>
            <pc:sldMk cId="3748140634" sldId="259"/>
            <ac:picMk id="4" creationId="{BA010B53-60E7-A1A3-91B6-F5B3B22997C3}"/>
          </ac:picMkLst>
        </pc:picChg>
        <pc:picChg chg="add mod">
          <ac:chgData name="anushkasarode45@gmail.com" userId="ca38d1f93e8c1fad" providerId="LiveId" clId="{F2465A2A-35D2-47D7-977E-838F4BFE14AE}" dt="2025-04-14T07:51:15.728" v="3305" actId="1076"/>
          <ac:picMkLst>
            <pc:docMk/>
            <pc:sldMk cId="3748140634" sldId="259"/>
            <ac:picMk id="5" creationId="{8F558C84-9279-316A-90E0-41EE3FFB5B7F}"/>
          </ac:picMkLst>
        </pc:picChg>
        <pc:picChg chg="add mod">
          <ac:chgData name="anushkasarode45@gmail.com" userId="ca38d1f93e8c1fad" providerId="LiveId" clId="{F2465A2A-35D2-47D7-977E-838F4BFE14AE}" dt="2025-04-14T07:52:53.462" v="3322" actId="1076"/>
          <ac:picMkLst>
            <pc:docMk/>
            <pc:sldMk cId="3748140634" sldId="259"/>
            <ac:picMk id="6" creationId="{54C6DEB0-B01E-EB33-270F-14664022DC0A}"/>
          </ac:picMkLst>
        </pc:picChg>
        <pc:picChg chg="add mod">
          <ac:chgData name="anushkasarode45@gmail.com" userId="ca38d1f93e8c1fad" providerId="LiveId" clId="{F2465A2A-35D2-47D7-977E-838F4BFE14AE}" dt="2025-04-14T07:54:38.513" v="3339" actId="1076"/>
          <ac:picMkLst>
            <pc:docMk/>
            <pc:sldMk cId="3748140634" sldId="259"/>
            <ac:picMk id="7" creationId="{AFE0F68B-D0D8-5D24-E25F-3CA7FFD3B2C5}"/>
          </ac:picMkLst>
        </pc:picChg>
      </pc:sldChg>
      <pc:sldChg chg="addSp delSp modSp mod modTransition setBg modAnim">
        <pc:chgData name="anushkasarode45@gmail.com" userId="ca38d1f93e8c1fad" providerId="LiveId" clId="{F2465A2A-35D2-47D7-977E-838F4BFE14AE}" dt="2025-04-14T07:54:28.863" v="3337" actId="1076"/>
        <pc:sldMkLst>
          <pc:docMk/>
          <pc:sldMk cId="1750769153" sldId="260"/>
        </pc:sldMkLst>
        <pc:spChg chg="mod">
          <ac:chgData name="anushkasarode45@gmail.com" userId="ca38d1f93e8c1fad" providerId="LiveId" clId="{F2465A2A-35D2-47D7-977E-838F4BFE14AE}" dt="2025-04-12T19:22:54.474" v="2574" actId="207"/>
          <ac:spMkLst>
            <pc:docMk/>
            <pc:sldMk cId="1750769153" sldId="260"/>
            <ac:spMk id="2" creationId="{D69271AB-4386-FC53-7C02-F0899788F167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k cId="1750769153" sldId="260"/>
            <ac:spMk id="4" creationId="{0EE65E4C-6160-D7BA-8E55-BEB47E6CFE6B}"/>
          </ac:spMkLst>
        </pc:spChg>
        <pc:graphicFrameChg chg="mod">
          <ac:chgData name="anushkasarode45@gmail.com" userId="ca38d1f93e8c1fad" providerId="LiveId" clId="{F2465A2A-35D2-47D7-977E-838F4BFE14AE}" dt="2025-04-12T18:23:11.347" v="1865"/>
          <ac:graphicFrameMkLst>
            <pc:docMk/>
            <pc:sldMk cId="1750769153" sldId="260"/>
            <ac:graphicFrameMk id="8" creationId="{5209F79E-A3D4-7FA0-7EE5-86D102C4B016}"/>
          </ac:graphicFrameMkLst>
        </pc:graphicFrameChg>
        <pc:graphicFrameChg chg="mod">
          <ac:chgData name="anushkasarode45@gmail.com" userId="ca38d1f93e8c1fad" providerId="LiveId" clId="{F2465A2A-35D2-47D7-977E-838F4BFE14AE}" dt="2025-04-12T18:23:11.347" v="1865"/>
          <ac:graphicFrameMkLst>
            <pc:docMk/>
            <pc:sldMk cId="1750769153" sldId="260"/>
            <ac:graphicFrameMk id="10" creationId="{B6E54555-5F37-D2E6-68FE-C86E65B399A4}"/>
          </ac:graphicFrameMkLst>
        </pc:graphicFrameChg>
        <pc:picChg chg="add mod">
          <ac:chgData name="anushkasarode45@gmail.com" userId="ca38d1f93e8c1fad" providerId="LiveId" clId="{F2465A2A-35D2-47D7-977E-838F4BFE14AE}" dt="2025-04-14T07:49:02.633" v="3279" actId="1076"/>
          <ac:picMkLst>
            <pc:docMk/>
            <pc:sldMk cId="1750769153" sldId="260"/>
            <ac:picMk id="3" creationId="{3F2F949E-66CB-7BB1-47D8-106C304F5328}"/>
          </ac:picMkLst>
        </pc:picChg>
        <pc:picChg chg="add mod">
          <ac:chgData name="anushkasarode45@gmail.com" userId="ca38d1f93e8c1fad" providerId="LiveId" clId="{F2465A2A-35D2-47D7-977E-838F4BFE14AE}" dt="2025-04-14T07:51:04.204" v="3303" actId="1076"/>
          <ac:picMkLst>
            <pc:docMk/>
            <pc:sldMk cId="1750769153" sldId="260"/>
            <ac:picMk id="6" creationId="{7ADB0025-DDE4-7BF0-9BF9-7C840CA8BB79}"/>
          </ac:picMkLst>
        </pc:picChg>
        <pc:picChg chg="add mod">
          <ac:chgData name="anushkasarode45@gmail.com" userId="ca38d1f93e8c1fad" providerId="LiveId" clId="{F2465A2A-35D2-47D7-977E-838F4BFE14AE}" dt="2025-04-14T07:52:45.204" v="3320" actId="1076"/>
          <ac:picMkLst>
            <pc:docMk/>
            <pc:sldMk cId="1750769153" sldId="260"/>
            <ac:picMk id="7" creationId="{99B96947-9597-9B3F-955C-2D9075C60DF1}"/>
          </ac:picMkLst>
        </pc:picChg>
        <pc:picChg chg="add mod">
          <ac:chgData name="anushkasarode45@gmail.com" userId="ca38d1f93e8c1fad" providerId="LiveId" clId="{F2465A2A-35D2-47D7-977E-838F4BFE14AE}" dt="2025-04-14T07:54:28.863" v="3337" actId="1076"/>
          <ac:picMkLst>
            <pc:docMk/>
            <pc:sldMk cId="1750769153" sldId="260"/>
            <ac:picMk id="11" creationId="{5CEF751C-547F-C0D1-8600-19B61DA9C9E4}"/>
          </ac:picMkLst>
        </pc:picChg>
      </pc:sldChg>
      <pc:sldChg chg="addSp delSp modSp mod modTransition setBg modAnim">
        <pc:chgData name="anushkasarode45@gmail.com" userId="ca38d1f93e8c1fad" providerId="LiveId" clId="{F2465A2A-35D2-47D7-977E-838F4BFE14AE}" dt="2025-04-14T07:54:16.071" v="3335" actId="1076"/>
        <pc:sldMkLst>
          <pc:docMk/>
          <pc:sldMk cId="1658108322" sldId="261"/>
        </pc:sldMkLst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k cId="1658108322" sldId="261"/>
            <ac:spMk id="2" creationId="{BDDB645B-7746-1ACE-8605-BA337DDDF4CC}"/>
          </ac:spMkLst>
        </pc:spChg>
        <pc:spChg chg="del mod">
          <ac:chgData name="anushkasarode45@gmail.com" userId="ca38d1f93e8c1fad" providerId="LiveId" clId="{F2465A2A-35D2-47D7-977E-838F4BFE14AE}" dt="2025-04-14T05:49:39.940" v="3071" actId="931"/>
          <ac:spMkLst>
            <pc:docMk/>
            <pc:sldMk cId="1658108322" sldId="261"/>
            <ac:spMk id="3" creationId="{AAF74951-608D-D392-5849-60E9FBC829B0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k cId="1658108322" sldId="261"/>
            <ac:spMk id="4" creationId="{85D2C35C-AC52-71E0-3F0E-6AADB3CC0B83}"/>
          </ac:spMkLst>
        </pc:spChg>
        <pc:picChg chg="add mod">
          <ac:chgData name="anushkasarode45@gmail.com" userId="ca38d1f93e8c1fad" providerId="LiveId" clId="{F2465A2A-35D2-47D7-977E-838F4BFE14AE}" dt="2025-04-14T07:48:55.100" v="3277" actId="1076"/>
          <ac:picMkLst>
            <pc:docMk/>
            <pc:sldMk cId="1658108322" sldId="261"/>
            <ac:picMk id="3" creationId="{6E442F28-BC60-66AA-DF58-45C3848E80EA}"/>
          </ac:picMkLst>
        </pc:picChg>
        <pc:picChg chg="add mod">
          <ac:chgData name="anushkasarode45@gmail.com" userId="ca38d1f93e8c1fad" providerId="LiveId" clId="{F2465A2A-35D2-47D7-977E-838F4BFE14AE}" dt="2025-04-14T07:50:39.854" v="3298" actId="1076"/>
          <ac:picMkLst>
            <pc:docMk/>
            <pc:sldMk cId="1658108322" sldId="261"/>
            <ac:picMk id="5" creationId="{1E795F1E-A0A0-32B8-7E05-01DC453B844D}"/>
          </ac:picMkLst>
        </pc:picChg>
        <pc:picChg chg="add mod">
          <ac:chgData name="anushkasarode45@gmail.com" userId="ca38d1f93e8c1fad" providerId="LiveId" clId="{F2465A2A-35D2-47D7-977E-838F4BFE14AE}" dt="2025-04-14T05:55:26.314" v="3136"/>
          <ac:picMkLst>
            <pc:docMk/>
            <pc:sldMk cId="1658108322" sldId="261"/>
            <ac:picMk id="6" creationId="{42724A7A-64B1-709A-A83B-24A1E3130A69}"/>
          </ac:picMkLst>
        </pc:picChg>
        <pc:picChg chg="add mod">
          <ac:chgData name="anushkasarode45@gmail.com" userId="ca38d1f93e8c1fad" providerId="LiveId" clId="{F2465A2A-35D2-47D7-977E-838F4BFE14AE}" dt="2025-04-14T07:52:26.424" v="3318" actId="1076"/>
          <ac:picMkLst>
            <pc:docMk/>
            <pc:sldMk cId="1658108322" sldId="261"/>
            <ac:picMk id="7" creationId="{71000E22-74C0-4C2A-BBB8-50583C2DFE40}"/>
          </ac:picMkLst>
        </pc:picChg>
        <pc:picChg chg="add mod">
          <ac:chgData name="anushkasarode45@gmail.com" userId="ca38d1f93e8c1fad" providerId="LiveId" clId="{F2465A2A-35D2-47D7-977E-838F4BFE14AE}" dt="2025-04-14T07:54:16.071" v="3335" actId="1076"/>
          <ac:picMkLst>
            <pc:docMk/>
            <pc:sldMk cId="1658108322" sldId="261"/>
            <ac:picMk id="8" creationId="{55581C84-DAC7-92AA-1262-79A0643BDFDF}"/>
          </ac:picMkLst>
        </pc:picChg>
      </pc:sldChg>
      <pc:sldChg chg="addSp delSp modSp mod modTransition setBg modAnim">
        <pc:chgData name="anushkasarode45@gmail.com" userId="ca38d1f93e8c1fad" providerId="LiveId" clId="{F2465A2A-35D2-47D7-977E-838F4BFE14AE}" dt="2025-04-14T07:54:07.147" v="3333" actId="1076"/>
        <pc:sldMkLst>
          <pc:docMk/>
          <pc:sldMk cId="403710047" sldId="263"/>
        </pc:sldMkLst>
        <pc:spChg chg="mod">
          <ac:chgData name="anushkasarode45@gmail.com" userId="ca38d1f93e8c1fad" providerId="LiveId" clId="{F2465A2A-35D2-47D7-977E-838F4BFE14AE}" dt="2025-04-12T19:24:54.013" v="2587" actId="20577"/>
          <ac:spMkLst>
            <pc:docMk/>
            <pc:sldMk cId="403710047" sldId="263"/>
            <ac:spMk id="2" creationId="{2081BE1E-0840-6E42-66A6-6CA7A3E2B6BE}"/>
          </ac:spMkLst>
        </pc:spChg>
        <pc:spChg chg="del mod">
          <ac:chgData name="anushkasarode45@gmail.com" userId="ca38d1f93e8c1fad" providerId="LiveId" clId="{F2465A2A-35D2-47D7-977E-838F4BFE14AE}" dt="2025-04-14T05:50:48.431" v="3105" actId="931"/>
          <ac:spMkLst>
            <pc:docMk/>
            <pc:sldMk cId="403710047" sldId="263"/>
            <ac:spMk id="3" creationId="{DCDE191C-E4B7-7BBE-C6DB-95646411134A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k cId="403710047" sldId="263"/>
            <ac:spMk id="4" creationId="{3C9C835D-AD4A-83D0-D4E0-3A617F27E6DD}"/>
          </ac:spMkLst>
        </pc:spChg>
        <pc:picChg chg="add mod">
          <ac:chgData name="anushkasarode45@gmail.com" userId="ca38d1f93e8c1fad" providerId="LiveId" clId="{F2465A2A-35D2-47D7-977E-838F4BFE14AE}" dt="2025-04-14T07:48:47.351" v="3275" actId="1076"/>
          <ac:picMkLst>
            <pc:docMk/>
            <pc:sldMk cId="403710047" sldId="263"/>
            <ac:picMk id="3" creationId="{400D7F0D-565B-471E-A918-B398C99AF9EF}"/>
          </ac:picMkLst>
        </pc:picChg>
        <pc:picChg chg="add mod">
          <ac:chgData name="anushkasarode45@gmail.com" userId="ca38d1f93e8c1fad" providerId="LiveId" clId="{F2465A2A-35D2-47D7-977E-838F4BFE14AE}" dt="2025-04-14T07:50:31.688" v="3296" actId="1076"/>
          <ac:picMkLst>
            <pc:docMk/>
            <pc:sldMk cId="403710047" sldId="263"/>
            <ac:picMk id="5" creationId="{89DE52C0-59E5-7658-CEA8-C98435089484}"/>
          </ac:picMkLst>
        </pc:picChg>
        <pc:picChg chg="add mod">
          <ac:chgData name="anushkasarode45@gmail.com" userId="ca38d1f93e8c1fad" providerId="LiveId" clId="{F2465A2A-35D2-47D7-977E-838F4BFE14AE}" dt="2025-04-14T05:51:44.989" v="3135" actId="14100"/>
          <ac:picMkLst>
            <pc:docMk/>
            <pc:sldMk cId="403710047" sldId="263"/>
            <ac:picMk id="6" creationId="{F20DBC4A-72CB-C9CF-DB7C-8751C4921942}"/>
          </ac:picMkLst>
        </pc:picChg>
        <pc:picChg chg="add mod">
          <ac:chgData name="anushkasarode45@gmail.com" userId="ca38d1f93e8c1fad" providerId="LiveId" clId="{F2465A2A-35D2-47D7-977E-838F4BFE14AE}" dt="2025-04-14T07:52:16.428" v="3315" actId="1076"/>
          <ac:picMkLst>
            <pc:docMk/>
            <pc:sldMk cId="403710047" sldId="263"/>
            <ac:picMk id="7" creationId="{6E1E500C-079F-B730-C626-50FF9909F829}"/>
          </ac:picMkLst>
        </pc:picChg>
        <pc:picChg chg="add mod">
          <ac:chgData name="anushkasarode45@gmail.com" userId="ca38d1f93e8c1fad" providerId="LiveId" clId="{F2465A2A-35D2-47D7-977E-838F4BFE14AE}" dt="2025-04-14T07:54:07.147" v="3333" actId="1076"/>
          <ac:picMkLst>
            <pc:docMk/>
            <pc:sldMk cId="403710047" sldId="263"/>
            <ac:picMk id="8" creationId="{CE77476C-9F0C-6228-B04E-6115161599B5}"/>
          </ac:picMkLst>
        </pc:picChg>
      </pc:sldChg>
      <pc:sldChg chg="addSp delSp modSp mod modTransition setBg modAnim">
        <pc:chgData name="anushkasarode45@gmail.com" userId="ca38d1f93e8c1fad" providerId="LiveId" clId="{F2465A2A-35D2-47D7-977E-838F4BFE14AE}" dt="2025-04-14T07:53:55.822" v="3331" actId="1076"/>
        <pc:sldMkLst>
          <pc:docMk/>
          <pc:sldMk cId="623886839" sldId="264"/>
        </pc:sldMkLst>
        <pc:spChg chg="mod">
          <ac:chgData name="anushkasarode45@gmail.com" userId="ca38d1f93e8c1fad" providerId="LiveId" clId="{F2465A2A-35D2-47D7-977E-838F4BFE14AE}" dt="2025-04-12T19:26:17.562" v="2593" actId="14100"/>
          <ac:spMkLst>
            <pc:docMk/>
            <pc:sldMk cId="623886839" sldId="264"/>
            <ac:spMk id="4" creationId="{92D78504-50B3-A2AD-F1E2-A5F3FAD12159}"/>
          </ac:spMkLst>
        </pc:spChg>
        <pc:graphicFrameChg chg="mod modGraphic">
          <ac:chgData name="anushkasarode45@gmail.com" userId="ca38d1f93e8c1fad" providerId="LiveId" clId="{F2465A2A-35D2-47D7-977E-838F4BFE14AE}" dt="2025-04-12T18:24:34.329" v="1872"/>
          <ac:graphicFrameMkLst>
            <pc:docMk/>
            <pc:sldMk cId="623886839" sldId="264"/>
            <ac:graphicFrameMk id="2" creationId="{AFB62486-A3D1-CB5D-22A2-81374F057D45}"/>
          </ac:graphicFrameMkLst>
        </pc:graphicFrameChg>
        <pc:picChg chg="add mod">
          <ac:chgData name="anushkasarode45@gmail.com" userId="ca38d1f93e8c1fad" providerId="LiveId" clId="{F2465A2A-35D2-47D7-977E-838F4BFE14AE}" dt="2025-04-14T07:48:38.255" v="3273" actId="1076"/>
          <ac:picMkLst>
            <pc:docMk/>
            <pc:sldMk cId="623886839" sldId="264"/>
            <ac:picMk id="3" creationId="{0AAF2A7D-10EC-436D-A3C4-32C7BE8AC166}"/>
          </ac:picMkLst>
        </pc:picChg>
        <pc:picChg chg="add del">
          <ac:chgData name="anushkasarode45@gmail.com" userId="ca38d1f93e8c1fad" providerId="LiveId" clId="{F2465A2A-35D2-47D7-977E-838F4BFE14AE}" dt="2025-04-14T07:49:58.547" v="3290" actId="21"/>
          <ac:picMkLst>
            <pc:docMk/>
            <pc:sldMk cId="623886839" sldId="264"/>
            <ac:picMk id="5" creationId="{7462576F-13B3-C466-13FC-C6FA548770F4}"/>
          </ac:picMkLst>
        </pc:picChg>
        <pc:picChg chg="add mod">
          <ac:chgData name="anushkasarode45@gmail.com" userId="ca38d1f93e8c1fad" providerId="LiveId" clId="{F2465A2A-35D2-47D7-977E-838F4BFE14AE}" dt="2025-04-14T07:50:20.914" v="3294" actId="1076"/>
          <ac:picMkLst>
            <pc:docMk/>
            <pc:sldMk cId="623886839" sldId="264"/>
            <ac:picMk id="6" creationId="{194DA576-C658-B5E2-53EB-061AD20352BD}"/>
          </ac:picMkLst>
        </pc:picChg>
        <pc:picChg chg="add mod">
          <ac:chgData name="anushkasarode45@gmail.com" userId="ca38d1f93e8c1fad" providerId="LiveId" clId="{F2465A2A-35D2-47D7-977E-838F4BFE14AE}" dt="2025-04-14T07:52:07.734" v="3313" actId="1076"/>
          <ac:picMkLst>
            <pc:docMk/>
            <pc:sldMk cId="623886839" sldId="264"/>
            <ac:picMk id="7" creationId="{7CC82274-D049-260D-CC29-9D3A361F9EFF}"/>
          </ac:picMkLst>
        </pc:picChg>
        <pc:picChg chg="add mod">
          <ac:chgData name="anushkasarode45@gmail.com" userId="ca38d1f93e8c1fad" providerId="LiveId" clId="{F2465A2A-35D2-47D7-977E-838F4BFE14AE}" dt="2025-04-14T07:53:55.822" v="3331" actId="1076"/>
          <ac:picMkLst>
            <pc:docMk/>
            <pc:sldMk cId="623886839" sldId="264"/>
            <ac:picMk id="8" creationId="{31115670-EC46-3A1F-25AD-008C5A8516B2}"/>
          </ac:picMkLst>
        </pc:picChg>
      </pc:sldChg>
      <pc:sldChg chg="addSp delSp modSp new mod modTransition setBg modAnim">
        <pc:chgData name="anushkasarode45@gmail.com" userId="ca38d1f93e8c1fad" providerId="LiveId" clId="{F2465A2A-35D2-47D7-977E-838F4BFE14AE}" dt="2025-04-14T07:53:47.045" v="3329" actId="1076"/>
        <pc:sldMkLst>
          <pc:docMk/>
          <pc:sldMk cId="1353335581" sldId="265"/>
        </pc:sldMkLst>
        <pc:spChg chg="mod">
          <ac:chgData name="anushkasarode45@gmail.com" userId="ca38d1f93e8c1fad" providerId="LiveId" clId="{F2465A2A-35D2-47D7-977E-838F4BFE14AE}" dt="2025-04-12T19:17:11.714" v="2568" actId="20577"/>
          <ac:spMkLst>
            <pc:docMk/>
            <pc:sldMk cId="1353335581" sldId="265"/>
            <ac:spMk id="2" creationId="{23280B2D-19A6-6EAD-1B45-DF9FA122A39C}"/>
          </ac:spMkLst>
        </pc:spChg>
        <pc:spChg chg="del mod">
          <ac:chgData name="anushkasarode45@gmail.com" userId="ca38d1f93e8c1fad" providerId="LiveId" clId="{F2465A2A-35D2-47D7-977E-838F4BFE14AE}" dt="2025-04-14T05:40:54.143" v="3029" actId="931"/>
          <ac:spMkLst>
            <pc:docMk/>
            <pc:sldMk cId="1353335581" sldId="265"/>
            <ac:spMk id="3" creationId="{B3A62E11-41A9-47A8-AD42-D638997BBE8F}"/>
          </ac:spMkLst>
        </pc:spChg>
        <pc:spChg chg="add mod">
          <ac:chgData name="anushkasarode45@gmail.com" userId="ca38d1f93e8c1fad" providerId="LiveId" clId="{F2465A2A-35D2-47D7-977E-838F4BFE14AE}" dt="2025-04-14T05:56:44.299" v="3138" actId="115"/>
          <ac:spMkLst>
            <pc:docMk/>
            <pc:sldMk cId="1353335581" sldId="265"/>
            <ac:spMk id="4" creationId="{C0148076-246E-D7A9-C062-69D40811526E}"/>
          </ac:spMkLst>
        </pc:spChg>
        <pc:picChg chg="add mod">
          <ac:chgData name="anushkasarode45@gmail.com" userId="ca38d1f93e8c1fad" providerId="LiveId" clId="{F2465A2A-35D2-47D7-977E-838F4BFE14AE}" dt="2025-04-14T07:48:21.647" v="3270" actId="1076"/>
          <ac:picMkLst>
            <pc:docMk/>
            <pc:sldMk cId="1353335581" sldId="265"/>
            <ac:picMk id="3" creationId="{E308B343-F3EF-025E-E78D-8F0DC6E3F149}"/>
          </ac:picMkLst>
        </pc:picChg>
        <pc:picChg chg="add del">
          <ac:chgData name="anushkasarode45@gmail.com" userId="ca38d1f93e8c1fad" providerId="LiveId" clId="{F2465A2A-35D2-47D7-977E-838F4BFE14AE}" dt="2025-04-14T07:49:49.712" v="3288" actId="21"/>
          <ac:picMkLst>
            <pc:docMk/>
            <pc:sldMk cId="1353335581" sldId="265"/>
            <ac:picMk id="5" creationId="{CFA23599-7E9A-FE69-EB6B-5A05924B8462}"/>
          </ac:picMkLst>
        </pc:picChg>
        <pc:picChg chg="add mod">
          <ac:chgData name="anushkasarode45@gmail.com" userId="ca38d1f93e8c1fad" providerId="LiveId" clId="{F2465A2A-35D2-47D7-977E-838F4BFE14AE}" dt="2025-04-14T05:56:29.138" v="3137" actId="14861"/>
          <ac:picMkLst>
            <pc:docMk/>
            <pc:sldMk cId="1353335581" sldId="265"/>
            <ac:picMk id="6" creationId="{D5C8F944-DBBC-8211-A67E-A4FEC510DB6F}"/>
          </ac:picMkLst>
        </pc:picChg>
        <pc:picChg chg="add mod">
          <ac:chgData name="anushkasarode45@gmail.com" userId="ca38d1f93e8c1fad" providerId="LiveId" clId="{F2465A2A-35D2-47D7-977E-838F4BFE14AE}" dt="2025-04-14T07:49:45.495" v="3287" actId="1076"/>
          <ac:picMkLst>
            <pc:docMk/>
            <pc:sldMk cId="1353335581" sldId="265"/>
            <ac:picMk id="7" creationId="{4CF98AC4-27C6-85CD-E296-66EF0942FE4C}"/>
          </ac:picMkLst>
        </pc:picChg>
        <pc:picChg chg="add del">
          <ac:chgData name="anushkasarode45@gmail.com" userId="ca38d1f93e8c1fad" providerId="LiveId" clId="{F2465A2A-35D2-47D7-977E-838F4BFE14AE}" dt="2025-04-14T07:50:07.597" v="3292" actId="21"/>
          <ac:picMkLst>
            <pc:docMk/>
            <pc:sldMk cId="1353335581" sldId="265"/>
            <ac:picMk id="8" creationId="{E847DDAC-CE63-8653-E18C-87EDFD18359B}"/>
          </ac:picMkLst>
        </pc:picChg>
        <pc:picChg chg="add mod">
          <ac:chgData name="anushkasarode45@gmail.com" userId="ca38d1f93e8c1fad" providerId="LiveId" clId="{F2465A2A-35D2-47D7-977E-838F4BFE14AE}" dt="2025-04-14T07:51:56.494" v="3311" actId="1076"/>
          <ac:picMkLst>
            <pc:docMk/>
            <pc:sldMk cId="1353335581" sldId="265"/>
            <ac:picMk id="9" creationId="{A8459125-1A8E-F672-130A-3DCB668C627B}"/>
          </ac:picMkLst>
        </pc:picChg>
        <pc:picChg chg="add mod">
          <ac:chgData name="anushkasarode45@gmail.com" userId="ca38d1f93e8c1fad" providerId="LiveId" clId="{F2465A2A-35D2-47D7-977E-838F4BFE14AE}" dt="2025-04-14T07:53:47.045" v="3329" actId="1076"/>
          <ac:picMkLst>
            <pc:docMk/>
            <pc:sldMk cId="1353335581" sldId="265"/>
            <ac:picMk id="10" creationId="{97FEB178-F26A-0DA8-7D65-30FED24CA965}"/>
          </ac:picMkLst>
        </pc:picChg>
      </pc:sldChg>
      <pc:sldChg chg="addSp modSp new mod modTransition setBg modAnim">
        <pc:chgData name="anushkasarode45@gmail.com" userId="ca38d1f93e8c1fad" providerId="LiveId" clId="{F2465A2A-35D2-47D7-977E-838F4BFE14AE}" dt="2025-04-14T07:48:01.684" v="3267" actId="207"/>
        <pc:sldMkLst>
          <pc:docMk/>
          <pc:sldMk cId="2782364974" sldId="266"/>
        </pc:sldMkLst>
        <pc:spChg chg="mod">
          <ac:chgData name="anushkasarode45@gmail.com" userId="ca38d1f93e8c1fad" providerId="LiveId" clId="{F2465A2A-35D2-47D7-977E-838F4BFE14AE}" dt="2025-04-14T05:38:45.788" v="3023" actId="207"/>
          <ac:spMkLst>
            <pc:docMk/>
            <pc:sldMk cId="2782364974" sldId="266"/>
            <ac:spMk id="2" creationId="{16289899-D0D3-E122-F63D-3BF1F48A93ED}"/>
          </ac:spMkLst>
        </pc:spChg>
        <pc:spChg chg="mod">
          <ac:chgData name="anushkasarode45@gmail.com" userId="ca38d1f93e8c1fad" providerId="LiveId" clId="{F2465A2A-35D2-47D7-977E-838F4BFE14AE}" dt="2025-04-14T05:39:01.141" v="3025" actId="1076"/>
          <ac:spMkLst>
            <pc:docMk/>
            <pc:sldMk cId="2782364974" sldId="266"/>
            <ac:spMk id="3" creationId="{B4A133F8-DC29-C483-6538-D698D67D7016}"/>
          </ac:spMkLst>
        </pc:spChg>
        <pc:spChg chg="add mod">
          <ac:chgData name="anushkasarode45@gmail.com" userId="ca38d1f93e8c1fad" providerId="LiveId" clId="{F2465A2A-35D2-47D7-977E-838F4BFE14AE}" dt="2025-04-14T05:27:56.133" v="2627" actId="207"/>
          <ac:spMkLst>
            <pc:docMk/>
            <pc:sldMk cId="2782364974" sldId="266"/>
            <ac:spMk id="4" creationId="{22DF336B-D0DB-8524-6FFE-E67B932A9F32}"/>
          </ac:spMkLst>
        </pc:spChg>
        <pc:spChg chg="add mod">
          <ac:chgData name="anushkasarode45@gmail.com" userId="ca38d1f93e8c1fad" providerId="LiveId" clId="{F2465A2A-35D2-47D7-977E-838F4BFE14AE}" dt="2025-04-14T05:40:29.194" v="3028" actId="207"/>
          <ac:spMkLst>
            <pc:docMk/>
            <pc:sldMk cId="2782364974" sldId="266"/>
            <ac:spMk id="5" creationId="{1EEB649C-0CA9-3387-01BA-C4D0D1E25797}"/>
          </ac:spMkLst>
        </pc:spChg>
        <pc:spChg chg="add mod">
          <ac:chgData name="anushkasarode45@gmail.com" userId="ca38d1f93e8c1fad" providerId="LiveId" clId="{F2465A2A-35D2-47D7-977E-838F4BFE14AE}" dt="2025-04-14T07:46:41.642" v="3253" actId="207"/>
          <ac:spMkLst>
            <pc:docMk/>
            <pc:sldMk cId="2782364974" sldId="266"/>
            <ac:spMk id="6" creationId="{339997FD-F322-C920-9153-30ECE78F610A}"/>
          </ac:spMkLst>
        </pc:spChg>
        <pc:spChg chg="add mod">
          <ac:chgData name="anushkasarode45@gmail.com" userId="ca38d1f93e8c1fad" providerId="LiveId" clId="{F2465A2A-35D2-47D7-977E-838F4BFE14AE}" dt="2025-04-14T07:47:17.335" v="3259" actId="207"/>
          <ac:spMkLst>
            <pc:docMk/>
            <pc:sldMk cId="2782364974" sldId="266"/>
            <ac:spMk id="7" creationId="{E7387995-AC2B-FCF2-88F5-B02E8AE35EA9}"/>
          </ac:spMkLst>
        </pc:spChg>
        <pc:spChg chg="add mod">
          <ac:chgData name="anushkasarode45@gmail.com" userId="ca38d1f93e8c1fad" providerId="LiveId" clId="{F2465A2A-35D2-47D7-977E-838F4BFE14AE}" dt="2025-04-14T07:48:01.684" v="3267" actId="207"/>
          <ac:spMkLst>
            <pc:docMk/>
            <pc:sldMk cId="2782364974" sldId="266"/>
            <ac:spMk id="8" creationId="{40325201-A5F2-3F4B-DB76-A036E009F564}"/>
          </ac:spMkLst>
        </pc:spChg>
      </pc:sldChg>
      <pc:sldChg chg="addSp modSp new mod ord setBg">
        <pc:chgData name="anushkasarode45@gmail.com" userId="ca38d1f93e8c1fad" providerId="LiveId" clId="{F2465A2A-35D2-47D7-977E-838F4BFE14AE}" dt="2025-04-14T07:55:45.806" v="3347" actId="1076"/>
        <pc:sldMkLst>
          <pc:docMk/>
          <pc:sldMk cId="576269044" sldId="267"/>
        </pc:sldMkLst>
        <pc:spChg chg="add mod">
          <ac:chgData name="anushkasarode45@gmail.com" userId="ca38d1f93e8c1fad" providerId="LiveId" clId="{F2465A2A-35D2-47D7-977E-838F4BFE14AE}" dt="2025-04-14T07:44:32.073" v="3205" actId="403"/>
          <ac:spMkLst>
            <pc:docMk/>
            <pc:sldMk cId="576269044" sldId="267"/>
            <ac:spMk id="2" creationId="{C0A30271-7A16-428E-6114-130BC2170893}"/>
          </ac:spMkLst>
        </pc:spChg>
        <pc:spChg chg="add mod">
          <ac:chgData name="anushkasarode45@gmail.com" userId="ca38d1f93e8c1fad" providerId="LiveId" clId="{F2465A2A-35D2-47D7-977E-838F4BFE14AE}" dt="2025-04-14T07:45:16.502" v="3244" actId="207"/>
          <ac:spMkLst>
            <pc:docMk/>
            <pc:sldMk cId="576269044" sldId="267"/>
            <ac:spMk id="3" creationId="{3F0A7300-A2D1-592B-883D-92D04214CB2D}"/>
          </ac:spMkLst>
        </pc:spChg>
        <pc:picChg chg="add mod">
          <ac:chgData name="anushkasarode45@gmail.com" userId="ca38d1f93e8c1fad" providerId="LiveId" clId="{F2465A2A-35D2-47D7-977E-838F4BFE14AE}" dt="2025-04-14T07:55:19.432" v="3345" actId="1076"/>
          <ac:picMkLst>
            <pc:docMk/>
            <pc:sldMk cId="576269044" sldId="267"/>
            <ac:picMk id="4" creationId="{8BEEFA40-2D8E-D36F-4E24-087AAA287AD6}"/>
          </ac:picMkLst>
        </pc:picChg>
        <pc:picChg chg="add mod">
          <ac:chgData name="anushkasarode45@gmail.com" userId="ca38d1f93e8c1fad" providerId="LiveId" clId="{F2465A2A-35D2-47D7-977E-838F4BFE14AE}" dt="2025-04-14T07:55:45.806" v="3347" actId="1076"/>
          <ac:picMkLst>
            <pc:docMk/>
            <pc:sldMk cId="576269044" sldId="267"/>
            <ac:picMk id="5" creationId="{C7BAE19F-B5AC-6DB4-91A9-04E78AEFB0AD}"/>
          </ac:picMkLst>
        </pc:picChg>
      </pc:sldChg>
      <pc:sldMasterChg chg="modSp modSldLayout">
        <pc:chgData name="anushkasarode45@gmail.com" userId="ca38d1f93e8c1fad" providerId="LiveId" clId="{F2465A2A-35D2-47D7-977E-838F4BFE14AE}" dt="2025-04-12T18:23:11.347" v="1865"/>
        <pc:sldMasterMkLst>
          <pc:docMk/>
          <pc:sldMasterMk cId="4229711084" sldId="2147483882"/>
        </pc:sldMasterMkLst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asterMk cId="4229711084" sldId="2147483882"/>
            <ac:spMk id="2" creationId="{00000000-0000-0000-0000-000000000000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asterMk cId="4229711084" sldId="2147483882"/>
            <ac:spMk id="3" creationId="{00000000-0000-0000-0000-000000000000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asterMk cId="4229711084" sldId="2147483882"/>
            <ac:spMk id="4" creationId="{00000000-0000-0000-0000-000000000000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asterMk cId="4229711084" sldId="2147483882"/>
            <ac:spMk id="5" creationId="{00000000-0000-0000-0000-000000000000}"/>
          </ac:spMkLst>
        </pc:spChg>
        <pc:spChg chg="mod">
          <ac:chgData name="anushkasarode45@gmail.com" userId="ca38d1f93e8c1fad" providerId="LiveId" clId="{F2465A2A-35D2-47D7-977E-838F4BFE14AE}" dt="2025-04-12T18:23:11.347" v="1865"/>
          <ac:spMkLst>
            <pc:docMk/>
            <pc:sldMasterMk cId="4229711084" sldId="2147483882"/>
            <ac:spMk id="6" creationId="{00000000-0000-0000-0000-000000000000}"/>
          </ac:spMkLst>
        </pc:spChg>
        <pc:picChg chg="mod">
          <ac:chgData name="anushkasarode45@gmail.com" userId="ca38d1f93e8c1fad" providerId="LiveId" clId="{F2465A2A-35D2-47D7-977E-838F4BFE14AE}" dt="2025-04-12T18:23:11.347" v="1865"/>
          <ac:picMkLst>
            <pc:docMk/>
            <pc:sldMasterMk cId="4229711084" sldId="2147483882"/>
            <ac:picMk id="7" creationId="{00000000-0000-0000-0000-000000000000}"/>
          </ac:picMkLst>
        </pc:pic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1258480068" sldId="2147483883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258480068" sldId="2147483883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258480068" sldId="2147483883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258480068" sldId="2147483883"/>
              <ac:spMk id="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258480068" sldId="2147483883"/>
              <ac:spMk id="9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258480068" sldId="2147483883"/>
              <ac:spMk id="10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1258480068" sldId="2147483883"/>
              <ac:picMk id="7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1258480068" sldId="2147483883"/>
              <ac:picMk id="8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441636838" sldId="2147483884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441636838" sldId="2147483884"/>
              <ac:spMk id="1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441636838" sldId="2147483884"/>
              <ac:spMk id="18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441636838" sldId="2147483884"/>
              <ac:picMk id="15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441636838" sldId="2147483884"/>
              <ac:picMk id="16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979677279" sldId="2147483885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79677279" sldId="2147483885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79677279" sldId="2147483885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79677279" sldId="2147483885"/>
              <ac:spMk id="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79677279" sldId="2147483885"/>
              <ac:spMk id="9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79677279" sldId="2147483885"/>
              <ac:spMk id="10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979677279" sldId="2147483885"/>
              <ac:picMk id="7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979677279" sldId="2147483885"/>
              <ac:picMk id="8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707779968" sldId="2147483886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707779968" sldId="2147483886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707779968" sldId="2147483886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707779968" sldId="2147483886"/>
              <ac:spMk id="1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707779968" sldId="2147483886"/>
              <ac:spMk id="11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707779968" sldId="2147483886"/>
              <ac:picMk id="8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707779968" sldId="2147483886"/>
              <ac:picMk id="9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96271762" sldId="2147483887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5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1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96271762" sldId="2147483887"/>
              <ac:spMk id="13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96271762" sldId="2147483887"/>
              <ac:picMk id="10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96271762" sldId="2147483887"/>
              <ac:picMk id="11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695574956" sldId="2147483888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695574956" sldId="2147483888"/>
              <ac:spMk id="8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695574956" sldId="2147483888"/>
              <ac:spMk id="9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695574956" sldId="2147483888"/>
              <ac:picMk id="6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695574956" sldId="2147483888"/>
              <ac:picMk id="7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4154112766" sldId="2147483889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4154112766" sldId="2147483889"/>
              <ac:spMk id="6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4154112766" sldId="2147483889"/>
              <ac:picMk id="5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4212846650" sldId="2147483890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4212846650" sldId="2147483890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4212846650" sldId="2147483890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4212846650" sldId="2147483890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4212846650" sldId="2147483890"/>
              <ac:spMk id="1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4212846650" sldId="2147483890"/>
              <ac:spMk id="11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4212846650" sldId="2147483890"/>
              <ac:picMk id="8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4212846650" sldId="2147483890"/>
              <ac:picMk id="9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0405562" sldId="2147483891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405562" sldId="2147483891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405562" sldId="2147483891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405562" sldId="2147483891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405562" sldId="2147483891"/>
              <ac:spMk id="1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405562" sldId="2147483891"/>
              <ac:spMk id="11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0405562" sldId="2147483891"/>
              <ac:picMk id="8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0405562" sldId="2147483891"/>
              <ac:picMk id="9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152695211" sldId="2147483892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152695211" sldId="2147483892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152695211" sldId="2147483892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152695211" sldId="2147483892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152695211" sldId="2147483892"/>
              <ac:spMk id="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152695211" sldId="2147483892"/>
              <ac:spMk id="1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152695211" sldId="2147483892"/>
              <ac:spMk id="11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152695211" sldId="2147483892"/>
              <ac:picMk id="8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152695211" sldId="2147483892"/>
              <ac:picMk id="9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93627079" sldId="2147483893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3627079" sldId="2147483893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3627079" sldId="2147483893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3627079" sldId="2147483893"/>
              <ac:spMk id="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3627079" sldId="2147483893"/>
              <ac:spMk id="1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3627079" sldId="2147483893"/>
              <ac:spMk id="11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93627079" sldId="2147483893"/>
              <ac:picMk id="8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93627079" sldId="2147483893"/>
              <ac:picMk id="9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2283811890" sldId="2147483894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1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1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15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1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2283811890" sldId="2147483894"/>
              <ac:spMk id="17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2283811890" sldId="2147483894"/>
              <ac:picMk id="11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2283811890" sldId="2147483894"/>
              <ac:picMk id="13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1504889611" sldId="2147483895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04889611" sldId="2147483895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04889611" sldId="2147483895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04889611" sldId="2147483895"/>
              <ac:spMk id="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04889611" sldId="2147483895"/>
              <ac:spMk id="11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04889611" sldId="2147483895"/>
              <ac:spMk id="12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1504889611" sldId="2147483895"/>
              <ac:picMk id="9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1504889611" sldId="2147483895"/>
              <ac:picMk id="10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3081154930" sldId="2147483896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8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9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1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11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1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15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1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3081154930" sldId="2147483896"/>
              <ac:spMk id="17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3081154930" sldId="2147483896"/>
              <ac:picMk id="13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985283039" sldId="2147483897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1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18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19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20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21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2:50.030" v="1864"/>
            <ac:spMkLst>
              <pc:docMk/>
              <pc:sldMasterMk cId="4229711084" sldId="2147483882"/>
              <pc:sldLayoutMk cId="985283039" sldId="2147483897"/>
              <ac:spMk id="2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2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2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25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2:50.030" v="1864"/>
            <ac:spMkLst>
              <pc:docMk/>
              <pc:sldMasterMk cId="4229711084" sldId="2147483882"/>
              <pc:sldLayoutMk cId="985283039" sldId="2147483897"/>
              <ac:spMk id="2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2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985283039" sldId="2147483897"/>
              <ac:spMk id="30" creationId="{00000000-0000-0000-0000-000000000000}"/>
            </ac:spMkLst>
          </pc:sp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1570933214" sldId="2147483898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70933214" sldId="2147483898"/>
              <ac:spMk id="9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570933214" sldId="2147483898"/>
              <ac:spMk id="10" creationId="{00000000-0000-0000-0000-000000000000}"/>
            </ac:spMkLst>
          </pc:sp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1570933214" sldId="2147483898"/>
              <ac:picMk id="7" creationId="{00000000-0000-0000-0000-000000000000}"/>
            </ac:picMkLst>
          </pc:picChg>
          <pc:picChg chg="mod">
            <ac:chgData name="anushkasarode45@gmail.com" userId="ca38d1f93e8c1fad" providerId="LiveId" clId="{F2465A2A-35D2-47D7-977E-838F4BFE14AE}" dt="2025-04-12T18:23:11.347" v="1865"/>
            <ac:picMkLst>
              <pc:docMk/>
              <pc:sldMasterMk cId="4229711084" sldId="2147483882"/>
              <pc:sldLayoutMk cId="1570933214" sldId="2147483898"/>
              <ac:picMk id="8" creationId="{00000000-0000-0000-0000-000000000000}"/>
            </ac:picMkLst>
          </pc:picChg>
        </pc:sldLayoutChg>
        <pc:sldLayoutChg chg="modSp">
          <pc:chgData name="anushkasarode45@gmail.com" userId="ca38d1f93e8c1fad" providerId="LiveId" clId="{F2465A2A-35D2-47D7-977E-838F4BFE14AE}" dt="2025-04-12T18:23:11.347" v="1865"/>
          <pc:sldLayoutMkLst>
            <pc:docMk/>
            <pc:sldMasterMk cId="4229711084" sldId="2147483882"/>
            <pc:sldLayoutMk cId="1327554946" sldId="2147483899"/>
          </pc:sldLayoutMkLst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2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3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4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5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6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7" creationId="{00000000-0000-0000-0000-000000000000}"/>
            </ac:spMkLst>
          </pc:spChg>
          <pc:spChg chg="mod">
            <ac:chgData name="anushkasarode45@gmail.com" userId="ca38d1f93e8c1fad" providerId="LiveId" clId="{F2465A2A-35D2-47D7-977E-838F4BFE14AE}" dt="2025-04-12T18:23:11.347" v="1865"/>
            <ac:spMkLst>
              <pc:docMk/>
              <pc:sldMasterMk cId="4229711084" sldId="2147483882"/>
              <pc:sldLayoutMk cId="1327554946" sldId="2147483899"/>
              <ac:spMk id="8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A9903-A446-4753-9C0D-2A7A5B7EC02A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D4B110-A32A-4A26-88BC-17688CEAB49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“In today’s world , we reward distraction more than discipline.”</a:t>
          </a:r>
          <a:endParaRPr lang="en-IN" dirty="0"/>
        </a:p>
      </dgm:t>
    </dgm:pt>
    <dgm:pt modelId="{6CEA0D5A-DD4C-4497-B111-9D8423813D17}" type="parTrans" cxnId="{9605704C-1FDF-4B7C-BB0D-F413AEE040BA}">
      <dgm:prSet/>
      <dgm:spPr/>
      <dgm:t>
        <a:bodyPr/>
        <a:lstStyle/>
        <a:p>
          <a:endParaRPr lang="en-IN"/>
        </a:p>
      </dgm:t>
    </dgm:pt>
    <dgm:pt modelId="{D32D3D79-9224-4898-BD87-582D709E574B}" type="sibTrans" cxnId="{9605704C-1FDF-4B7C-BB0D-F413AEE040BA}">
      <dgm:prSet/>
      <dgm:spPr/>
      <dgm:t>
        <a:bodyPr/>
        <a:lstStyle/>
        <a:p>
          <a:endParaRPr lang="en-IN"/>
        </a:p>
      </dgm:t>
    </dgm:pt>
    <dgm:pt modelId="{B10CA00E-C6EE-4A71-B92C-64923D3DC3C6}">
      <dgm:prSet phldrT="[Text]"/>
      <dgm:spPr/>
      <dgm:t>
        <a:bodyPr/>
        <a:lstStyle/>
        <a:p>
          <a:r>
            <a:rPr lang="en-US" dirty="0"/>
            <a:t>“Climate action feels boring. Habit-building feels like punishment.”</a:t>
          </a:r>
          <a:endParaRPr lang="en-IN" dirty="0"/>
        </a:p>
      </dgm:t>
    </dgm:pt>
    <dgm:pt modelId="{2AA82BB2-E878-41D6-84A3-045FB6BFB537}" type="parTrans" cxnId="{B246270A-89D4-4EBB-B229-FC740BFDF883}">
      <dgm:prSet/>
      <dgm:spPr/>
      <dgm:t>
        <a:bodyPr/>
        <a:lstStyle/>
        <a:p>
          <a:endParaRPr lang="en-IN"/>
        </a:p>
      </dgm:t>
    </dgm:pt>
    <dgm:pt modelId="{8EE4E06B-054D-4773-BB28-008F55A122AE}" type="sibTrans" cxnId="{B246270A-89D4-4EBB-B229-FC740BFDF883}">
      <dgm:prSet/>
      <dgm:spPr/>
      <dgm:t>
        <a:bodyPr/>
        <a:lstStyle/>
        <a:p>
          <a:endParaRPr lang="en-IN"/>
        </a:p>
      </dgm:t>
    </dgm:pt>
    <dgm:pt modelId="{67185B2E-BA1F-4604-97E2-F23350AC3CE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“We want growth-but we get no motivation, no reward, and no real-world result.”</a:t>
          </a:r>
          <a:endParaRPr lang="en-IN" dirty="0"/>
        </a:p>
      </dgm:t>
    </dgm:pt>
    <dgm:pt modelId="{EAEC804E-A82B-4717-8D6E-072C460689A3}" type="parTrans" cxnId="{17AB04DB-A196-4731-B440-301CF11E842D}">
      <dgm:prSet/>
      <dgm:spPr/>
      <dgm:t>
        <a:bodyPr/>
        <a:lstStyle/>
        <a:p>
          <a:endParaRPr lang="en-IN"/>
        </a:p>
      </dgm:t>
    </dgm:pt>
    <dgm:pt modelId="{2C589340-85FE-4165-8AEB-698FF85B818C}" type="sibTrans" cxnId="{17AB04DB-A196-4731-B440-301CF11E842D}">
      <dgm:prSet/>
      <dgm:spPr/>
      <dgm:t>
        <a:bodyPr/>
        <a:lstStyle/>
        <a:p>
          <a:endParaRPr lang="en-IN"/>
        </a:p>
      </dgm:t>
    </dgm:pt>
    <dgm:pt modelId="{27B8263B-1398-4226-BCA9-0757B962CBBD}">
      <dgm:prSet phldrT="[Text]"/>
      <dgm:spPr/>
      <dgm:t>
        <a:bodyPr/>
        <a:lstStyle/>
        <a:p>
          <a:endParaRPr lang="en-IN" dirty="0"/>
        </a:p>
      </dgm:t>
    </dgm:pt>
    <dgm:pt modelId="{19854A91-461E-4A7D-BA53-33AC724D1580}" type="parTrans" cxnId="{ACA722DC-4FEC-4D30-98B6-40EA79BE6A29}">
      <dgm:prSet/>
      <dgm:spPr/>
      <dgm:t>
        <a:bodyPr/>
        <a:lstStyle/>
        <a:p>
          <a:endParaRPr lang="en-IN"/>
        </a:p>
      </dgm:t>
    </dgm:pt>
    <dgm:pt modelId="{CE9C8F95-1B94-47AD-B525-5C31C1F163BF}" type="sibTrans" cxnId="{ACA722DC-4FEC-4D30-98B6-40EA79BE6A29}">
      <dgm:prSet/>
      <dgm:spPr/>
      <dgm:t>
        <a:bodyPr/>
        <a:lstStyle/>
        <a:p>
          <a:endParaRPr lang="en-IN"/>
        </a:p>
      </dgm:t>
    </dgm:pt>
    <dgm:pt modelId="{E75D97E6-7B00-44C1-964F-1D9A0232BEB2}" type="pres">
      <dgm:prSet presAssocID="{BF9A9903-A446-4753-9C0D-2A7A5B7EC02A}" presName="linear" presStyleCnt="0">
        <dgm:presLayoutVars>
          <dgm:animLvl val="lvl"/>
          <dgm:resizeHandles val="exact"/>
        </dgm:presLayoutVars>
      </dgm:prSet>
      <dgm:spPr/>
    </dgm:pt>
    <dgm:pt modelId="{1FB9F9AF-98E9-4388-8280-3C21E142E1D2}" type="pres">
      <dgm:prSet presAssocID="{69D4B110-A32A-4A26-88BC-17688CEAB4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5E7914-94B8-4D7E-A5AE-5E58795FE8E6}" type="pres">
      <dgm:prSet presAssocID="{69D4B110-A32A-4A26-88BC-17688CEAB491}" presName="childText" presStyleLbl="revTx" presStyleIdx="0" presStyleCnt="2">
        <dgm:presLayoutVars>
          <dgm:bulletEnabled val="1"/>
        </dgm:presLayoutVars>
      </dgm:prSet>
      <dgm:spPr/>
    </dgm:pt>
    <dgm:pt modelId="{FCF1B1DA-4969-4835-A335-83FC98B320B4}" type="pres">
      <dgm:prSet presAssocID="{67185B2E-BA1F-4604-97E2-F23350AC3C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1BD86E-658E-496C-AF2B-C9AE8DCE50F1}" type="pres">
      <dgm:prSet presAssocID="{67185B2E-BA1F-4604-97E2-F23350AC3CE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C5C808-B885-4AD0-9271-4870731E7303}" type="presOf" srcId="{27B8263B-1398-4226-BCA9-0757B962CBBD}" destId="{4B1BD86E-658E-496C-AF2B-C9AE8DCE50F1}" srcOrd="0" destOrd="0" presId="urn:microsoft.com/office/officeart/2005/8/layout/vList2"/>
    <dgm:cxn modelId="{B246270A-89D4-4EBB-B229-FC740BFDF883}" srcId="{69D4B110-A32A-4A26-88BC-17688CEAB491}" destId="{B10CA00E-C6EE-4A71-B92C-64923D3DC3C6}" srcOrd="0" destOrd="0" parTransId="{2AA82BB2-E878-41D6-84A3-045FB6BFB537}" sibTransId="{8EE4E06B-054D-4773-BB28-008F55A122AE}"/>
    <dgm:cxn modelId="{A713EE67-9772-4BDA-8F5D-9A74C288161A}" type="presOf" srcId="{67185B2E-BA1F-4604-97E2-F23350AC3CE4}" destId="{FCF1B1DA-4969-4835-A335-83FC98B320B4}" srcOrd="0" destOrd="0" presId="urn:microsoft.com/office/officeart/2005/8/layout/vList2"/>
    <dgm:cxn modelId="{9605704C-1FDF-4B7C-BB0D-F413AEE040BA}" srcId="{BF9A9903-A446-4753-9C0D-2A7A5B7EC02A}" destId="{69D4B110-A32A-4A26-88BC-17688CEAB491}" srcOrd="0" destOrd="0" parTransId="{6CEA0D5A-DD4C-4497-B111-9D8423813D17}" sibTransId="{D32D3D79-9224-4898-BD87-582D709E574B}"/>
    <dgm:cxn modelId="{9EB3868A-D308-4971-B7E9-EE31506B5FBE}" type="presOf" srcId="{BF9A9903-A446-4753-9C0D-2A7A5B7EC02A}" destId="{E75D97E6-7B00-44C1-964F-1D9A0232BEB2}" srcOrd="0" destOrd="0" presId="urn:microsoft.com/office/officeart/2005/8/layout/vList2"/>
    <dgm:cxn modelId="{47BB8C94-E6EC-4377-9FB3-CC433343A4F0}" type="presOf" srcId="{B10CA00E-C6EE-4A71-B92C-64923D3DC3C6}" destId="{215E7914-94B8-4D7E-A5AE-5E58795FE8E6}" srcOrd="0" destOrd="0" presId="urn:microsoft.com/office/officeart/2005/8/layout/vList2"/>
    <dgm:cxn modelId="{68109EAF-05E5-4293-A2D6-D1B2347B208D}" type="presOf" srcId="{69D4B110-A32A-4A26-88BC-17688CEAB491}" destId="{1FB9F9AF-98E9-4388-8280-3C21E142E1D2}" srcOrd="0" destOrd="0" presId="urn:microsoft.com/office/officeart/2005/8/layout/vList2"/>
    <dgm:cxn modelId="{17AB04DB-A196-4731-B440-301CF11E842D}" srcId="{BF9A9903-A446-4753-9C0D-2A7A5B7EC02A}" destId="{67185B2E-BA1F-4604-97E2-F23350AC3CE4}" srcOrd="1" destOrd="0" parTransId="{EAEC804E-A82B-4717-8D6E-072C460689A3}" sibTransId="{2C589340-85FE-4165-8AEB-698FF85B818C}"/>
    <dgm:cxn modelId="{ACA722DC-4FEC-4D30-98B6-40EA79BE6A29}" srcId="{67185B2E-BA1F-4604-97E2-F23350AC3CE4}" destId="{27B8263B-1398-4226-BCA9-0757B962CBBD}" srcOrd="0" destOrd="0" parTransId="{19854A91-461E-4A7D-BA53-33AC724D1580}" sibTransId="{CE9C8F95-1B94-47AD-B525-5C31C1F163BF}"/>
    <dgm:cxn modelId="{5B5E70AC-7BBE-47A1-9885-825085CEDFC7}" type="presParOf" srcId="{E75D97E6-7B00-44C1-964F-1D9A0232BEB2}" destId="{1FB9F9AF-98E9-4388-8280-3C21E142E1D2}" srcOrd="0" destOrd="0" presId="urn:microsoft.com/office/officeart/2005/8/layout/vList2"/>
    <dgm:cxn modelId="{1FFE63E0-50C0-4CB6-9CD3-D6786B1DD038}" type="presParOf" srcId="{E75D97E6-7B00-44C1-964F-1D9A0232BEB2}" destId="{215E7914-94B8-4D7E-A5AE-5E58795FE8E6}" srcOrd="1" destOrd="0" presId="urn:microsoft.com/office/officeart/2005/8/layout/vList2"/>
    <dgm:cxn modelId="{ED49FE70-A490-447F-A9FA-9A99A40BB18B}" type="presParOf" srcId="{E75D97E6-7B00-44C1-964F-1D9A0232BEB2}" destId="{FCF1B1DA-4969-4835-A335-83FC98B320B4}" srcOrd="2" destOrd="0" presId="urn:microsoft.com/office/officeart/2005/8/layout/vList2"/>
    <dgm:cxn modelId="{373F806B-DDB8-4BE3-8B1C-62D57C98D846}" type="presParOf" srcId="{E75D97E6-7B00-44C1-964F-1D9A0232BEB2}" destId="{4B1BD86E-658E-496C-AF2B-C9AE8DCE50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FB7A4-948E-4911-9A64-FF80DFA6979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832F55-9B0F-4D3E-AB06-18CE117D9D96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IN" dirty="0"/>
        </a:p>
      </dgm:t>
    </dgm:pt>
    <dgm:pt modelId="{18C6F317-2073-42D2-9B96-09AB34AD10DD}" type="parTrans" cxnId="{E4BC8711-68BC-499D-9EC6-93B3FE72898E}">
      <dgm:prSet/>
      <dgm:spPr/>
      <dgm:t>
        <a:bodyPr/>
        <a:lstStyle/>
        <a:p>
          <a:endParaRPr lang="en-IN"/>
        </a:p>
      </dgm:t>
    </dgm:pt>
    <dgm:pt modelId="{D6FDA550-B472-4AFB-AD44-1AC5E7C4108A}" type="sibTrans" cxnId="{E4BC8711-68BC-499D-9EC6-93B3FE72898E}">
      <dgm:prSet/>
      <dgm:spPr/>
      <dgm:t>
        <a:bodyPr/>
        <a:lstStyle/>
        <a:p>
          <a:endParaRPr lang="en-IN"/>
        </a:p>
      </dgm:t>
    </dgm:pt>
    <dgm:pt modelId="{85F1B488-0049-40F8-B73A-8BE1E40BAA3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Gamified Habit Tracking- 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gm:t>
    </dgm:pt>
    <dgm:pt modelId="{08D3C337-60B1-4416-8237-3CF78D885BE1}" type="parTrans" cxnId="{276FCE81-7013-436E-88E1-FBC5349A45AF}">
      <dgm:prSet/>
      <dgm:spPr/>
      <dgm:t>
        <a:bodyPr/>
        <a:lstStyle/>
        <a:p>
          <a:endParaRPr lang="en-IN"/>
        </a:p>
      </dgm:t>
    </dgm:pt>
    <dgm:pt modelId="{C8FDB166-92CA-4188-B05D-5263192D26B8}" type="sibTrans" cxnId="{276FCE81-7013-436E-88E1-FBC5349A45AF}">
      <dgm:prSet/>
      <dgm:spPr/>
      <dgm:t>
        <a:bodyPr/>
        <a:lstStyle/>
        <a:p>
          <a:endParaRPr lang="en-IN"/>
        </a:p>
      </dgm:t>
    </dgm:pt>
    <dgm:pt modelId="{F3E3E11E-BFF7-42FF-985F-908898F59911}">
      <dgm:prSet phldrT="[Text]"/>
      <dgm:spPr/>
      <dgm:t>
        <a:bodyPr/>
        <a:lstStyle/>
        <a:p>
          <a:pPr algn="ctr"/>
          <a:r>
            <a:rPr lang="en-US" dirty="0">
              <a:latin typeface="+mn-lt"/>
            </a:rPr>
            <a:t>( mediation, study, workout, eco-tasks</a:t>
          </a:r>
          <a:r>
            <a:rPr lang="en-US" dirty="0">
              <a:latin typeface="Bookman Old Style" panose="02050604050505020204" pitchFamily="18" charset="0"/>
            </a:rPr>
            <a:t>)</a:t>
          </a:r>
          <a:endParaRPr lang="en-IN" dirty="0">
            <a:latin typeface="Bookman Old Style" panose="02050604050505020204" pitchFamily="18" charset="0"/>
          </a:endParaRPr>
        </a:p>
      </dgm:t>
    </dgm:pt>
    <dgm:pt modelId="{472494D6-07C3-41B6-B461-AC585F56703F}" type="parTrans" cxnId="{B35B44FD-0DAA-41CD-BE47-A92F267CD0C4}">
      <dgm:prSet/>
      <dgm:spPr/>
      <dgm:t>
        <a:bodyPr/>
        <a:lstStyle/>
        <a:p>
          <a:endParaRPr lang="en-IN"/>
        </a:p>
      </dgm:t>
    </dgm:pt>
    <dgm:pt modelId="{D0620162-C38C-4755-9A38-0A53DA5DE451}" type="sibTrans" cxnId="{B35B44FD-0DAA-41CD-BE47-A92F267CD0C4}">
      <dgm:prSet/>
      <dgm:spPr/>
      <dgm:t>
        <a:bodyPr/>
        <a:lstStyle/>
        <a:p>
          <a:endParaRPr lang="en-IN"/>
        </a:p>
      </dgm:t>
    </dgm:pt>
    <dgm:pt modelId="{67F0C91B-D1F9-43C2-86A2-B838F376CF88}">
      <dgm:prSet phldrT="[Text]" custT="1"/>
      <dgm:spPr/>
      <dgm:t>
        <a:bodyPr/>
        <a:lstStyle/>
        <a:p>
          <a:pPr algn="l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Real Trees Planted in User’s Name-</a:t>
          </a:r>
          <a:endParaRPr lang="en-IN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gm:t>
    </dgm:pt>
    <dgm:pt modelId="{782FD98C-F4C6-43DD-889C-A243F57F4B2C}" type="parTrans" cxnId="{C2FBE974-8BD9-4A8F-B0BF-01392ED00B1C}">
      <dgm:prSet/>
      <dgm:spPr/>
      <dgm:t>
        <a:bodyPr/>
        <a:lstStyle/>
        <a:p>
          <a:endParaRPr lang="en-IN"/>
        </a:p>
      </dgm:t>
    </dgm:pt>
    <dgm:pt modelId="{B9576689-B1C4-4431-8B40-8E4BE26A4A90}" type="sibTrans" cxnId="{C2FBE974-8BD9-4A8F-B0BF-01392ED00B1C}">
      <dgm:prSet/>
      <dgm:spPr/>
      <dgm:t>
        <a:bodyPr/>
        <a:lstStyle/>
        <a:p>
          <a:endParaRPr lang="en-IN"/>
        </a:p>
      </dgm:t>
    </dgm:pt>
    <dgm:pt modelId="{FB5FF44A-D55B-4AA2-AD04-900D2B429ACA}">
      <dgm:prSet phldrT="[Text]" custT="1"/>
      <dgm:spPr/>
      <dgm:t>
        <a:bodyPr/>
        <a:lstStyle/>
        <a:p>
          <a:pPr algn="ctr"/>
          <a:r>
            <a:rPr lang="en-US" sz="1800" dirty="0">
              <a:latin typeface="+mn-lt"/>
            </a:rPr>
            <a:t>As a reward for user plant a tree with their name in local area</a:t>
          </a:r>
          <a:r>
            <a:rPr lang="en-US" sz="1600" dirty="0">
              <a:latin typeface="+mn-lt"/>
            </a:rPr>
            <a:t>.</a:t>
          </a:r>
          <a:endParaRPr lang="en-IN" sz="1600" dirty="0">
            <a:latin typeface="+mn-lt"/>
          </a:endParaRPr>
        </a:p>
      </dgm:t>
    </dgm:pt>
    <dgm:pt modelId="{F09B60E1-260C-43A6-9B75-4A372C56B9B4}" type="parTrans" cxnId="{C3E866DF-EE8E-45C9-9A6D-2FC76E453920}">
      <dgm:prSet/>
      <dgm:spPr/>
      <dgm:t>
        <a:bodyPr/>
        <a:lstStyle/>
        <a:p>
          <a:endParaRPr lang="en-IN"/>
        </a:p>
      </dgm:t>
    </dgm:pt>
    <dgm:pt modelId="{0F70A103-C8DB-4B70-89F7-BC4760DE3389}" type="sibTrans" cxnId="{C3E866DF-EE8E-45C9-9A6D-2FC76E453920}">
      <dgm:prSet/>
      <dgm:spPr/>
      <dgm:t>
        <a:bodyPr/>
        <a:lstStyle/>
        <a:p>
          <a:endParaRPr lang="en-IN"/>
        </a:p>
      </dgm:t>
    </dgm:pt>
    <dgm:pt modelId="{916BBA34-CA4C-4A23-900D-565CFC258779}">
      <dgm:prSet phldrT="[Text]"/>
      <dgm:spPr/>
      <dgm:t>
        <a:bodyPr/>
        <a:lstStyle/>
        <a:p>
          <a:pPr algn="l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Karma XP &amp; Tree Growth Rewards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gm:t>
    </dgm:pt>
    <dgm:pt modelId="{58E84588-CB90-4E55-9F54-90BCE977061C}" type="parTrans" cxnId="{1A90F9A3-5685-41EE-B811-BB0CFF942268}">
      <dgm:prSet/>
      <dgm:spPr/>
      <dgm:t>
        <a:bodyPr/>
        <a:lstStyle/>
        <a:p>
          <a:endParaRPr lang="en-IN"/>
        </a:p>
      </dgm:t>
    </dgm:pt>
    <dgm:pt modelId="{9D5E79CD-323E-4418-993B-F70F1524CD27}" type="sibTrans" cxnId="{1A90F9A3-5685-41EE-B811-BB0CFF942268}">
      <dgm:prSet/>
      <dgm:spPr/>
      <dgm:t>
        <a:bodyPr/>
        <a:lstStyle/>
        <a:p>
          <a:endParaRPr lang="en-IN"/>
        </a:p>
      </dgm:t>
    </dgm:pt>
    <dgm:pt modelId="{AFAF184D-75BC-4E61-8637-25D01EC029F5}" type="pres">
      <dgm:prSet presAssocID="{70FFB7A4-948E-4911-9A64-FF80DFA69794}" presName="Name0" presStyleCnt="0">
        <dgm:presLayoutVars>
          <dgm:chMax/>
          <dgm:chPref/>
          <dgm:dir/>
        </dgm:presLayoutVars>
      </dgm:prSet>
      <dgm:spPr/>
    </dgm:pt>
    <dgm:pt modelId="{051FC47D-E4AE-4056-89B3-86E5C87FD9EE}" type="pres">
      <dgm:prSet presAssocID="{71832F55-9B0F-4D3E-AB06-18CE117D9D96}" presName="parenttextcomposite" presStyleCnt="0"/>
      <dgm:spPr/>
    </dgm:pt>
    <dgm:pt modelId="{1A442FC6-A5D4-4293-A85C-5585DA34ED1E}" type="pres">
      <dgm:prSet presAssocID="{71832F55-9B0F-4D3E-AB06-18CE117D9D9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AFFBF11-DCB1-4A3D-A42C-597945AE0D9B}" type="pres">
      <dgm:prSet presAssocID="{71832F55-9B0F-4D3E-AB06-18CE117D9D96}" presName="composite" presStyleCnt="0"/>
      <dgm:spPr/>
    </dgm:pt>
    <dgm:pt modelId="{608204A8-39C0-4FB6-AC67-33052C721D35}" type="pres">
      <dgm:prSet presAssocID="{71832F55-9B0F-4D3E-AB06-18CE117D9D96}" presName="chevron1" presStyleLbl="alignNode1" presStyleIdx="0" presStyleCnt="21"/>
      <dgm:spPr/>
    </dgm:pt>
    <dgm:pt modelId="{616558E7-316F-4914-95FF-84D74BA92086}" type="pres">
      <dgm:prSet presAssocID="{71832F55-9B0F-4D3E-AB06-18CE117D9D96}" presName="chevron2" presStyleLbl="alignNode1" presStyleIdx="1" presStyleCnt="21"/>
      <dgm:spPr/>
    </dgm:pt>
    <dgm:pt modelId="{B196B81E-6735-4719-BF30-F1D7767434DE}" type="pres">
      <dgm:prSet presAssocID="{71832F55-9B0F-4D3E-AB06-18CE117D9D96}" presName="chevron3" presStyleLbl="alignNode1" presStyleIdx="2" presStyleCnt="21"/>
      <dgm:spPr/>
    </dgm:pt>
    <dgm:pt modelId="{34A2DD16-2678-4604-945A-F0B2E59181DB}" type="pres">
      <dgm:prSet presAssocID="{71832F55-9B0F-4D3E-AB06-18CE117D9D96}" presName="chevron4" presStyleLbl="alignNode1" presStyleIdx="3" presStyleCnt="21"/>
      <dgm:spPr/>
    </dgm:pt>
    <dgm:pt modelId="{A1580B60-27A1-4C21-8628-C9D60EB9D533}" type="pres">
      <dgm:prSet presAssocID="{71832F55-9B0F-4D3E-AB06-18CE117D9D96}" presName="chevron5" presStyleLbl="alignNode1" presStyleIdx="4" presStyleCnt="21"/>
      <dgm:spPr/>
    </dgm:pt>
    <dgm:pt modelId="{BF0C548C-0084-4ECE-8FEA-BAA46E0B8D95}" type="pres">
      <dgm:prSet presAssocID="{71832F55-9B0F-4D3E-AB06-18CE117D9D96}" presName="chevron6" presStyleLbl="alignNode1" presStyleIdx="5" presStyleCnt="21"/>
      <dgm:spPr/>
    </dgm:pt>
    <dgm:pt modelId="{0B353D4F-C93B-4191-81AD-125726FA89A5}" type="pres">
      <dgm:prSet presAssocID="{71832F55-9B0F-4D3E-AB06-18CE117D9D96}" presName="chevron7" presStyleLbl="alignNode1" presStyleIdx="6" presStyleCnt="21"/>
      <dgm:spPr/>
    </dgm:pt>
    <dgm:pt modelId="{2E3BA058-ABCB-4DCE-B08C-8CA2B9425C5D}" type="pres">
      <dgm:prSet presAssocID="{71832F55-9B0F-4D3E-AB06-18CE117D9D9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F6F0F2B7-392F-461D-9799-7AC8F65DCABD}" type="pres">
      <dgm:prSet presAssocID="{D6FDA550-B472-4AFB-AD44-1AC5E7C4108A}" presName="sibTrans" presStyleCnt="0"/>
      <dgm:spPr/>
    </dgm:pt>
    <dgm:pt modelId="{5719C987-17AD-4AF5-A153-37E9C3B63427}" type="pres">
      <dgm:prSet presAssocID="{F3E3E11E-BFF7-42FF-985F-908898F59911}" presName="parenttextcomposite" presStyleCnt="0"/>
      <dgm:spPr/>
    </dgm:pt>
    <dgm:pt modelId="{CB034A2D-1938-4835-992D-42E4C66270FA}" type="pres">
      <dgm:prSet presAssocID="{F3E3E11E-BFF7-42FF-985F-908898F59911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30CABD58-9037-4824-AA38-A1410C942D83}" type="pres">
      <dgm:prSet presAssocID="{F3E3E11E-BFF7-42FF-985F-908898F59911}" presName="composite" presStyleCnt="0"/>
      <dgm:spPr/>
    </dgm:pt>
    <dgm:pt modelId="{84488D82-D5DB-4CB0-B3C2-0FB7468625E8}" type="pres">
      <dgm:prSet presAssocID="{F3E3E11E-BFF7-42FF-985F-908898F59911}" presName="chevron1" presStyleLbl="alignNode1" presStyleIdx="7" presStyleCnt="21"/>
      <dgm:spPr/>
    </dgm:pt>
    <dgm:pt modelId="{5A019187-5D6F-48E4-98A8-8B6EC32D2C7B}" type="pres">
      <dgm:prSet presAssocID="{F3E3E11E-BFF7-42FF-985F-908898F59911}" presName="chevron2" presStyleLbl="alignNode1" presStyleIdx="8" presStyleCnt="21"/>
      <dgm:spPr/>
    </dgm:pt>
    <dgm:pt modelId="{96064C3F-A133-4415-9234-B388922BD44D}" type="pres">
      <dgm:prSet presAssocID="{F3E3E11E-BFF7-42FF-985F-908898F59911}" presName="chevron3" presStyleLbl="alignNode1" presStyleIdx="9" presStyleCnt="21"/>
      <dgm:spPr/>
    </dgm:pt>
    <dgm:pt modelId="{84BC352D-ECFB-4B0F-8F22-5E324AFFD02D}" type="pres">
      <dgm:prSet presAssocID="{F3E3E11E-BFF7-42FF-985F-908898F59911}" presName="chevron4" presStyleLbl="alignNode1" presStyleIdx="10" presStyleCnt="21"/>
      <dgm:spPr/>
    </dgm:pt>
    <dgm:pt modelId="{3C160893-1EB6-4C73-ADC5-CAD021BB4029}" type="pres">
      <dgm:prSet presAssocID="{F3E3E11E-BFF7-42FF-985F-908898F59911}" presName="chevron5" presStyleLbl="alignNode1" presStyleIdx="11" presStyleCnt="21"/>
      <dgm:spPr/>
    </dgm:pt>
    <dgm:pt modelId="{2977B86E-38A8-49B3-93B0-13DCD4E86634}" type="pres">
      <dgm:prSet presAssocID="{F3E3E11E-BFF7-42FF-985F-908898F59911}" presName="chevron6" presStyleLbl="alignNode1" presStyleIdx="12" presStyleCnt="21"/>
      <dgm:spPr/>
    </dgm:pt>
    <dgm:pt modelId="{7F22660E-8401-4FB3-A812-2CDBC7650C64}" type="pres">
      <dgm:prSet presAssocID="{F3E3E11E-BFF7-42FF-985F-908898F59911}" presName="chevron7" presStyleLbl="alignNode1" presStyleIdx="13" presStyleCnt="21"/>
      <dgm:spPr/>
    </dgm:pt>
    <dgm:pt modelId="{8A212477-FB8E-4DA4-B2E9-912ED26E51D2}" type="pres">
      <dgm:prSet presAssocID="{F3E3E11E-BFF7-42FF-985F-908898F5991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EE9A3F6-1085-4244-8ADA-B02C6D531637}" type="pres">
      <dgm:prSet presAssocID="{D0620162-C38C-4755-9A38-0A53DA5DE451}" presName="sibTrans" presStyleCnt="0"/>
      <dgm:spPr/>
    </dgm:pt>
    <dgm:pt modelId="{F1847018-72C9-4965-8E20-6B812A925FEB}" type="pres">
      <dgm:prSet presAssocID="{FB5FF44A-D55B-4AA2-AD04-900D2B429ACA}" presName="parenttextcomposite" presStyleCnt="0"/>
      <dgm:spPr/>
    </dgm:pt>
    <dgm:pt modelId="{91C1FF7A-5975-4CCF-9B08-A3595447101B}" type="pres">
      <dgm:prSet presAssocID="{FB5FF44A-D55B-4AA2-AD04-900D2B429ACA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03FBE881-BFBA-440B-902E-88F7902A7D51}" type="pres">
      <dgm:prSet presAssocID="{FB5FF44A-D55B-4AA2-AD04-900D2B429ACA}" presName="composite" presStyleCnt="0"/>
      <dgm:spPr/>
    </dgm:pt>
    <dgm:pt modelId="{4D5B7F54-D4E7-40C1-B585-8897FF609159}" type="pres">
      <dgm:prSet presAssocID="{FB5FF44A-D55B-4AA2-AD04-900D2B429ACA}" presName="chevron1" presStyleLbl="alignNode1" presStyleIdx="14" presStyleCnt="21"/>
      <dgm:spPr/>
    </dgm:pt>
    <dgm:pt modelId="{C95DBE8C-B977-451C-8AE4-2871CC827F9B}" type="pres">
      <dgm:prSet presAssocID="{FB5FF44A-D55B-4AA2-AD04-900D2B429ACA}" presName="chevron2" presStyleLbl="alignNode1" presStyleIdx="15" presStyleCnt="21"/>
      <dgm:spPr/>
    </dgm:pt>
    <dgm:pt modelId="{E912A5D9-492D-4A3F-A021-277BE8B6CB05}" type="pres">
      <dgm:prSet presAssocID="{FB5FF44A-D55B-4AA2-AD04-900D2B429ACA}" presName="chevron3" presStyleLbl="alignNode1" presStyleIdx="16" presStyleCnt="21"/>
      <dgm:spPr/>
    </dgm:pt>
    <dgm:pt modelId="{153D2D5C-D546-4B57-8BFA-EBF7FD094B4D}" type="pres">
      <dgm:prSet presAssocID="{FB5FF44A-D55B-4AA2-AD04-900D2B429ACA}" presName="chevron4" presStyleLbl="alignNode1" presStyleIdx="17" presStyleCnt="21"/>
      <dgm:spPr/>
    </dgm:pt>
    <dgm:pt modelId="{C863B00B-4F05-4A68-9E0C-45B6F4833B8C}" type="pres">
      <dgm:prSet presAssocID="{FB5FF44A-D55B-4AA2-AD04-900D2B429ACA}" presName="chevron5" presStyleLbl="alignNode1" presStyleIdx="18" presStyleCnt="21"/>
      <dgm:spPr/>
    </dgm:pt>
    <dgm:pt modelId="{BFA1B6F3-9FDD-4206-873F-ECF2B1395593}" type="pres">
      <dgm:prSet presAssocID="{FB5FF44A-D55B-4AA2-AD04-900D2B429ACA}" presName="chevron6" presStyleLbl="alignNode1" presStyleIdx="19" presStyleCnt="21"/>
      <dgm:spPr/>
    </dgm:pt>
    <dgm:pt modelId="{FE37ED42-931C-4A4C-93F3-5D5E15E1B051}" type="pres">
      <dgm:prSet presAssocID="{FB5FF44A-D55B-4AA2-AD04-900D2B429ACA}" presName="chevron7" presStyleLbl="alignNode1" presStyleIdx="20" presStyleCnt="21"/>
      <dgm:spPr/>
    </dgm:pt>
    <dgm:pt modelId="{886DA196-9E04-4C55-A281-851535FCFC54}" type="pres">
      <dgm:prSet presAssocID="{FB5FF44A-D55B-4AA2-AD04-900D2B429ACA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4BC8711-68BC-499D-9EC6-93B3FE72898E}" srcId="{70FFB7A4-948E-4911-9A64-FF80DFA69794}" destId="{71832F55-9B0F-4D3E-AB06-18CE117D9D96}" srcOrd="0" destOrd="0" parTransId="{18C6F317-2073-42D2-9B96-09AB34AD10DD}" sibTransId="{D6FDA550-B472-4AFB-AD44-1AC5E7C4108A}"/>
    <dgm:cxn modelId="{33478814-4E98-4D37-B86A-F3DFED36DE1C}" type="presOf" srcId="{85F1B488-0049-40F8-B73A-8BE1E40BAA35}" destId="{2E3BA058-ABCB-4DCE-B08C-8CA2B9425C5D}" srcOrd="0" destOrd="0" presId="urn:microsoft.com/office/officeart/2008/layout/VerticalAccentList"/>
    <dgm:cxn modelId="{62340D23-DCF4-4E50-8F69-AC951C28EA58}" type="presOf" srcId="{71832F55-9B0F-4D3E-AB06-18CE117D9D96}" destId="{1A442FC6-A5D4-4293-A85C-5585DA34ED1E}" srcOrd="0" destOrd="0" presId="urn:microsoft.com/office/officeart/2008/layout/VerticalAccentList"/>
    <dgm:cxn modelId="{75A42E61-160F-4618-8407-951F8CE54660}" type="presOf" srcId="{70FFB7A4-948E-4911-9A64-FF80DFA69794}" destId="{AFAF184D-75BC-4E61-8637-25D01EC029F5}" srcOrd="0" destOrd="0" presId="urn:microsoft.com/office/officeart/2008/layout/VerticalAccentList"/>
    <dgm:cxn modelId="{C2FBE974-8BD9-4A8F-B0BF-01392ED00B1C}" srcId="{F3E3E11E-BFF7-42FF-985F-908898F59911}" destId="{67F0C91B-D1F9-43C2-86A2-B838F376CF88}" srcOrd="0" destOrd="0" parTransId="{782FD98C-F4C6-43DD-889C-A243F57F4B2C}" sibTransId="{B9576689-B1C4-4431-8B40-8E4BE26A4A90}"/>
    <dgm:cxn modelId="{DBF9227D-EE17-4618-A210-F20513F4302C}" type="presOf" srcId="{67F0C91B-D1F9-43C2-86A2-B838F376CF88}" destId="{8A212477-FB8E-4DA4-B2E9-912ED26E51D2}" srcOrd="0" destOrd="0" presId="urn:microsoft.com/office/officeart/2008/layout/VerticalAccentList"/>
    <dgm:cxn modelId="{DDD42A81-BA75-4DA6-933C-DA6633F6F8F7}" type="presOf" srcId="{916BBA34-CA4C-4A23-900D-565CFC258779}" destId="{886DA196-9E04-4C55-A281-851535FCFC54}" srcOrd="0" destOrd="0" presId="urn:microsoft.com/office/officeart/2008/layout/VerticalAccentList"/>
    <dgm:cxn modelId="{276FCE81-7013-436E-88E1-FBC5349A45AF}" srcId="{71832F55-9B0F-4D3E-AB06-18CE117D9D96}" destId="{85F1B488-0049-40F8-B73A-8BE1E40BAA35}" srcOrd="0" destOrd="0" parTransId="{08D3C337-60B1-4416-8237-3CF78D885BE1}" sibTransId="{C8FDB166-92CA-4188-B05D-5263192D26B8}"/>
    <dgm:cxn modelId="{1A90F9A3-5685-41EE-B811-BB0CFF942268}" srcId="{FB5FF44A-D55B-4AA2-AD04-900D2B429ACA}" destId="{916BBA34-CA4C-4A23-900D-565CFC258779}" srcOrd="0" destOrd="0" parTransId="{58E84588-CB90-4E55-9F54-90BCE977061C}" sibTransId="{9D5E79CD-323E-4418-993B-F70F1524CD27}"/>
    <dgm:cxn modelId="{C3E866DF-EE8E-45C9-9A6D-2FC76E453920}" srcId="{70FFB7A4-948E-4911-9A64-FF80DFA69794}" destId="{FB5FF44A-D55B-4AA2-AD04-900D2B429ACA}" srcOrd="2" destOrd="0" parTransId="{F09B60E1-260C-43A6-9B75-4A372C56B9B4}" sibTransId="{0F70A103-C8DB-4B70-89F7-BC4760DE3389}"/>
    <dgm:cxn modelId="{F43B3EE2-60EA-458B-B4B2-D621FDBCEDFA}" type="presOf" srcId="{FB5FF44A-D55B-4AA2-AD04-900D2B429ACA}" destId="{91C1FF7A-5975-4CCF-9B08-A3595447101B}" srcOrd="0" destOrd="0" presId="urn:microsoft.com/office/officeart/2008/layout/VerticalAccentList"/>
    <dgm:cxn modelId="{4A9AEFF6-5ABE-42D3-B5A5-A5A4204EFDAE}" type="presOf" srcId="{F3E3E11E-BFF7-42FF-985F-908898F59911}" destId="{CB034A2D-1938-4835-992D-42E4C66270FA}" srcOrd="0" destOrd="0" presId="urn:microsoft.com/office/officeart/2008/layout/VerticalAccentList"/>
    <dgm:cxn modelId="{B35B44FD-0DAA-41CD-BE47-A92F267CD0C4}" srcId="{70FFB7A4-948E-4911-9A64-FF80DFA69794}" destId="{F3E3E11E-BFF7-42FF-985F-908898F59911}" srcOrd="1" destOrd="0" parTransId="{472494D6-07C3-41B6-B461-AC585F56703F}" sibTransId="{D0620162-C38C-4755-9A38-0A53DA5DE451}"/>
    <dgm:cxn modelId="{35FA5F1C-712E-4000-BEC2-D81B88432888}" type="presParOf" srcId="{AFAF184D-75BC-4E61-8637-25D01EC029F5}" destId="{051FC47D-E4AE-4056-89B3-86E5C87FD9EE}" srcOrd="0" destOrd="0" presId="urn:microsoft.com/office/officeart/2008/layout/VerticalAccentList"/>
    <dgm:cxn modelId="{85BAAB00-3C5A-418D-AEE9-C49D6B189F6C}" type="presParOf" srcId="{051FC47D-E4AE-4056-89B3-86E5C87FD9EE}" destId="{1A442FC6-A5D4-4293-A85C-5585DA34ED1E}" srcOrd="0" destOrd="0" presId="urn:microsoft.com/office/officeart/2008/layout/VerticalAccentList"/>
    <dgm:cxn modelId="{E0D8D3AA-3772-45C9-9E9A-B47607AD4F6A}" type="presParOf" srcId="{AFAF184D-75BC-4E61-8637-25D01EC029F5}" destId="{FAFFBF11-DCB1-4A3D-A42C-597945AE0D9B}" srcOrd="1" destOrd="0" presId="urn:microsoft.com/office/officeart/2008/layout/VerticalAccentList"/>
    <dgm:cxn modelId="{9F95932D-C3B4-4E26-971E-CA84119CF846}" type="presParOf" srcId="{FAFFBF11-DCB1-4A3D-A42C-597945AE0D9B}" destId="{608204A8-39C0-4FB6-AC67-33052C721D35}" srcOrd="0" destOrd="0" presId="urn:microsoft.com/office/officeart/2008/layout/VerticalAccentList"/>
    <dgm:cxn modelId="{6DE7B4EB-F72E-4F19-995B-C1643C2ABFA6}" type="presParOf" srcId="{FAFFBF11-DCB1-4A3D-A42C-597945AE0D9B}" destId="{616558E7-316F-4914-95FF-84D74BA92086}" srcOrd="1" destOrd="0" presId="urn:microsoft.com/office/officeart/2008/layout/VerticalAccentList"/>
    <dgm:cxn modelId="{94AED9AA-D079-4A9C-BC60-13B0C66B88E2}" type="presParOf" srcId="{FAFFBF11-DCB1-4A3D-A42C-597945AE0D9B}" destId="{B196B81E-6735-4719-BF30-F1D7767434DE}" srcOrd="2" destOrd="0" presId="urn:microsoft.com/office/officeart/2008/layout/VerticalAccentList"/>
    <dgm:cxn modelId="{886C9741-7A89-4475-9B7A-0C64B44381BB}" type="presParOf" srcId="{FAFFBF11-DCB1-4A3D-A42C-597945AE0D9B}" destId="{34A2DD16-2678-4604-945A-F0B2E59181DB}" srcOrd="3" destOrd="0" presId="urn:microsoft.com/office/officeart/2008/layout/VerticalAccentList"/>
    <dgm:cxn modelId="{5FAA2264-1638-42B5-8AAC-ADF2E19C966F}" type="presParOf" srcId="{FAFFBF11-DCB1-4A3D-A42C-597945AE0D9B}" destId="{A1580B60-27A1-4C21-8628-C9D60EB9D533}" srcOrd="4" destOrd="0" presId="urn:microsoft.com/office/officeart/2008/layout/VerticalAccentList"/>
    <dgm:cxn modelId="{3713720E-3FC6-43F7-858A-3100172A8AAC}" type="presParOf" srcId="{FAFFBF11-DCB1-4A3D-A42C-597945AE0D9B}" destId="{BF0C548C-0084-4ECE-8FEA-BAA46E0B8D95}" srcOrd="5" destOrd="0" presId="urn:microsoft.com/office/officeart/2008/layout/VerticalAccentList"/>
    <dgm:cxn modelId="{02642825-D25F-4B6D-9E86-9101BE7D0CDB}" type="presParOf" srcId="{FAFFBF11-DCB1-4A3D-A42C-597945AE0D9B}" destId="{0B353D4F-C93B-4191-81AD-125726FA89A5}" srcOrd="6" destOrd="0" presId="urn:microsoft.com/office/officeart/2008/layout/VerticalAccentList"/>
    <dgm:cxn modelId="{1225FFE0-86DB-482E-B643-4601C393E4BE}" type="presParOf" srcId="{FAFFBF11-DCB1-4A3D-A42C-597945AE0D9B}" destId="{2E3BA058-ABCB-4DCE-B08C-8CA2B9425C5D}" srcOrd="7" destOrd="0" presId="urn:microsoft.com/office/officeart/2008/layout/VerticalAccentList"/>
    <dgm:cxn modelId="{0F5AF48C-8A42-4BDD-84EB-FB0C064CE2D3}" type="presParOf" srcId="{AFAF184D-75BC-4E61-8637-25D01EC029F5}" destId="{F6F0F2B7-392F-461D-9799-7AC8F65DCABD}" srcOrd="2" destOrd="0" presId="urn:microsoft.com/office/officeart/2008/layout/VerticalAccentList"/>
    <dgm:cxn modelId="{6DF88CD6-CECD-4764-B2F0-0295FD8D9EDF}" type="presParOf" srcId="{AFAF184D-75BC-4E61-8637-25D01EC029F5}" destId="{5719C987-17AD-4AF5-A153-37E9C3B63427}" srcOrd="3" destOrd="0" presId="urn:microsoft.com/office/officeart/2008/layout/VerticalAccentList"/>
    <dgm:cxn modelId="{B07E30EC-C378-4939-A031-55F375171983}" type="presParOf" srcId="{5719C987-17AD-4AF5-A153-37E9C3B63427}" destId="{CB034A2D-1938-4835-992D-42E4C66270FA}" srcOrd="0" destOrd="0" presId="urn:microsoft.com/office/officeart/2008/layout/VerticalAccentList"/>
    <dgm:cxn modelId="{69080D51-EB76-4F7A-9DE7-FCF810BCE253}" type="presParOf" srcId="{AFAF184D-75BC-4E61-8637-25D01EC029F5}" destId="{30CABD58-9037-4824-AA38-A1410C942D83}" srcOrd="4" destOrd="0" presId="urn:microsoft.com/office/officeart/2008/layout/VerticalAccentList"/>
    <dgm:cxn modelId="{D117084F-7D08-4624-909F-E31973C0F211}" type="presParOf" srcId="{30CABD58-9037-4824-AA38-A1410C942D83}" destId="{84488D82-D5DB-4CB0-B3C2-0FB7468625E8}" srcOrd="0" destOrd="0" presId="urn:microsoft.com/office/officeart/2008/layout/VerticalAccentList"/>
    <dgm:cxn modelId="{A60EA6C8-3D58-40C2-91E5-503A3363923B}" type="presParOf" srcId="{30CABD58-9037-4824-AA38-A1410C942D83}" destId="{5A019187-5D6F-48E4-98A8-8B6EC32D2C7B}" srcOrd="1" destOrd="0" presId="urn:microsoft.com/office/officeart/2008/layout/VerticalAccentList"/>
    <dgm:cxn modelId="{EC400F29-3940-41C2-89FB-4F60AB56C763}" type="presParOf" srcId="{30CABD58-9037-4824-AA38-A1410C942D83}" destId="{96064C3F-A133-4415-9234-B388922BD44D}" srcOrd="2" destOrd="0" presId="urn:microsoft.com/office/officeart/2008/layout/VerticalAccentList"/>
    <dgm:cxn modelId="{0589BAAC-FE58-4316-9753-19A992EDC98A}" type="presParOf" srcId="{30CABD58-9037-4824-AA38-A1410C942D83}" destId="{84BC352D-ECFB-4B0F-8F22-5E324AFFD02D}" srcOrd="3" destOrd="0" presId="urn:microsoft.com/office/officeart/2008/layout/VerticalAccentList"/>
    <dgm:cxn modelId="{0D723554-6A37-48C0-B4EF-99110D2515D6}" type="presParOf" srcId="{30CABD58-9037-4824-AA38-A1410C942D83}" destId="{3C160893-1EB6-4C73-ADC5-CAD021BB4029}" srcOrd="4" destOrd="0" presId="urn:microsoft.com/office/officeart/2008/layout/VerticalAccentList"/>
    <dgm:cxn modelId="{C24B3934-2DBF-416A-A2A2-BB30E8DDDCB4}" type="presParOf" srcId="{30CABD58-9037-4824-AA38-A1410C942D83}" destId="{2977B86E-38A8-49B3-93B0-13DCD4E86634}" srcOrd="5" destOrd="0" presId="urn:microsoft.com/office/officeart/2008/layout/VerticalAccentList"/>
    <dgm:cxn modelId="{74463F6F-1DD3-4B4A-805F-99DAEEBBB64A}" type="presParOf" srcId="{30CABD58-9037-4824-AA38-A1410C942D83}" destId="{7F22660E-8401-4FB3-A812-2CDBC7650C64}" srcOrd="6" destOrd="0" presId="urn:microsoft.com/office/officeart/2008/layout/VerticalAccentList"/>
    <dgm:cxn modelId="{FC318EC6-CDB4-4B57-9B7D-0393A490133A}" type="presParOf" srcId="{30CABD58-9037-4824-AA38-A1410C942D83}" destId="{8A212477-FB8E-4DA4-B2E9-912ED26E51D2}" srcOrd="7" destOrd="0" presId="urn:microsoft.com/office/officeart/2008/layout/VerticalAccentList"/>
    <dgm:cxn modelId="{A2707455-F0D7-4A1C-9F34-88368C94E9BF}" type="presParOf" srcId="{AFAF184D-75BC-4E61-8637-25D01EC029F5}" destId="{6EE9A3F6-1085-4244-8ADA-B02C6D531637}" srcOrd="5" destOrd="0" presId="urn:microsoft.com/office/officeart/2008/layout/VerticalAccentList"/>
    <dgm:cxn modelId="{26772077-A9DB-4C61-A3C7-BEDBF7C40607}" type="presParOf" srcId="{AFAF184D-75BC-4E61-8637-25D01EC029F5}" destId="{F1847018-72C9-4965-8E20-6B812A925FEB}" srcOrd="6" destOrd="0" presId="urn:microsoft.com/office/officeart/2008/layout/VerticalAccentList"/>
    <dgm:cxn modelId="{3BAB06E3-3897-42B4-86B6-77EB5C939A9D}" type="presParOf" srcId="{F1847018-72C9-4965-8E20-6B812A925FEB}" destId="{91C1FF7A-5975-4CCF-9B08-A3595447101B}" srcOrd="0" destOrd="0" presId="urn:microsoft.com/office/officeart/2008/layout/VerticalAccentList"/>
    <dgm:cxn modelId="{FA6DE036-C08C-4483-AF92-41920550048E}" type="presParOf" srcId="{AFAF184D-75BC-4E61-8637-25D01EC029F5}" destId="{03FBE881-BFBA-440B-902E-88F7902A7D51}" srcOrd="7" destOrd="0" presId="urn:microsoft.com/office/officeart/2008/layout/VerticalAccentList"/>
    <dgm:cxn modelId="{24F8A490-D395-40D6-876C-FCBB2C3AB97E}" type="presParOf" srcId="{03FBE881-BFBA-440B-902E-88F7902A7D51}" destId="{4D5B7F54-D4E7-40C1-B585-8897FF609159}" srcOrd="0" destOrd="0" presId="urn:microsoft.com/office/officeart/2008/layout/VerticalAccentList"/>
    <dgm:cxn modelId="{233D3411-56B4-43C3-A938-B67D7D0E8C2E}" type="presParOf" srcId="{03FBE881-BFBA-440B-902E-88F7902A7D51}" destId="{C95DBE8C-B977-451C-8AE4-2871CC827F9B}" srcOrd="1" destOrd="0" presId="urn:microsoft.com/office/officeart/2008/layout/VerticalAccentList"/>
    <dgm:cxn modelId="{A99EFB1C-E146-49C0-A184-A0B6035A62A9}" type="presParOf" srcId="{03FBE881-BFBA-440B-902E-88F7902A7D51}" destId="{E912A5D9-492D-4A3F-A021-277BE8B6CB05}" srcOrd="2" destOrd="0" presId="urn:microsoft.com/office/officeart/2008/layout/VerticalAccentList"/>
    <dgm:cxn modelId="{29C76A33-00F6-43AE-9090-9E6E8F76C504}" type="presParOf" srcId="{03FBE881-BFBA-440B-902E-88F7902A7D51}" destId="{153D2D5C-D546-4B57-8BFA-EBF7FD094B4D}" srcOrd="3" destOrd="0" presId="urn:microsoft.com/office/officeart/2008/layout/VerticalAccentList"/>
    <dgm:cxn modelId="{0231EFB3-0DFC-43B4-BD9E-B6B77054CFBE}" type="presParOf" srcId="{03FBE881-BFBA-440B-902E-88F7902A7D51}" destId="{C863B00B-4F05-4A68-9E0C-45B6F4833B8C}" srcOrd="4" destOrd="0" presId="urn:microsoft.com/office/officeart/2008/layout/VerticalAccentList"/>
    <dgm:cxn modelId="{4D9FC543-821C-4162-A2A6-7032E6E92C15}" type="presParOf" srcId="{03FBE881-BFBA-440B-902E-88F7902A7D51}" destId="{BFA1B6F3-9FDD-4206-873F-ECF2B1395593}" srcOrd="5" destOrd="0" presId="urn:microsoft.com/office/officeart/2008/layout/VerticalAccentList"/>
    <dgm:cxn modelId="{AA98942F-07F5-4327-995F-80604417DE0D}" type="presParOf" srcId="{03FBE881-BFBA-440B-902E-88F7902A7D51}" destId="{FE37ED42-931C-4A4C-93F3-5D5E15E1B051}" srcOrd="6" destOrd="0" presId="urn:microsoft.com/office/officeart/2008/layout/VerticalAccentList"/>
    <dgm:cxn modelId="{766C9247-A8FC-470C-87CA-08F664277C29}" type="presParOf" srcId="{03FBE881-BFBA-440B-902E-88F7902A7D51}" destId="{886DA196-9E04-4C55-A281-851535FCFC5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64797-4DB8-47B8-ABCE-4BF4C37FC5E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3AE966-6E57-4960-AE81-839D5A2F7DE6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5BE2ED84-6083-45A8-ACBA-C8C4BD0B2376}" type="parTrans" cxnId="{A739A936-F62B-43BB-81C5-7EBDE783C99A}">
      <dgm:prSet/>
      <dgm:spPr/>
      <dgm:t>
        <a:bodyPr/>
        <a:lstStyle/>
        <a:p>
          <a:endParaRPr lang="en-IN"/>
        </a:p>
      </dgm:t>
    </dgm:pt>
    <dgm:pt modelId="{70E71501-F0EA-4075-9BFF-CD4035E05995}" type="sibTrans" cxnId="{A739A936-F62B-43BB-81C5-7EBDE783C99A}">
      <dgm:prSet/>
      <dgm:spPr/>
      <dgm:t>
        <a:bodyPr/>
        <a:lstStyle/>
        <a:p>
          <a:endParaRPr lang="en-IN"/>
        </a:p>
      </dgm:t>
    </dgm:pt>
    <dgm:pt modelId="{BB545FAB-9483-4B4E-B454-FA2FCCD9C2BA}">
      <dgm:prSet phldrT="[Text]" custT="1"/>
      <dgm:spPr/>
      <dgm:t>
        <a:bodyPr/>
        <a:lstStyle/>
        <a:p>
          <a:pPr algn="l"/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Lifeclock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 prediction</a:t>
          </a:r>
        </a:p>
        <a:p>
          <a:pPr algn="l"/>
          <a:r>
            <a:rPr lang="en-US" sz="2400" dirty="0">
              <a:latin typeface="Bookman Old Style" panose="02050604050505020204" pitchFamily="18" charset="0"/>
            </a:rPr>
            <a:t>(health + habit = lifespan)</a:t>
          </a:r>
          <a:endParaRPr lang="en-IN" sz="2100" dirty="0">
            <a:latin typeface="Bookman Old Style" panose="02050604050505020204" pitchFamily="18" charset="0"/>
          </a:endParaRPr>
        </a:p>
      </dgm:t>
    </dgm:pt>
    <dgm:pt modelId="{77A7FE5B-CB1F-40AE-9409-CF9CB7A0F4FB}" type="parTrans" cxnId="{40E32B9F-881B-4814-A585-D48FCA48A301}">
      <dgm:prSet/>
      <dgm:spPr/>
      <dgm:t>
        <a:bodyPr/>
        <a:lstStyle/>
        <a:p>
          <a:endParaRPr lang="en-IN"/>
        </a:p>
      </dgm:t>
    </dgm:pt>
    <dgm:pt modelId="{117C3409-4403-4008-8E39-ED26A6941C69}" type="sibTrans" cxnId="{40E32B9F-881B-4814-A585-D48FCA48A301}">
      <dgm:prSet/>
      <dgm:spPr/>
      <dgm:t>
        <a:bodyPr/>
        <a:lstStyle/>
        <a:p>
          <a:endParaRPr lang="en-IN"/>
        </a:p>
      </dgm:t>
    </dgm:pt>
    <dgm:pt modelId="{DD4E241A-40B6-42FB-8A8F-19BBAAEBBD0F}">
      <dgm:prSet phldrT="[Text]" custT="1"/>
      <dgm:spPr/>
      <dgm:t>
        <a:bodyPr/>
        <a:lstStyle/>
        <a:p>
          <a:pPr algn="ctr"/>
          <a:r>
            <a:rPr lang="en-US" sz="1800" dirty="0"/>
            <a:t>It predicts the lifespan of user </a:t>
          </a:r>
          <a:r>
            <a:rPr lang="en-US" sz="1800" dirty="0" err="1"/>
            <a:t>acccording</a:t>
          </a:r>
          <a:r>
            <a:rPr lang="en-US" sz="1800" dirty="0"/>
            <a:t> their good habits</a:t>
          </a:r>
          <a:r>
            <a:rPr lang="en-US" sz="1700" dirty="0"/>
            <a:t>.</a:t>
          </a:r>
          <a:endParaRPr lang="en-IN" sz="1700" dirty="0"/>
        </a:p>
      </dgm:t>
    </dgm:pt>
    <dgm:pt modelId="{5E8B2DD6-12B8-4B3A-8CE7-B9D52752E964}" type="parTrans" cxnId="{022FCD5D-C71E-4EAD-B199-5911D02AADB7}">
      <dgm:prSet/>
      <dgm:spPr/>
      <dgm:t>
        <a:bodyPr/>
        <a:lstStyle/>
        <a:p>
          <a:endParaRPr lang="en-IN"/>
        </a:p>
      </dgm:t>
    </dgm:pt>
    <dgm:pt modelId="{1BA3E22C-463C-4A0F-A1E4-836EE97C4202}" type="sibTrans" cxnId="{022FCD5D-C71E-4EAD-B199-5911D02AADB7}">
      <dgm:prSet/>
      <dgm:spPr/>
      <dgm:t>
        <a:bodyPr/>
        <a:lstStyle/>
        <a:p>
          <a:endParaRPr lang="en-IN"/>
        </a:p>
      </dgm:t>
    </dgm:pt>
    <dgm:pt modelId="{0100D7E5-F8E1-4E3A-91FB-A7EBE6249E98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Cultural theme Support</a:t>
          </a:r>
        </a:p>
        <a:p>
          <a:r>
            <a:rPr lang="en-US" dirty="0">
              <a:latin typeface="Bookman Old Style" panose="02050604050505020204" pitchFamily="18" charset="0"/>
            </a:rPr>
            <a:t> (Vedic, Sufi, Zen, Universal)</a:t>
          </a:r>
          <a:endParaRPr lang="en-IN" dirty="0">
            <a:latin typeface="Bookman Old Style" panose="02050604050505020204" pitchFamily="18" charset="0"/>
          </a:endParaRPr>
        </a:p>
      </dgm:t>
    </dgm:pt>
    <dgm:pt modelId="{864559A9-10B7-47D2-BD1C-973F6B0C4651}" type="parTrans" cxnId="{2667C3DE-0C95-445D-AF41-789117AC81EB}">
      <dgm:prSet/>
      <dgm:spPr/>
      <dgm:t>
        <a:bodyPr/>
        <a:lstStyle/>
        <a:p>
          <a:endParaRPr lang="en-IN"/>
        </a:p>
      </dgm:t>
    </dgm:pt>
    <dgm:pt modelId="{847B58A1-67C1-4D88-A5DF-EDF9B6E4BF47}" type="sibTrans" cxnId="{2667C3DE-0C95-445D-AF41-789117AC81EB}">
      <dgm:prSet/>
      <dgm:spPr/>
      <dgm:t>
        <a:bodyPr/>
        <a:lstStyle/>
        <a:p>
          <a:endParaRPr lang="en-IN"/>
        </a:p>
      </dgm:t>
    </dgm:pt>
    <dgm:pt modelId="{9DE8C786-F39B-4DB0-994D-B2A051F19604}">
      <dgm:prSet phldrT="[Text]" custT="1"/>
      <dgm:spPr/>
      <dgm:t>
        <a:bodyPr/>
        <a:lstStyle/>
        <a:p>
          <a:pPr algn="ctr"/>
          <a:r>
            <a:rPr lang="en-US" sz="1800" dirty="0"/>
            <a:t>It relax the mind of user and connecting them with their culture</a:t>
          </a:r>
          <a:r>
            <a:rPr lang="en-US" sz="1600" dirty="0"/>
            <a:t>.</a:t>
          </a:r>
          <a:endParaRPr lang="en-IN" sz="1600" dirty="0"/>
        </a:p>
      </dgm:t>
    </dgm:pt>
    <dgm:pt modelId="{439C9A59-927C-4EBA-88A1-F448B030B7C3}" type="parTrans" cxnId="{E070FF24-FC46-4A27-8B30-B0EEFD498D05}">
      <dgm:prSet/>
      <dgm:spPr/>
      <dgm:t>
        <a:bodyPr/>
        <a:lstStyle/>
        <a:p>
          <a:endParaRPr lang="en-IN"/>
        </a:p>
      </dgm:t>
    </dgm:pt>
    <dgm:pt modelId="{924477BF-B1C9-4B3C-BE2A-5999A7B8E2C6}" type="sibTrans" cxnId="{E070FF24-FC46-4A27-8B30-B0EEFD498D05}">
      <dgm:prSet/>
      <dgm:spPr/>
      <dgm:t>
        <a:bodyPr/>
        <a:lstStyle/>
        <a:p>
          <a:endParaRPr lang="en-IN"/>
        </a:p>
      </dgm:t>
    </dgm:pt>
    <dgm:pt modelId="{1BD7D08D-E5B7-4176-A475-7816792F0240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Reflection Prompts for Emotional Growth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gm:t>
    </dgm:pt>
    <dgm:pt modelId="{9813C802-6FEF-4431-9BE1-61FC4924D8BC}" type="parTrans" cxnId="{11EF6143-41A0-47B6-87FA-44F4CD35BFF3}">
      <dgm:prSet/>
      <dgm:spPr/>
      <dgm:t>
        <a:bodyPr/>
        <a:lstStyle/>
        <a:p>
          <a:endParaRPr lang="en-IN"/>
        </a:p>
      </dgm:t>
    </dgm:pt>
    <dgm:pt modelId="{5EBD6F59-A035-4F10-A61F-45405EAA8BF6}" type="sibTrans" cxnId="{11EF6143-41A0-47B6-87FA-44F4CD35BFF3}">
      <dgm:prSet/>
      <dgm:spPr/>
      <dgm:t>
        <a:bodyPr/>
        <a:lstStyle/>
        <a:p>
          <a:endParaRPr lang="en-IN"/>
        </a:p>
      </dgm:t>
    </dgm:pt>
    <dgm:pt modelId="{1E37E48B-C26F-41B5-89AB-EA24B01FD917}" type="pres">
      <dgm:prSet presAssocID="{CB764797-4DB8-47B8-ABCE-4BF4C37FC5EE}" presName="Name0" presStyleCnt="0">
        <dgm:presLayoutVars>
          <dgm:chMax/>
          <dgm:chPref/>
          <dgm:dir/>
        </dgm:presLayoutVars>
      </dgm:prSet>
      <dgm:spPr/>
    </dgm:pt>
    <dgm:pt modelId="{4A592080-47AF-4177-893C-AF26C6DEC868}" type="pres">
      <dgm:prSet presAssocID="{2B3AE966-6E57-4960-AE81-839D5A2F7DE6}" presName="parenttextcomposite" presStyleCnt="0"/>
      <dgm:spPr/>
    </dgm:pt>
    <dgm:pt modelId="{CC8EC9CE-319F-4ABC-AE81-0885F8A9ADB4}" type="pres">
      <dgm:prSet presAssocID="{2B3AE966-6E57-4960-AE81-839D5A2F7DE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BC3F20DB-C494-4CB1-B6E8-DE2310AA811B}" type="pres">
      <dgm:prSet presAssocID="{2B3AE966-6E57-4960-AE81-839D5A2F7DE6}" presName="composite" presStyleCnt="0"/>
      <dgm:spPr/>
    </dgm:pt>
    <dgm:pt modelId="{54130D24-6170-4F29-93C4-7E29F2501395}" type="pres">
      <dgm:prSet presAssocID="{2B3AE966-6E57-4960-AE81-839D5A2F7DE6}" presName="chevron1" presStyleLbl="alignNode1" presStyleIdx="0" presStyleCnt="21"/>
      <dgm:spPr/>
    </dgm:pt>
    <dgm:pt modelId="{34AAE506-44B8-4989-B9D5-3C2633EDEDC6}" type="pres">
      <dgm:prSet presAssocID="{2B3AE966-6E57-4960-AE81-839D5A2F7DE6}" presName="chevron2" presStyleLbl="alignNode1" presStyleIdx="1" presStyleCnt="21"/>
      <dgm:spPr/>
    </dgm:pt>
    <dgm:pt modelId="{77A03A7F-5F2E-4282-BB6E-2BC282F9ABDD}" type="pres">
      <dgm:prSet presAssocID="{2B3AE966-6E57-4960-AE81-839D5A2F7DE6}" presName="chevron3" presStyleLbl="alignNode1" presStyleIdx="2" presStyleCnt="21"/>
      <dgm:spPr/>
    </dgm:pt>
    <dgm:pt modelId="{5EA120A9-9720-4A72-A510-0C06632A7FD5}" type="pres">
      <dgm:prSet presAssocID="{2B3AE966-6E57-4960-AE81-839D5A2F7DE6}" presName="chevron4" presStyleLbl="alignNode1" presStyleIdx="3" presStyleCnt="21"/>
      <dgm:spPr/>
    </dgm:pt>
    <dgm:pt modelId="{5EE2707B-BEB5-4D99-ACC9-2673A63D28A5}" type="pres">
      <dgm:prSet presAssocID="{2B3AE966-6E57-4960-AE81-839D5A2F7DE6}" presName="chevron5" presStyleLbl="alignNode1" presStyleIdx="4" presStyleCnt="21"/>
      <dgm:spPr/>
    </dgm:pt>
    <dgm:pt modelId="{0CFDAFE7-52A5-487F-AEAA-369473A1456C}" type="pres">
      <dgm:prSet presAssocID="{2B3AE966-6E57-4960-AE81-839D5A2F7DE6}" presName="chevron6" presStyleLbl="alignNode1" presStyleIdx="5" presStyleCnt="21"/>
      <dgm:spPr/>
    </dgm:pt>
    <dgm:pt modelId="{E76F48AE-E3D8-4C91-A398-7D30C1E9BD39}" type="pres">
      <dgm:prSet presAssocID="{2B3AE966-6E57-4960-AE81-839D5A2F7DE6}" presName="chevron7" presStyleLbl="alignNode1" presStyleIdx="6" presStyleCnt="21"/>
      <dgm:spPr/>
    </dgm:pt>
    <dgm:pt modelId="{6368BF20-FAAD-46EB-9818-3812CD43D7F4}" type="pres">
      <dgm:prSet presAssocID="{2B3AE966-6E57-4960-AE81-839D5A2F7DE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3EBEA026-60B8-4838-97AB-7B5F4C1E72D4}" type="pres">
      <dgm:prSet presAssocID="{70E71501-F0EA-4075-9BFF-CD4035E05995}" presName="sibTrans" presStyleCnt="0"/>
      <dgm:spPr/>
    </dgm:pt>
    <dgm:pt modelId="{89DFD14C-631A-4C5A-B413-355B8943D81C}" type="pres">
      <dgm:prSet presAssocID="{DD4E241A-40B6-42FB-8A8F-19BBAAEBBD0F}" presName="parenttextcomposite" presStyleCnt="0"/>
      <dgm:spPr/>
    </dgm:pt>
    <dgm:pt modelId="{6E3F3F04-2D81-4D60-B3FB-5D00348459D5}" type="pres">
      <dgm:prSet presAssocID="{DD4E241A-40B6-42FB-8A8F-19BBAAEBBD0F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6949A71-2B83-4231-9D4A-2E9AACB2F5E6}" type="pres">
      <dgm:prSet presAssocID="{DD4E241A-40B6-42FB-8A8F-19BBAAEBBD0F}" presName="composite" presStyleCnt="0"/>
      <dgm:spPr/>
    </dgm:pt>
    <dgm:pt modelId="{F7E73CE3-220C-4BC9-91B9-9DBFDBBD6152}" type="pres">
      <dgm:prSet presAssocID="{DD4E241A-40B6-42FB-8A8F-19BBAAEBBD0F}" presName="chevron1" presStyleLbl="alignNode1" presStyleIdx="7" presStyleCnt="21"/>
      <dgm:spPr/>
    </dgm:pt>
    <dgm:pt modelId="{03B1B4B0-09FD-4569-8B64-F7334075D38E}" type="pres">
      <dgm:prSet presAssocID="{DD4E241A-40B6-42FB-8A8F-19BBAAEBBD0F}" presName="chevron2" presStyleLbl="alignNode1" presStyleIdx="8" presStyleCnt="21"/>
      <dgm:spPr/>
    </dgm:pt>
    <dgm:pt modelId="{B8A3275F-5DDB-4057-BFB1-16DC8970E31D}" type="pres">
      <dgm:prSet presAssocID="{DD4E241A-40B6-42FB-8A8F-19BBAAEBBD0F}" presName="chevron3" presStyleLbl="alignNode1" presStyleIdx="9" presStyleCnt="21"/>
      <dgm:spPr/>
    </dgm:pt>
    <dgm:pt modelId="{EB7AA0CC-3B1E-499B-B1ED-31FF3EB2A61C}" type="pres">
      <dgm:prSet presAssocID="{DD4E241A-40B6-42FB-8A8F-19BBAAEBBD0F}" presName="chevron4" presStyleLbl="alignNode1" presStyleIdx="10" presStyleCnt="21"/>
      <dgm:spPr/>
    </dgm:pt>
    <dgm:pt modelId="{FD684409-D937-4059-9DB9-28F440F2A9A9}" type="pres">
      <dgm:prSet presAssocID="{DD4E241A-40B6-42FB-8A8F-19BBAAEBBD0F}" presName="chevron5" presStyleLbl="alignNode1" presStyleIdx="11" presStyleCnt="21"/>
      <dgm:spPr/>
    </dgm:pt>
    <dgm:pt modelId="{93D54538-5148-4514-B6A4-B58501C21359}" type="pres">
      <dgm:prSet presAssocID="{DD4E241A-40B6-42FB-8A8F-19BBAAEBBD0F}" presName="chevron6" presStyleLbl="alignNode1" presStyleIdx="12" presStyleCnt="21"/>
      <dgm:spPr/>
    </dgm:pt>
    <dgm:pt modelId="{8EB4661C-70FD-4D31-A69D-D790C32691EA}" type="pres">
      <dgm:prSet presAssocID="{DD4E241A-40B6-42FB-8A8F-19BBAAEBBD0F}" presName="chevron7" presStyleLbl="alignNode1" presStyleIdx="13" presStyleCnt="21"/>
      <dgm:spPr/>
    </dgm:pt>
    <dgm:pt modelId="{D40FE0E1-CDAE-4994-83F5-094D5D111834}" type="pres">
      <dgm:prSet presAssocID="{DD4E241A-40B6-42FB-8A8F-19BBAAEBBD0F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5170D1-F4E9-4B15-B347-345BC67CB005}" type="pres">
      <dgm:prSet presAssocID="{1BA3E22C-463C-4A0F-A1E4-836EE97C4202}" presName="sibTrans" presStyleCnt="0"/>
      <dgm:spPr/>
    </dgm:pt>
    <dgm:pt modelId="{E2712DFC-9C65-4523-AA4C-35B3CD1B9C33}" type="pres">
      <dgm:prSet presAssocID="{9DE8C786-F39B-4DB0-994D-B2A051F19604}" presName="parenttextcomposite" presStyleCnt="0"/>
      <dgm:spPr/>
    </dgm:pt>
    <dgm:pt modelId="{F0705994-CC55-4502-8969-C97D731F903A}" type="pres">
      <dgm:prSet presAssocID="{9DE8C786-F39B-4DB0-994D-B2A051F19604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C8F66C3-8C08-43E6-B912-D8434E29BE11}" type="pres">
      <dgm:prSet presAssocID="{9DE8C786-F39B-4DB0-994D-B2A051F19604}" presName="composite" presStyleCnt="0"/>
      <dgm:spPr/>
    </dgm:pt>
    <dgm:pt modelId="{00561CDE-CF60-42C1-B80F-DB6435E4B7DD}" type="pres">
      <dgm:prSet presAssocID="{9DE8C786-F39B-4DB0-994D-B2A051F19604}" presName="chevron1" presStyleLbl="alignNode1" presStyleIdx="14" presStyleCnt="21"/>
      <dgm:spPr/>
    </dgm:pt>
    <dgm:pt modelId="{DADBF83E-6801-4F52-8FD2-AA227A64D800}" type="pres">
      <dgm:prSet presAssocID="{9DE8C786-F39B-4DB0-994D-B2A051F19604}" presName="chevron2" presStyleLbl="alignNode1" presStyleIdx="15" presStyleCnt="21"/>
      <dgm:spPr/>
    </dgm:pt>
    <dgm:pt modelId="{153B15C8-47E2-4059-AC6A-82DA0F77168E}" type="pres">
      <dgm:prSet presAssocID="{9DE8C786-F39B-4DB0-994D-B2A051F19604}" presName="chevron3" presStyleLbl="alignNode1" presStyleIdx="16" presStyleCnt="21"/>
      <dgm:spPr/>
    </dgm:pt>
    <dgm:pt modelId="{F6E28A92-BA24-48CD-A6AC-38377BCA5531}" type="pres">
      <dgm:prSet presAssocID="{9DE8C786-F39B-4DB0-994D-B2A051F19604}" presName="chevron4" presStyleLbl="alignNode1" presStyleIdx="17" presStyleCnt="21"/>
      <dgm:spPr/>
    </dgm:pt>
    <dgm:pt modelId="{6C4CCDDA-A82A-4F8F-A112-60FF63D6F66A}" type="pres">
      <dgm:prSet presAssocID="{9DE8C786-F39B-4DB0-994D-B2A051F19604}" presName="chevron5" presStyleLbl="alignNode1" presStyleIdx="18" presStyleCnt="21"/>
      <dgm:spPr/>
    </dgm:pt>
    <dgm:pt modelId="{75A9DC4F-6BB8-408E-8970-9DEC0E87C212}" type="pres">
      <dgm:prSet presAssocID="{9DE8C786-F39B-4DB0-994D-B2A051F19604}" presName="chevron6" presStyleLbl="alignNode1" presStyleIdx="19" presStyleCnt="21"/>
      <dgm:spPr/>
    </dgm:pt>
    <dgm:pt modelId="{06E83B94-5E9A-4F18-80FC-E330C450AB01}" type="pres">
      <dgm:prSet presAssocID="{9DE8C786-F39B-4DB0-994D-B2A051F19604}" presName="chevron7" presStyleLbl="alignNode1" presStyleIdx="20" presStyleCnt="21"/>
      <dgm:spPr/>
    </dgm:pt>
    <dgm:pt modelId="{3A6E9F5F-7F71-4F72-B887-E327A97A4BF3}" type="pres">
      <dgm:prSet presAssocID="{9DE8C786-F39B-4DB0-994D-B2A051F19604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C896F00F-6681-47AB-94C0-F803B9B2A62F}" type="presOf" srcId="{0100D7E5-F8E1-4E3A-91FB-A7EBE6249E98}" destId="{D40FE0E1-CDAE-4994-83F5-094D5D111834}" srcOrd="0" destOrd="0" presId="urn:microsoft.com/office/officeart/2008/layout/VerticalAccentList"/>
    <dgm:cxn modelId="{E070FF24-FC46-4A27-8B30-B0EEFD498D05}" srcId="{CB764797-4DB8-47B8-ABCE-4BF4C37FC5EE}" destId="{9DE8C786-F39B-4DB0-994D-B2A051F19604}" srcOrd="2" destOrd="0" parTransId="{439C9A59-927C-4EBA-88A1-F448B030B7C3}" sibTransId="{924477BF-B1C9-4B3C-BE2A-5999A7B8E2C6}"/>
    <dgm:cxn modelId="{A739A936-F62B-43BB-81C5-7EBDE783C99A}" srcId="{CB764797-4DB8-47B8-ABCE-4BF4C37FC5EE}" destId="{2B3AE966-6E57-4960-AE81-839D5A2F7DE6}" srcOrd="0" destOrd="0" parTransId="{5BE2ED84-6083-45A8-ACBA-C8C4BD0B2376}" sibTransId="{70E71501-F0EA-4075-9BFF-CD4035E05995}"/>
    <dgm:cxn modelId="{022FCD5D-C71E-4EAD-B199-5911D02AADB7}" srcId="{CB764797-4DB8-47B8-ABCE-4BF4C37FC5EE}" destId="{DD4E241A-40B6-42FB-8A8F-19BBAAEBBD0F}" srcOrd="1" destOrd="0" parTransId="{5E8B2DD6-12B8-4B3A-8CE7-B9D52752E964}" sibTransId="{1BA3E22C-463C-4A0F-A1E4-836EE97C4202}"/>
    <dgm:cxn modelId="{11EF6143-41A0-47B6-87FA-44F4CD35BFF3}" srcId="{9DE8C786-F39B-4DB0-994D-B2A051F19604}" destId="{1BD7D08D-E5B7-4176-A475-7816792F0240}" srcOrd="0" destOrd="0" parTransId="{9813C802-6FEF-4431-9BE1-61FC4924D8BC}" sibTransId="{5EBD6F59-A035-4F10-A61F-45405EAA8BF6}"/>
    <dgm:cxn modelId="{F1628767-CBF1-4AFC-94A2-016535C84993}" type="presOf" srcId="{CB764797-4DB8-47B8-ABCE-4BF4C37FC5EE}" destId="{1E37E48B-C26F-41B5-89AB-EA24B01FD917}" srcOrd="0" destOrd="0" presId="urn:microsoft.com/office/officeart/2008/layout/VerticalAccentList"/>
    <dgm:cxn modelId="{7514966F-0AAF-4678-95BC-A0BAE6C09DFA}" type="presOf" srcId="{1BD7D08D-E5B7-4176-A475-7816792F0240}" destId="{3A6E9F5F-7F71-4F72-B887-E327A97A4BF3}" srcOrd="0" destOrd="0" presId="urn:microsoft.com/office/officeart/2008/layout/VerticalAccentList"/>
    <dgm:cxn modelId="{D8623E78-21E1-4663-A3E0-33244D4E51DF}" type="presOf" srcId="{DD4E241A-40B6-42FB-8A8F-19BBAAEBBD0F}" destId="{6E3F3F04-2D81-4D60-B3FB-5D00348459D5}" srcOrd="0" destOrd="0" presId="urn:microsoft.com/office/officeart/2008/layout/VerticalAccentList"/>
    <dgm:cxn modelId="{7C877459-977D-4A2E-8334-D97968EF4397}" type="presOf" srcId="{2B3AE966-6E57-4960-AE81-839D5A2F7DE6}" destId="{CC8EC9CE-319F-4ABC-AE81-0885F8A9ADB4}" srcOrd="0" destOrd="0" presId="urn:microsoft.com/office/officeart/2008/layout/VerticalAccentList"/>
    <dgm:cxn modelId="{40E32B9F-881B-4814-A585-D48FCA48A301}" srcId="{2B3AE966-6E57-4960-AE81-839D5A2F7DE6}" destId="{BB545FAB-9483-4B4E-B454-FA2FCCD9C2BA}" srcOrd="0" destOrd="0" parTransId="{77A7FE5B-CB1F-40AE-9409-CF9CB7A0F4FB}" sibTransId="{117C3409-4403-4008-8E39-ED26A6941C69}"/>
    <dgm:cxn modelId="{2667C3DE-0C95-445D-AF41-789117AC81EB}" srcId="{DD4E241A-40B6-42FB-8A8F-19BBAAEBBD0F}" destId="{0100D7E5-F8E1-4E3A-91FB-A7EBE6249E98}" srcOrd="0" destOrd="0" parTransId="{864559A9-10B7-47D2-BD1C-973F6B0C4651}" sibTransId="{847B58A1-67C1-4D88-A5DF-EDF9B6E4BF47}"/>
    <dgm:cxn modelId="{DCD36EEC-3521-4FC1-A45A-B65E4AA55BC0}" type="presOf" srcId="{9DE8C786-F39B-4DB0-994D-B2A051F19604}" destId="{F0705994-CC55-4502-8969-C97D731F903A}" srcOrd="0" destOrd="0" presId="urn:microsoft.com/office/officeart/2008/layout/VerticalAccentList"/>
    <dgm:cxn modelId="{D230FBFC-5E5C-47EC-B315-E579552AD39E}" type="presOf" srcId="{BB545FAB-9483-4B4E-B454-FA2FCCD9C2BA}" destId="{6368BF20-FAAD-46EB-9818-3812CD43D7F4}" srcOrd="0" destOrd="0" presId="urn:microsoft.com/office/officeart/2008/layout/VerticalAccentList"/>
    <dgm:cxn modelId="{9CE96F09-283C-4FE8-BB63-5C43A5E99629}" type="presParOf" srcId="{1E37E48B-C26F-41B5-89AB-EA24B01FD917}" destId="{4A592080-47AF-4177-893C-AF26C6DEC868}" srcOrd="0" destOrd="0" presId="urn:microsoft.com/office/officeart/2008/layout/VerticalAccentList"/>
    <dgm:cxn modelId="{65C08BF5-AF2B-46D6-B00A-B6F8C491AEBD}" type="presParOf" srcId="{4A592080-47AF-4177-893C-AF26C6DEC868}" destId="{CC8EC9CE-319F-4ABC-AE81-0885F8A9ADB4}" srcOrd="0" destOrd="0" presId="urn:microsoft.com/office/officeart/2008/layout/VerticalAccentList"/>
    <dgm:cxn modelId="{B7583B15-1B18-4C14-A1E7-4B480A4B2BC0}" type="presParOf" srcId="{1E37E48B-C26F-41B5-89AB-EA24B01FD917}" destId="{BC3F20DB-C494-4CB1-B6E8-DE2310AA811B}" srcOrd="1" destOrd="0" presId="urn:microsoft.com/office/officeart/2008/layout/VerticalAccentList"/>
    <dgm:cxn modelId="{06DE5D24-C419-41C9-8832-02EB24C00FB3}" type="presParOf" srcId="{BC3F20DB-C494-4CB1-B6E8-DE2310AA811B}" destId="{54130D24-6170-4F29-93C4-7E29F2501395}" srcOrd="0" destOrd="0" presId="urn:microsoft.com/office/officeart/2008/layout/VerticalAccentList"/>
    <dgm:cxn modelId="{A8ABFDD8-70A2-4F53-BD59-1C7EB2092044}" type="presParOf" srcId="{BC3F20DB-C494-4CB1-B6E8-DE2310AA811B}" destId="{34AAE506-44B8-4989-B9D5-3C2633EDEDC6}" srcOrd="1" destOrd="0" presId="urn:microsoft.com/office/officeart/2008/layout/VerticalAccentList"/>
    <dgm:cxn modelId="{A2698C6B-4CF6-49C4-931C-92B7D0223EE5}" type="presParOf" srcId="{BC3F20DB-C494-4CB1-B6E8-DE2310AA811B}" destId="{77A03A7F-5F2E-4282-BB6E-2BC282F9ABDD}" srcOrd="2" destOrd="0" presId="urn:microsoft.com/office/officeart/2008/layout/VerticalAccentList"/>
    <dgm:cxn modelId="{F22179F1-AE38-42CF-A235-606CD32D00CF}" type="presParOf" srcId="{BC3F20DB-C494-4CB1-B6E8-DE2310AA811B}" destId="{5EA120A9-9720-4A72-A510-0C06632A7FD5}" srcOrd="3" destOrd="0" presId="urn:microsoft.com/office/officeart/2008/layout/VerticalAccentList"/>
    <dgm:cxn modelId="{B327F720-1FE9-47C8-8652-8166B4912FE9}" type="presParOf" srcId="{BC3F20DB-C494-4CB1-B6E8-DE2310AA811B}" destId="{5EE2707B-BEB5-4D99-ACC9-2673A63D28A5}" srcOrd="4" destOrd="0" presId="urn:microsoft.com/office/officeart/2008/layout/VerticalAccentList"/>
    <dgm:cxn modelId="{DDB3DABC-B8B8-4D23-8939-08C25EE9C904}" type="presParOf" srcId="{BC3F20DB-C494-4CB1-B6E8-DE2310AA811B}" destId="{0CFDAFE7-52A5-487F-AEAA-369473A1456C}" srcOrd="5" destOrd="0" presId="urn:microsoft.com/office/officeart/2008/layout/VerticalAccentList"/>
    <dgm:cxn modelId="{B8F5C7CE-3581-4A12-94A1-6E1BADD833E9}" type="presParOf" srcId="{BC3F20DB-C494-4CB1-B6E8-DE2310AA811B}" destId="{E76F48AE-E3D8-4C91-A398-7D30C1E9BD39}" srcOrd="6" destOrd="0" presId="urn:microsoft.com/office/officeart/2008/layout/VerticalAccentList"/>
    <dgm:cxn modelId="{4E4F6863-375C-4554-A88A-187F0437FDE1}" type="presParOf" srcId="{BC3F20DB-C494-4CB1-B6E8-DE2310AA811B}" destId="{6368BF20-FAAD-46EB-9818-3812CD43D7F4}" srcOrd="7" destOrd="0" presId="urn:microsoft.com/office/officeart/2008/layout/VerticalAccentList"/>
    <dgm:cxn modelId="{8B8A2411-1E03-4901-AA85-A995B4525FEE}" type="presParOf" srcId="{1E37E48B-C26F-41B5-89AB-EA24B01FD917}" destId="{3EBEA026-60B8-4838-97AB-7B5F4C1E72D4}" srcOrd="2" destOrd="0" presId="urn:microsoft.com/office/officeart/2008/layout/VerticalAccentList"/>
    <dgm:cxn modelId="{8775AF1D-6099-485F-B36F-D12A1C1F3D20}" type="presParOf" srcId="{1E37E48B-C26F-41B5-89AB-EA24B01FD917}" destId="{89DFD14C-631A-4C5A-B413-355B8943D81C}" srcOrd="3" destOrd="0" presId="urn:microsoft.com/office/officeart/2008/layout/VerticalAccentList"/>
    <dgm:cxn modelId="{F54BB286-1F5D-4C09-864B-8CB2EDC0A707}" type="presParOf" srcId="{89DFD14C-631A-4C5A-B413-355B8943D81C}" destId="{6E3F3F04-2D81-4D60-B3FB-5D00348459D5}" srcOrd="0" destOrd="0" presId="urn:microsoft.com/office/officeart/2008/layout/VerticalAccentList"/>
    <dgm:cxn modelId="{D626BD3D-0684-48F9-8E0E-635B1389E2FC}" type="presParOf" srcId="{1E37E48B-C26F-41B5-89AB-EA24B01FD917}" destId="{E6949A71-2B83-4231-9D4A-2E9AACB2F5E6}" srcOrd="4" destOrd="0" presId="urn:microsoft.com/office/officeart/2008/layout/VerticalAccentList"/>
    <dgm:cxn modelId="{F7206DE1-ED93-44D0-AE17-41EE8D0E26D4}" type="presParOf" srcId="{E6949A71-2B83-4231-9D4A-2E9AACB2F5E6}" destId="{F7E73CE3-220C-4BC9-91B9-9DBFDBBD6152}" srcOrd="0" destOrd="0" presId="urn:microsoft.com/office/officeart/2008/layout/VerticalAccentList"/>
    <dgm:cxn modelId="{92B858DB-5C37-4A20-8EEF-DED6631E8F95}" type="presParOf" srcId="{E6949A71-2B83-4231-9D4A-2E9AACB2F5E6}" destId="{03B1B4B0-09FD-4569-8B64-F7334075D38E}" srcOrd="1" destOrd="0" presId="urn:microsoft.com/office/officeart/2008/layout/VerticalAccentList"/>
    <dgm:cxn modelId="{5DAE9008-6192-4162-A931-46C4341EABFA}" type="presParOf" srcId="{E6949A71-2B83-4231-9D4A-2E9AACB2F5E6}" destId="{B8A3275F-5DDB-4057-BFB1-16DC8970E31D}" srcOrd="2" destOrd="0" presId="urn:microsoft.com/office/officeart/2008/layout/VerticalAccentList"/>
    <dgm:cxn modelId="{EF44D37E-21A8-4D28-BB9A-39704BA76EEE}" type="presParOf" srcId="{E6949A71-2B83-4231-9D4A-2E9AACB2F5E6}" destId="{EB7AA0CC-3B1E-499B-B1ED-31FF3EB2A61C}" srcOrd="3" destOrd="0" presId="urn:microsoft.com/office/officeart/2008/layout/VerticalAccentList"/>
    <dgm:cxn modelId="{4FA95627-3A02-445A-A9D5-FD0A4B4CC1DB}" type="presParOf" srcId="{E6949A71-2B83-4231-9D4A-2E9AACB2F5E6}" destId="{FD684409-D937-4059-9DB9-28F440F2A9A9}" srcOrd="4" destOrd="0" presId="urn:microsoft.com/office/officeart/2008/layout/VerticalAccentList"/>
    <dgm:cxn modelId="{9CDE1521-3F4B-4716-9D8F-7B7A0613DD8B}" type="presParOf" srcId="{E6949A71-2B83-4231-9D4A-2E9AACB2F5E6}" destId="{93D54538-5148-4514-B6A4-B58501C21359}" srcOrd="5" destOrd="0" presId="urn:microsoft.com/office/officeart/2008/layout/VerticalAccentList"/>
    <dgm:cxn modelId="{A76CC94D-3F66-46E2-9E5E-57471148A94A}" type="presParOf" srcId="{E6949A71-2B83-4231-9D4A-2E9AACB2F5E6}" destId="{8EB4661C-70FD-4D31-A69D-D790C32691EA}" srcOrd="6" destOrd="0" presId="urn:microsoft.com/office/officeart/2008/layout/VerticalAccentList"/>
    <dgm:cxn modelId="{D14EC90E-8E6A-4C1B-8C2E-B78896F35909}" type="presParOf" srcId="{E6949A71-2B83-4231-9D4A-2E9AACB2F5E6}" destId="{D40FE0E1-CDAE-4994-83F5-094D5D111834}" srcOrd="7" destOrd="0" presId="urn:microsoft.com/office/officeart/2008/layout/VerticalAccentList"/>
    <dgm:cxn modelId="{68528286-6401-42DB-AFF5-2F24FF1350A5}" type="presParOf" srcId="{1E37E48B-C26F-41B5-89AB-EA24B01FD917}" destId="{625170D1-F4E9-4B15-B347-345BC67CB005}" srcOrd="5" destOrd="0" presId="urn:microsoft.com/office/officeart/2008/layout/VerticalAccentList"/>
    <dgm:cxn modelId="{166D8303-484B-4300-8ADF-787C0D2F38BA}" type="presParOf" srcId="{1E37E48B-C26F-41B5-89AB-EA24B01FD917}" destId="{E2712DFC-9C65-4523-AA4C-35B3CD1B9C33}" srcOrd="6" destOrd="0" presId="urn:microsoft.com/office/officeart/2008/layout/VerticalAccentList"/>
    <dgm:cxn modelId="{0B8E4F39-5B57-46CC-BD1C-674E0A83D153}" type="presParOf" srcId="{E2712DFC-9C65-4523-AA4C-35B3CD1B9C33}" destId="{F0705994-CC55-4502-8969-C97D731F903A}" srcOrd="0" destOrd="0" presId="urn:microsoft.com/office/officeart/2008/layout/VerticalAccentList"/>
    <dgm:cxn modelId="{D7D0A648-8A15-41F7-9047-FDA9F6A4CE71}" type="presParOf" srcId="{1E37E48B-C26F-41B5-89AB-EA24B01FD917}" destId="{4C8F66C3-8C08-43E6-B912-D8434E29BE11}" srcOrd="7" destOrd="0" presId="urn:microsoft.com/office/officeart/2008/layout/VerticalAccentList"/>
    <dgm:cxn modelId="{94D6A6F1-832A-4A87-84B5-3C156E007C69}" type="presParOf" srcId="{4C8F66C3-8C08-43E6-B912-D8434E29BE11}" destId="{00561CDE-CF60-42C1-B80F-DB6435E4B7DD}" srcOrd="0" destOrd="0" presId="urn:microsoft.com/office/officeart/2008/layout/VerticalAccentList"/>
    <dgm:cxn modelId="{612813E5-7EDB-41F6-875C-D8EA2DAF6FB2}" type="presParOf" srcId="{4C8F66C3-8C08-43E6-B912-D8434E29BE11}" destId="{DADBF83E-6801-4F52-8FD2-AA227A64D800}" srcOrd="1" destOrd="0" presId="urn:microsoft.com/office/officeart/2008/layout/VerticalAccentList"/>
    <dgm:cxn modelId="{53544DCE-6CAD-4079-847D-A4FFBF67471B}" type="presParOf" srcId="{4C8F66C3-8C08-43E6-B912-D8434E29BE11}" destId="{153B15C8-47E2-4059-AC6A-82DA0F77168E}" srcOrd="2" destOrd="0" presId="urn:microsoft.com/office/officeart/2008/layout/VerticalAccentList"/>
    <dgm:cxn modelId="{0AC0D701-40F2-48D3-9EAE-4438B8299E75}" type="presParOf" srcId="{4C8F66C3-8C08-43E6-B912-D8434E29BE11}" destId="{F6E28A92-BA24-48CD-A6AC-38377BCA5531}" srcOrd="3" destOrd="0" presId="urn:microsoft.com/office/officeart/2008/layout/VerticalAccentList"/>
    <dgm:cxn modelId="{70375ABC-A59E-4762-B5B2-3505E95F649C}" type="presParOf" srcId="{4C8F66C3-8C08-43E6-B912-D8434E29BE11}" destId="{6C4CCDDA-A82A-4F8F-A112-60FF63D6F66A}" srcOrd="4" destOrd="0" presId="urn:microsoft.com/office/officeart/2008/layout/VerticalAccentList"/>
    <dgm:cxn modelId="{59CC49F0-FDC7-4CE8-AF0C-277A00DF19BC}" type="presParOf" srcId="{4C8F66C3-8C08-43E6-B912-D8434E29BE11}" destId="{75A9DC4F-6BB8-408E-8970-9DEC0E87C212}" srcOrd="5" destOrd="0" presId="urn:microsoft.com/office/officeart/2008/layout/VerticalAccentList"/>
    <dgm:cxn modelId="{C7E4D9CB-AE14-47A8-B130-2F46A486D130}" type="presParOf" srcId="{4C8F66C3-8C08-43E6-B912-D8434E29BE11}" destId="{06E83B94-5E9A-4F18-80FC-E330C450AB01}" srcOrd="6" destOrd="0" presId="urn:microsoft.com/office/officeart/2008/layout/VerticalAccentList"/>
    <dgm:cxn modelId="{5ABD5077-D08D-4B88-AD36-69A76B0C6B5F}" type="presParOf" srcId="{4C8F66C3-8C08-43E6-B912-D8434E29BE11}" destId="{3A6E9F5F-7F71-4F72-B887-E327A97A4BF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9F9AF-98E9-4388-8280-3C21E142E1D2}">
      <dsp:nvSpPr>
        <dsp:cNvPr id="0" name=""/>
        <dsp:cNvSpPr/>
      </dsp:nvSpPr>
      <dsp:spPr>
        <a:xfrm>
          <a:off x="0" y="3762"/>
          <a:ext cx="5314715" cy="2023734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“In today’s world , we reward distraction more than discipline.”</a:t>
          </a:r>
          <a:endParaRPr lang="en-IN" sz="3000" kern="1200" dirty="0"/>
        </a:p>
      </dsp:txBody>
      <dsp:txXfrm>
        <a:off x="98791" y="102553"/>
        <a:ext cx="5117133" cy="1826152"/>
      </dsp:txXfrm>
    </dsp:sp>
    <dsp:sp modelId="{215E7914-94B8-4D7E-A5AE-5E58795FE8E6}">
      <dsp:nvSpPr>
        <dsp:cNvPr id="0" name=""/>
        <dsp:cNvSpPr/>
      </dsp:nvSpPr>
      <dsp:spPr>
        <a:xfrm>
          <a:off x="0" y="2027496"/>
          <a:ext cx="531471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4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“Climate action feels boring. Habit-building feels like punishment.”</a:t>
          </a:r>
          <a:endParaRPr lang="en-IN" sz="2300" kern="1200" dirty="0"/>
        </a:p>
      </dsp:txBody>
      <dsp:txXfrm>
        <a:off x="0" y="2027496"/>
        <a:ext cx="5314715" cy="993600"/>
      </dsp:txXfrm>
    </dsp:sp>
    <dsp:sp modelId="{FCF1B1DA-4969-4835-A335-83FC98B320B4}">
      <dsp:nvSpPr>
        <dsp:cNvPr id="0" name=""/>
        <dsp:cNvSpPr/>
      </dsp:nvSpPr>
      <dsp:spPr>
        <a:xfrm>
          <a:off x="0" y="3021096"/>
          <a:ext cx="5314715" cy="2023734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“We want growth-but we get no motivation, no reward, and no real-world result.”</a:t>
          </a:r>
          <a:endParaRPr lang="en-IN" sz="3000" kern="1200" dirty="0"/>
        </a:p>
      </dsp:txBody>
      <dsp:txXfrm>
        <a:off x="98791" y="3119887"/>
        <a:ext cx="5117133" cy="1826152"/>
      </dsp:txXfrm>
    </dsp:sp>
    <dsp:sp modelId="{4B1BD86E-658E-496C-AF2B-C9AE8DCE50F1}">
      <dsp:nvSpPr>
        <dsp:cNvPr id="0" name=""/>
        <dsp:cNvSpPr/>
      </dsp:nvSpPr>
      <dsp:spPr>
        <a:xfrm>
          <a:off x="0" y="5044830"/>
          <a:ext cx="5314715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4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300" kern="1200" dirty="0"/>
        </a:p>
      </dsp:txBody>
      <dsp:txXfrm>
        <a:off x="0" y="5044830"/>
        <a:ext cx="5314715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42FC6-A5D4-4293-A85C-5585DA34ED1E}">
      <dsp:nvSpPr>
        <dsp:cNvPr id="0" name=""/>
        <dsp:cNvSpPr/>
      </dsp:nvSpPr>
      <dsp:spPr>
        <a:xfrm>
          <a:off x="736518" y="1349"/>
          <a:ext cx="5512359" cy="50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300" kern="1200" dirty="0"/>
        </a:p>
      </dsp:txBody>
      <dsp:txXfrm>
        <a:off x="736518" y="1349"/>
        <a:ext cx="5512359" cy="501123"/>
      </dsp:txXfrm>
    </dsp:sp>
    <dsp:sp modelId="{608204A8-39C0-4FB6-AC67-33052C721D35}">
      <dsp:nvSpPr>
        <dsp:cNvPr id="0" name=""/>
        <dsp:cNvSpPr/>
      </dsp:nvSpPr>
      <dsp:spPr>
        <a:xfrm>
          <a:off x="736518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58E7-316F-4914-95FF-84D74BA92086}">
      <dsp:nvSpPr>
        <dsp:cNvPr id="0" name=""/>
        <dsp:cNvSpPr/>
      </dsp:nvSpPr>
      <dsp:spPr>
        <a:xfrm>
          <a:off x="1511311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6B81E-6735-4719-BF30-F1D7767434DE}">
      <dsp:nvSpPr>
        <dsp:cNvPr id="0" name=""/>
        <dsp:cNvSpPr/>
      </dsp:nvSpPr>
      <dsp:spPr>
        <a:xfrm>
          <a:off x="2286716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2DD16-2678-4604-945A-F0B2E59181DB}">
      <dsp:nvSpPr>
        <dsp:cNvPr id="0" name=""/>
        <dsp:cNvSpPr/>
      </dsp:nvSpPr>
      <dsp:spPr>
        <a:xfrm>
          <a:off x="3061509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80B60-27A1-4C21-8628-C9D60EB9D533}">
      <dsp:nvSpPr>
        <dsp:cNvPr id="0" name=""/>
        <dsp:cNvSpPr/>
      </dsp:nvSpPr>
      <dsp:spPr>
        <a:xfrm>
          <a:off x="3836914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C548C-0084-4ECE-8FEA-BAA46E0B8D95}">
      <dsp:nvSpPr>
        <dsp:cNvPr id="0" name=""/>
        <dsp:cNvSpPr/>
      </dsp:nvSpPr>
      <dsp:spPr>
        <a:xfrm>
          <a:off x="4611707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53D4F-C93B-4191-81AD-125726FA89A5}">
      <dsp:nvSpPr>
        <dsp:cNvPr id="0" name=""/>
        <dsp:cNvSpPr/>
      </dsp:nvSpPr>
      <dsp:spPr>
        <a:xfrm>
          <a:off x="5387112" y="502473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BA058-ABCB-4DCE-B08C-8CA2B9425C5D}">
      <dsp:nvSpPr>
        <dsp:cNvPr id="0" name=""/>
        <dsp:cNvSpPr/>
      </dsp:nvSpPr>
      <dsp:spPr>
        <a:xfrm>
          <a:off x="736518" y="604553"/>
          <a:ext cx="5584020" cy="816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Gamified Habit Tracking- </a:t>
          </a:r>
          <a:endParaRPr lang="en-IN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sp:txBody>
      <dsp:txXfrm>
        <a:off x="736518" y="604553"/>
        <a:ext cx="5584020" cy="816645"/>
      </dsp:txXfrm>
    </dsp:sp>
    <dsp:sp modelId="{CB034A2D-1938-4835-992D-42E4C66270FA}">
      <dsp:nvSpPr>
        <dsp:cNvPr id="0" name=""/>
        <dsp:cNvSpPr/>
      </dsp:nvSpPr>
      <dsp:spPr>
        <a:xfrm>
          <a:off x="736518" y="1601347"/>
          <a:ext cx="5512359" cy="50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( mediation, study, workout, eco-tasks</a:t>
          </a:r>
          <a:r>
            <a:rPr lang="en-US" sz="2300" kern="1200" dirty="0">
              <a:latin typeface="Bookman Old Style" panose="02050604050505020204" pitchFamily="18" charset="0"/>
            </a:rPr>
            <a:t>)</a:t>
          </a:r>
          <a:endParaRPr lang="en-IN" sz="2300" kern="1200" dirty="0">
            <a:latin typeface="Bookman Old Style" panose="02050604050505020204" pitchFamily="18" charset="0"/>
          </a:endParaRPr>
        </a:p>
      </dsp:txBody>
      <dsp:txXfrm>
        <a:off x="736518" y="1601347"/>
        <a:ext cx="5512359" cy="501123"/>
      </dsp:txXfrm>
    </dsp:sp>
    <dsp:sp modelId="{84488D82-D5DB-4CB0-B3C2-0FB7468625E8}">
      <dsp:nvSpPr>
        <dsp:cNvPr id="0" name=""/>
        <dsp:cNvSpPr/>
      </dsp:nvSpPr>
      <dsp:spPr>
        <a:xfrm>
          <a:off x="736518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19187-5D6F-48E4-98A8-8B6EC32D2C7B}">
      <dsp:nvSpPr>
        <dsp:cNvPr id="0" name=""/>
        <dsp:cNvSpPr/>
      </dsp:nvSpPr>
      <dsp:spPr>
        <a:xfrm>
          <a:off x="1511311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64C3F-A133-4415-9234-B388922BD44D}">
      <dsp:nvSpPr>
        <dsp:cNvPr id="0" name=""/>
        <dsp:cNvSpPr/>
      </dsp:nvSpPr>
      <dsp:spPr>
        <a:xfrm>
          <a:off x="2286716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C352D-ECFB-4B0F-8F22-5E324AFFD02D}">
      <dsp:nvSpPr>
        <dsp:cNvPr id="0" name=""/>
        <dsp:cNvSpPr/>
      </dsp:nvSpPr>
      <dsp:spPr>
        <a:xfrm>
          <a:off x="3061509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60893-1EB6-4C73-ADC5-CAD021BB4029}">
      <dsp:nvSpPr>
        <dsp:cNvPr id="0" name=""/>
        <dsp:cNvSpPr/>
      </dsp:nvSpPr>
      <dsp:spPr>
        <a:xfrm>
          <a:off x="3836914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B86E-38A8-49B3-93B0-13DCD4E86634}">
      <dsp:nvSpPr>
        <dsp:cNvPr id="0" name=""/>
        <dsp:cNvSpPr/>
      </dsp:nvSpPr>
      <dsp:spPr>
        <a:xfrm>
          <a:off x="4611707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2660E-8401-4FB3-A812-2CDBC7650C64}">
      <dsp:nvSpPr>
        <dsp:cNvPr id="0" name=""/>
        <dsp:cNvSpPr/>
      </dsp:nvSpPr>
      <dsp:spPr>
        <a:xfrm>
          <a:off x="5387112" y="2102471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12477-FB8E-4DA4-B2E9-912ED26E51D2}">
      <dsp:nvSpPr>
        <dsp:cNvPr id="0" name=""/>
        <dsp:cNvSpPr/>
      </dsp:nvSpPr>
      <dsp:spPr>
        <a:xfrm>
          <a:off x="736518" y="2204551"/>
          <a:ext cx="5584020" cy="816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Real Trees Planted in User’s Name-</a:t>
          </a:r>
          <a:endParaRPr lang="en-I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sp:txBody>
      <dsp:txXfrm>
        <a:off x="736518" y="2204551"/>
        <a:ext cx="5584020" cy="816645"/>
      </dsp:txXfrm>
    </dsp:sp>
    <dsp:sp modelId="{91C1FF7A-5975-4CCF-9B08-A3595447101B}">
      <dsp:nvSpPr>
        <dsp:cNvPr id="0" name=""/>
        <dsp:cNvSpPr/>
      </dsp:nvSpPr>
      <dsp:spPr>
        <a:xfrm>
          <a:off x="736518" y="3201345"/>
          <a:ext cx="5512359" cy="50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As a reward for user plant a tree with their name in local area</a:t>
          </a:r>
          <a:r>
            <a:rPr lang="en-US" sz="1600" kern="1200" dirty="0">
              <a:latin typeface="+mn-lt"/>
            </a:rPr>
            <a:t>.</a:t>
          </a:r>
          <a:endParaRPr lang="en-IN" sz="1600" kern="1200" dirty="0">
            <a:latin typeface="+mn-lt"/>
          </a:endParaRPr>
        </a:p>
      </dsp:txBody>
      <dsp:txXfrm>
        <a:off x="736518" y="3201345"/>
        <a:ext cx="5512359" cy="501123"/>
      </dsp:txXfrm>
    </dsp:sp>
    <dsp:sp modelId="{4D5B7F54-D4E7-40C1-B585-8897FF609159}">
      <dsp:nvSpPr>
        <dsp:cNvPr id="0" name=""/>
        <dsp:cNvSpPr/>
      </dsp:nvSpPr>
      <dsp:spPr>
        <a:xfrm>
          <a:off x="736518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DBE8C-B977-451C-8AE4-2871CC827F9B}">
      <dsp:nvSpPr>
        <dsp:cNvPr id="0" name=""/>
        <dsp:cNvSpPr/>
      </dsp:nvSpPr>
      <dsp:spPr>
        <a:xfrm>
          <a:off x="1511311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2A5D9-492D-4A3F-A021-277BE8B6CB05}">
      <dsp:nvSpPr>
        <dsp:cNvPr id="0" name=""/>
        <dsp:cNvSpPr/>
      </dsp:nvSpPr>
      <dsp:spPr>
        <a:xfrm>
          <a:off x="2286716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D2D5C-D546-4B57-8BFA-EBF7FD094B4D}">
      <dsp:nvSpPr>
        <dsp:cNvPr id="0" name=""/>
        <dsp:cNvSpPr/>
      </dsp:nvSpPr>
      <dsp:spPr>
        <a:xfrm>
          <a:off x="3061509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3B00B-4F05-4A68-9E0C-45B6F4833B8C}">
      <dsp:nvSpPr>
        <dsp:cNvPr id="0" name=""/>
        <dsp:cNvSpPr/>
      </dsp:nvSpPr>
      <dsp:spPr>
        <a:xfrm>
          <a:off x="3836914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1B6F3-9FDD-4206-873F-ECF2B1395593}">
      <dsp:nvSpPr>
        <dsp:cNvPr id="0" name=""/>
        <dsp:cNvSpPr/>
      </dsp:nvSpPr>
      <dsp:spPr>
        <a:xfrm>
          <a:off x="4611707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7ED42-931C-4A4C-93F3-5D5E15E1B051}">
      <dsp:nvSpPr>
        <dsp:cNvPr id="0" name=""/>
        <dsp:cNvSpPr/>
      </dsp:nvSpPr>
      <dsp:spPr>
        <a:xfrm>
          <a:off x="5387112" y="3702469"/>
          <a:ext cx="1289892" cy="10208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DA196-9E04-4C55-A281-851535FCFC54}">
      <dsp:nvSpPr>
        <dsp:cNvPr id="0" name=""/>
        <dsp:cNvSpPr/>
      </dsp:nvSpPr>
      <dsp:spPr>
        <a:xfrm>
          <a:off x="736518" y="3804549"/>
          <a:ext cx="5584020" cy="816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Karma XP &amp; Tree Growth Rewards</a:t>
          </a:r>
          <a:endParaRPr lang="en-IN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sp:txBody>
      <dsp:txXfrm>
        <a:off x="736518" y="3804549"/>
        <a:ext cx="5584020" cy="816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EC9CE-319F-4ABC-AE81-0885F8A9ADB4}">
      <dsp:nvSpPr>
        <dsp:cNvPr id="0" name=""/>
        <dsp:cNvSpPr/>
      </dsp:nvSpPr>
      <dsp:spPr>
        <a:xfrm>
          <a:off x="981252" y="1545"/>
          <a:ext cx="5523472" cy="50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endParaRPr lang="en-IN" sz="2400" kern="1200" dirty="0"/>
        </a:p>
      </dsp:txBody>
      <dsp:txXfrm>
        <a:off x="981252" y="1545"/>
        <a:ext cx="5523472" cy="502133"/>
      </dsp:txXfrm>
    </dsp:sp>
    <dsp:sp modelId="{54130D24-6170-4F29-93C4-7E29F2501395}">
      <dsp:nvSpPr>
        <dsp:cNvPr id="0" name=""/>
        <dsp:cNvSpPr/>
      </dsp:nvSpPr>
      <dsp:spPr>
        <a:xfrm>
          <a:off x="981252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AE506-44B8-4989-B9D5-3C2633EDEDC6}">
      <dsp:nvSpPr>
        <dsp:cNvPr id="0" name=""/>
        <dsp:cNvSpPr/>
      </dsp:nvSpPr>
      <dsp:spPr>
        <a:xfrm>
          <a:off x="1757607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03A7F-5F2E-4282-BB6E-2BC282F9ABDD}">
      <dsp:nvSpPr>
        <dsp:cNvPr id="0" name=""/>
        <dsp:cNvSpPr/>
      </dsp:nvSpPr>
      <dsp:spPr>
        <a:xfrm>
          <a:off x="2534575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20A9-9720-4A72-A510-0C06632A7FD5}">
      <dsp:nvSpPr>
        <dsp:cNvPr id="0" name=""/>
        <dsp:cNvSpPr/>
      </dsp:nvSpPr>
      <dsp:spPr>
        <a:xfrm>
          <a:off x="3310930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707B-BEB5-4D99-ACC9-2673A63D28A5}">
      <dsp:nvSpPr>
        <dsp:cNvPr id="0" name=""/>
        <dsp:cNvSpPr/>
      </dsp:nvSpPr>
      <dsp:spPr>
        <a:xfrm>
          <a:off x="4087898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DAFE7-52A5-487F-AEAA-369473A1456C}">
      <dsp:nvSpPr>
        <dsp:cNvPr id="0" name=""/>
        <dsp:cNvSpPr/>
      </dsp:nvSpPr>
      <dsp:spPr>
        <a:xfrm>
          <a:off x="4864253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F48AE-E3D8-4C91-A398-7D30C1E9BD39}">
      <dsp:nvSpPr>
        <dsp:cNvPr id="0" name=""/>
        <dsp:cNvSpPr/>
      </dsp:nvSpPr>
      <dsp:spPr>
        <a:xfrm>
          <a:off x="5641221" y="503679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BF20-FAAD-46EB-9818-3812CD43D7F4}">
      <dsp:nvSpPr>
        <dsp:cNvPr id="0" name=""/>
        <dsp:cNvSpPr/>
      </dsp:nvSpPr>
      <dsp:spPr>
        <a:xfrm>
          <a:off x="981252" y="605966"/>
          <a:ext cx="5595277" cy="818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Lifeclock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 prediction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ookman Old Style" panose="02050604050505020204" pitchFamily="18" charset="0"/>
            </a:rPr>
            <a:t>(health + habit = lifespan)</a:t>
          </a:r>
          <a:endParaRPr lang="en-IN" sz="2100" kern="1200" dirty="0">
            <a:latin typeface="Bookman Old Style" panose="02050604050505020204" pitchFamily="18" charset="0"/>
          </a:endParaRPr>
        </a:p>
      </dsp:txBody>
      <dsp:txXfrm>
        <a:off x="981252" y="605966"/>
        <a:ext cx="5595277" cy="818292"/>
      </dsp:txXfrm>
    </dsp:sp>
    <dsp:sp modelId="{6E3F3F04-2D81-4D60-B3FB-5D00348459D5}">
      <dsp:nvSpPr>
        <dsp:cNvPr id="0" name=""/>
        <dsp:cNvSpPr/>
      </dsp:nvSpPr>
      <dsp:spPr>
        <a:xfrm>
          <a:off x="981252" y="1599813"/>
          <a:ext cx="5523472" cy="50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predicts the lifespan of user </a:t>
          </a:r>
          <a:r>
            <a:rPr lang="en-US" sz="1800" kern="1200" dirty="0" err="1"/>
            <a:t>acccording</a:t>
          </a:r>
          <a:r>
            <a:rPr lang="en-US" sz="1800" kern="1200" dirty="0"/>
            <a:t> their good habits</a:t>
          </a:r>
          <a:r>
            <a:rPr lang="en-US" sz="1700" kern="1200" dirty="0"/>
            <a:t>.</a:t>
          </a:r>
          <a:endParaRPr lang="en-IN" sz="1700" kern="1200" dirty="0"/>
        </a:p>
      </dsp:txBody>
      <dsp:txXfrm>
        <a:off x="981252" y="1599813"/>
        <a:ext cx="5523472" cy="502133"/>
      </dsp:txXfrm>
    </dsp:sp>
    <dsp:sp modelId="{F7E73CE3-220C-4BC9-91B9-9DBFDBBD6152}">
      <dsp:nvSpPr>
        <dsp:cNvPr id="0" name=""/>
        <dsp:cNvSpPr/>
      </dsp:nvSpPr>
      <dsp:spPr>
        <a:xfrm>
          <a:off x="981252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1B4B0-09FD-4569-8B64-F7334075D38E}">
      <dsp:nvSpPr>
        <dsp:cNvPr id="0" name=""/>
        <dsp:cNvSpPr/>
      </dsp:nvSpPr>
      <dsp:spPr>
        <a:xfrm>
          <a:off x="1757607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3275F-5DDB-4057-BFB1-16DC8970E31D}">
      <dsp:nvSpPr>
        <dsp:cNvPr id="0" name=""/>
        <dsp:cNvSpPr/>
      </dsp:nvSpPr>
      <dsp:spPr>
        <a:xfrm>
          <a:off x="2534575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AA0CC-3B1E-499B-B1ED-31FF3EB2A61C}">
      <dsp:nvSpPr>
        <dsp:cNvPr id="0" name=""/>
        <dsp:cNvSpPr/>
      </dsp:nvSpPr>
      <dsp:spPr>
        <a:xfrm>
          <a:off x="3310930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84409-D937-4059-9DB9-28F440F2A9A9}">
      <dsp:nvSpPr>
        <dsp:cNvPr id="0" name=""/>
        <dsp:cNvSpPr/>
      </dsp:nvSpPr>
      <dsp:spPr>
        <a:xfrm>
          <a:off x="4087898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54538-5148-4514-B6A4-B58501C21359}">
      <dsp:nvSpPr>
        <dsp:cNvPr id="0" name=""/>
        <dsp:cNvSpPr/>
      </dsp:nvSpPr>
      <dsp:spPr>
        <a:xfrm>
          <a:off x="4864253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661C-70FD-4D31-A69D-D790C32691EA}">
      <dsp:nvSpPr>
        <dsp:cNvPr id="0" name=""/>
        <dsp:cNvSpPr/>
      </dsp:nvSpPr>
      <dsp:spPr>
        <a:xfrm>
          <a:off x="5641221" y="2101947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FE0E1-CDAE-4994-83F5-094D5D111834}">
      <dsp:nvSpPr>
        <dsp:cNvPr id="0" name=""/>
        <dsp:cNvSpPr/>
      </dsp:nvSpPr>
      <dsp:spPr>
        <a:xfrm>
          <a:off x="981252" y="2204233"/>
          <a:ext cx="5595277" cy="818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Cultural theme Support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ookman Old Style" panose="02050604050505020204" pitchFamily="18" charset="0"/>
            </a:rPr>
            <a:t> (Vedic, Sufi, Zen, Universal)</a:t>
          </a:r>
          <a:endParaRPr lang="en-IN" sz="2200" kern="1200" dirty="0">
            <a:latin typeface="Bookman Old Style" panose="02050604050505020204" pitchFamily="18" charset="0"/>
          </a:endParaRPr>
        </a:p>
      </dsp:txBody>
      <dsp:txXfrm>
        <a:off x="981252" y="2204233"/>
        <a:ext cx="5595277" cy="818292"/>
      </dsp:txXfrm>
    </dsp:sp>
    <dsp:sp modelId="{F0705994-CC55-4502-8969-C97D731F903A}">
      <dsp:nvSpPr>
        <dsp:cNvPr id="0" name=""/>
        <dsp:cNvSpPr/>
      </dsp:nvSpPr>
      <dsp:spPr>
        <a:xfrm>
          <a:off x="981252" y="3198081"/>
          <a:ext cx="5523472" cy="50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relax the mind of user and connecting them with their culture</a:t>
          </a:r>
          <a:r>
            <a:rPr lang="en-US" sz="1600" kern="1200" dirty="0"/>
            <a:t>.</a:t>
          </a:r>
          <a:endParaRPr lang="en-IN" sz="1600" kern="1200" dirty="0"/>
        </a:p>
      </dsp:txBody>
      <dsp:txXfrm>
        <a:off x="981252" y="3198081"/>
        <a:ext cx="5523472" cy="502133"/>
      </dsp:txXfrm>
    </dsp:sp>
    <dsp:sp modelId="{00561CDE-CF60-42C1-B80F-DB6435E4B7DD}">
      <dsp:nvSpPr>
        <dsp:cNvPr id="0" name=""/>
        <dsp:cNvSpPr/>
      </dsp:nvSpPr>
      <dsp:spPr>
        <a:xfrm>
          <a:off x="981252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F83E-6801-4F52-8FD2-AA227A64D800}">
      <dsp:nvSpPr>
        <dsp:cNvPr id="0" name=""/>
        <dsp:cNvSpPr/>
      </dsp:nvSpPr>
      <dsp:spPr>
        <a:xfrm>
          <a:off x="1757607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B15C8-47E2-4059-AC6A-82DA0F77168E}">
      <dsp:nvSpPr>
        <dsp:cNvPr id="0" name=""/>
        <dsp:cNvSpPr/>
      </dsp:nvSpPr>
      <dsp:spPr>
        <a:xfrm>
          <a:off x="2534575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28A92-BA24-48CD-A6AC-38377BCA5531}">
      <dsp:nvSpPr>
        <dsp:cNvPr id="0" name=""/>
        <dsp:cNvSpPr/>
      </dsp:nvSpPr>
      <dsp:spPr>
        <a:xfrm>
          <a:off x="3310930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CDDA-A82A-4F8F-A112-60FF63D6F66A}">
      <dsp:nvSpPr>
        <dsp:cNvPr id="0" name=""/>
        <dsp:cNvSpPr/>
      </dsp:nvSpPr>
      <dsp:spPr>
        <a:xfrm>
          <a:off x="4087898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9DC4F-6BB8-408E-8970-9DEC0E87C212}">
      <dsp:nvSpPr>
        <dsp:cNvPr id="0" name=""/>
        <dsp:cNvSpPr/>
      </dsp:nvSpPr>
      <dsp:spPr>
        <a:xfrm>
          <a:off x="4864253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83B94-5E9A-4F18-80FC-E330C450AB01}">
      <dsp:nvSpPr>
        <dsp:cNvPr id="0" name=""/>
        <dsp:cNvSpPr/>
      </dsp:nvSpPr>
      <dsp:spPr>
        <a:xfrm>
          <a:off x="5641221" y="3700214"/>
          <a:ext cx="1292492" cy="102286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9F5F-7F71-4F72-B887-E327A97A4BF3}">
      <dsp:nvSpPr>
        <dsp:cNvPr id="0" name=""/>
        <dsp:cNvSpPr/>
      </dsp:nvSpPr>
      <dsp:spPr>
        <a:xfrm>
          <a:off x="981252" y="3802501"/>
          <a:ext cx="5595277" cy="818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rPr>
            <a:t>Reflection Prompts for Emotional Growth</a:t>
          </a:r>
          <a:endParaRPr lang="en-IN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man Old Style" panose="02050604050505020204" pitchFamily="18" charset="0"/>
          </a:endParaRPr>
        </a:p>
      </dsp:txBody>
      <dsp:txXfrm>
        <a:off x="981252" y="3802501"/>
        <a:ext cx="5595277" cy="818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8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9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811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8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8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33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3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1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AEC5-0B6E-46B9-9854-0150618E3A5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69B1-EA05-4447-84CB-F9FC25C7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1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png"/><Relationship Id="rId1" Type="http://schemas.openxmlformats.org/officeDocument/2006/relationships/tags" Target="../tags/tag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7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jp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D80C-60A5-9B9E-AA1A-0F0D7098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-199103"/>
            <a:ext cx="9144000" cy="3070122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TITLE : ANUVRUDDHI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(grow your self, grow the earth)</a:t>
            </a:r>
            <a:endParaRPr lang="en-IN" dirty="0">
              <a:latin typeface="Algerian" panose="04020705040A02060702" pitchFamily="82" charset="0"/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58678368-3E86-36B6-9680-BA78C9FA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4542" y="4149213"/>
            <a:ext cx="9144000" cy="2455606"/>
          </a:xfrm>
        </p:spPr>
        <p:txBody>
          <a:bodyPr>
            <a:normAutofit/>
          </a:bodyPr>
          <a:lstStyle/>
          <a:p>
            <a:endParaRPr lang="en-US" i="1" u="sng" dirty="0">
              <a:latin typeface="+mj-lt"/>
            </a:endParaRPr>
          </a:p>
          <a:p>
            <a:endParaRPr lang="en-US" i="1" u="sng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dirty="0">
                <a:solidFill>
                  <a:schemeClr val="bg1"/>
                </a:solidFill>
              </a:rPr>
              <a:t>ANUSHKA DINESH SARODE 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Founder, Visionary, and Developer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Theme: Tree growing from a digital root.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2CD00-79AF-5EC8-B09A-7782E100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236F1-1AA6-F717-6128-B64A8539E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B91D3-A923-55D9-B67C-2748F4CFC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EFD44-B488-1D67-3CCB-2EE2F8C5F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62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3"/>
    </mc:Choice>
    <mc:Fallback xmlns="">
      <p:transition spd="slow" advTm="6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0271-7A16-428E-6114-130BC2170893}"/>
              </a:ext>
            </a:extLst>
          </p:cNvPr>
          <p:cNvSpPr txBox="1"/>
          <p:nvPr/>
        </p:nvSpPr>
        <p:spPr>
          <a:xfrm>
            <a:off x="0" y="186813"/>
            <a:ext cx="618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Imprint MT Shadow" panose="04020605060303030202" pitchFamily="82" charset="0"/>
              </a:rPr>
              <a:t>Thank you everyone </a:t>
            </a:r>
            <a:endParaRPr lang="en-IN" sz="5400" dirty="0">
              <a:latin typeface="Imprint MT Shadow" panose="040206050603030302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A7300-A2D1-592B-883D-92D04214CB2D}"/>
              </a:ext>
            </a:extLst>
          </p:cNvPr>
          <p:cNvSpPr txBox="1"/>
          <p:nvPr/>
        </p:nvSpPr>
        <p:spPr>
          <a:xfrm>
            <a:off x="235974" y="1317523"/>
            <a:ext cx="48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ANUVRUDDHI</a:t>
            </a:r>
            <a:r>
              <a:rPr lang="en-US" dirty="0"/>
              <a:t> BY ANUSHKA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EFA40-2D8E-D36F-4E24-087AAA28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AE19F-B5AC-6DB4-91A9-04E78AEF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9952-5BD4-97A3-FB5A-B617F0F3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490"/>
            <a:ext cx="11355388" cy="26842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THE PROBLEM WE FACE: “WE REWARD DISTRACTION MORE THAN DISCIPLINE.”</a:t>
            </a:r>
            <a:endParaRPr lang="en-IN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19135C-46AB-664C-AAE4-7C3E8143C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046544"/>
              </p:ext>
            </p:extLst>
          </p:nvPr>
        </p:nvGraphicFramePr>
        <p:xfrm>
          <a:off x="468670" y="1710813"/>
          <a:ext cx="5314715" cy="554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9751DE1-D7D9-147E-07DA-843417B3281A}"/>
              </a:ext>
            </a:extLst>
          </p:cNvPr>
          <p:cNvSpPr/>
          <p:nvPr/>
        </p:nvSpPr>
        <p:spPr>
          <a:xfrm>
            <a:off x="6408617" y="2084439"/>
            <a:ext cx="4719484" cy="4581832"/>
          </a:xfrm>
          <a:prstGeom prst="flowChartPredefinedProcess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127000">
              <a:srgbClr val="FFC000"/>
            </a:glow>
          </a:effectLst>
          <a:scene3d>
            <a:camera prst="orthographicFront"/>
            <a:lightRig rig="threePt" dir="t"/>
          </a:scene3d>
          <a:sp3d>
            <a:bevelT w="177800" h="1206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AF8F2-B451-E454-0881-1803659A0F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770FF-CCDB-995E-E90A-D3D7559D80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406A6-19BC-62DB-B3A7-62C0A7BFF8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798C2-E9CB-954A-6419-D75C2D4EFD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28101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54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8"/>
    </mc:Choice>
    <mc:Fallback xmlns="">
      <p:transition spd="slow" advTm="7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95E7-8A16-D604-A95B-48F17FAC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OUR SOLUTION: A SYSTEM THAT GROWS YOU + our PLANET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CE24BB-6603-044F-B0E5-F8566F3F81CE}"/>
              </a:ext>
            </a:extLst>
          </p:cNvPr>
          <p:cNvSpPr/>
          <p:nvPr/>
        </p:nvSpPr>
        <p:spPr>
          <a:xfrm>
            <a:off x="1289069" y="3018502"/>
            <a:ext cx="9613861" cy="2762865"/>
          </a:xfrm>
          <a:prstGeom prst="roundRect">
            <a:avLst/>
          </a:prstGeom>
          <a:solidFill>
            <a:srgbClr val="92D050"/>
          </a:solidFill>
          <a:effectLst>
            <a:glow rad="3175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31750"/>
          </a:effectLst>
          <a:scene3d>
            <a:camera prst="obliqueTopRight"/>
            <a:lightRig rig="threePt" dir="t"/>
          </a:scene3d>
          <a:sp3d>
            <a:bevelT w="323850" h="215900"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Anuvruddhi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means Sustainable Growth in Sanskrit.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(Embodies Tree Growth, Personal Growth, and Planet Healing.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app is a </a:t>
            </a:r>
            <a:r>
              <a:rPr lang="en-US" b="1" u="sng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gamified life system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that transforms every day’s actions into personal growth, community impact, and environment healing.</a:t>
            </a:r>
            <a:endParaRPr lang="en-IN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10B53-60E7-A1A3-91B6-F5B3B229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58C84-9279-316A-90E0-41EE3FFB5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6DEB0-B01E-EB33-270F-14664022D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0F68B-D0D8-5D24-E25F-3CA7FFD3B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81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3"/>
    </mc:Choice>
    <mc:Fallback xmlns="">
      <p:transition spd="slow" advTm="6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71AB-4386-FC53-7C02-F0899788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7" y="363793"/>
            <a:ext cx="10441859" cy="15956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99"/>
                </a:solidFill>
                <a:latin typeface="Algerian" panose="04020705040A02060702" pitchFamily="82" charset="0"/>
              </a:rPr>
              <a:t>KARMA XP SYSTEM – MOTIVATION THAT MATTERS </a:t>
            </a:r>
            <a:r>
              <a:rPr lang="en-US" dirty="0">
                <a:solidFill>
                  <a:srgbClr val="FFFF99"/>
                </a:solidFill>
              </a:rPr>
              <a:t>(</a:t>
            </a:r>
            <a:r>
              <a:rPr lang="en-US" baseline="4000" dirty="0">
                <a:solidFill>
                  <a:srgbClr val="FFFF99"/>
                </a:solidFill>
              </a:rPr>
              <a:t>INSERT XP BADGE VISUAL WITH TREE LEAF ICON</a:t>
            </a:r>
            <a:r>
              <a:rPr lang="en-US" dirty="0">
                <a:solidFill>
                  <a:srgbClr val="FFFF99"/>
                </a:solidFill>
              </a:rPr>
              <a:t>)</a:t>
            </a:r>
            <a:endParaRPr lang="en-IN" dirty="0">
              <a:solidFill>
                <a:srgbClr val="FFFF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65E4C-6160-D7BA-8E55-BEB47E6CFE6B}"/>
              </a:ext>
            </a:extLst>
          </p:cNvPr>
          <p:cNvSpPr txBox="1"/>
          <p:nvPr/>
        </p:nvSpPr>
        <p:spPr>
          <a:xfrm>
            <a:off x="560440" y="1833934"/>
            <a:ext cx="1044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FEATURES: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209F79E-A3D4-7FA0-7EE5-86D102C4B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745917"/>
              </p:ext>
            </p:extLst>
          </p:nvPr>
        </p:nvGraphicFramePr>
        <p:xfrm>
          <a:off x="-599768" y="2064768"/>
          <a:ext cx="7413523" cy="472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6E54555-5F37-D2E6-68FE-C86E65B39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93395"/>
              </p:ext>
            </p:extLst>
          </p:nvPr>
        </p:nvGraphicFramePr>
        <p:xfrm>
          <a:off x="4916129" y="2064769"/>
          <a:ext cx="7914967" cy="472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F2F949E-66CB-7BB1-47D8-106C304F53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B0025-DDE4-7BF0-9BF9-7C840CA8BB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43" y="5837258"/>
            <a:ext cx="500493" cy="102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96947-9597-9B3F-955C-2D9075C60D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F751C-547F-C0D1-8600-19B61DA9C9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07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7"/>
    </mc:Choice>
    <mc:Fallback xmlns="">
      <p:transition spd="slow" advTm="8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45B-7746-1ACE-8605-BA337DDD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Green Sevaks: Jobs With </a:t>
            </a:r>
            <a:r>
              <a:rPr lang="en-US" dirty="0" err="1">
                <a:latin typeface="Algerian" panose="04020705040A02060702" pitchFamily="82" charset="0"/>
              </a:rPr>
              <a:t>Diginity</a:t>
            </a:r>
            <a:r>
              <a:rPr lang="en-US" dirty="0">
                <a:latin typeface="Algerian" panose="04020705040A02060702" pitchFamily="82" charset="0"/>
              </a:rPr>
              <a:t>.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724A7A-64B1-709A-A83B-24A1E3130A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2" b="1002"/>
          <a:stretch>
            <a:fillRect/>
          </a:stretch>
        </p:blipFill>
        <p:spPr>
          <a:xfrm>
            <a:off x="7895303" y="2057400"/>
            <a:ext cx="3804572" cy="45545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171450" h="114300" prst="angle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2C35C-AC52-71E0-3F0E-6AADB3CC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136" y="2057399"/>
            <a:ext cx="4486889" cy="4274575"/>
          </a:xfrm>
          <a:noFill/>
          <a:effectLst>
            <a:glow rad="635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9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 prstMaterial="translucentPowder"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Volunteer System with School, College and University students  as a physical activity which gives credits to them in their curriculum.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Tree Certificates &amp; eco-trips for winners.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Bookman Old Style" panose="02050604050505020204" pitchFamily="18" charset="0"/>
              </a:rPr>
              <a:t>Naturefeed</a:t>
            </a:r>
            <a:r>
              <a:rPr lang="en-US" dirty="0">
                <a:latin typeface="Bookman Old Style" panose="02050604050505020204" pitchFamily="18" charset="0"/>
              </a:rPr>
              <a:t> for users to post eco-actions.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Green Sevak Jobs for the unemployed to care for trees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NGO Collaboration for tree tracking, impact reports.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School, Colleges and Universities those conduct this type of protocols will also give badges and certificates as a reward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42F28-BC60-66AA-DF58-45C3848E8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95F1E-A0A0-32B8-7E05-01DC453B8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00E22-74C0-4C2A-BBB8-50583C2DF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81C84-DAC7-92AA-1262-79A0643BDF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1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7"/>
    </mc:Choice>
    <mc:Fallback xmlns="">
      <p:transition spd="slow" advTm="7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BE1E-0840-6E42-66A6-6CA7A3E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609600"/>
            <a:ext cx="10087897" cy="1376516"/>
          </a:xfrm>
        </p:spPr>
        <p:txBody>
          <a:bodyPr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ECO-LEGACY MODE- YOUR FOREST FOR THE FUTURE generation.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0DBC4A-72CB-C9CF-DB7C-8751C49219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4714"/>
          <a:stretch>
            <a:fillRect/>
          </a:stretch>
        </p:blipFill>
        <p:spPr>
          <a:xfrm>
            <a:off x="5319252" y="1809135"/>
            <a:ext cx="6391736" cy="4837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171450" h="88900" prst="angle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C835D-AD4A-83D0-D4E0-3A617F27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968" y="2057400"/>
            <a:ext cx="4477057" cy="4343400"/>
          </a:xfrm>
        </p:spPr>
        <p:txBody>
          <a:bodyPr>
            <a:normAutofit/>
          </a:bodyPr>
          <a:lstStyle/>
          <a:p>
            <a:pPr algn="ctr"/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 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ookman Old Style" panose="02050604050505020204" pitchFamily="18" charset="0"/>
              </a:rPr>
              <a:t>Eco-legacy Mode</a:t>
            </a:r>
            <a:r>
              <a:rPr lang="en-IN" sz="1800" dirty="0">
                <a:latin typeface="Bookman Old Style" panose="02050604050505020204" pitchFamily="18" charset="0"/>
              </a:rPr>
              <a:t>: Create a legacy forest for the future generations.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ookman Old Style" panose="02050604050505020204" pitchFamily="18" charset="0"/>
              </a:rPr>
              <a:t>Culture-Aware Personalization</a:t>
            </a:r>
            <a:r>
              <a:rPr lang="en-IN" sz="1800" dirty="0">
                <a:latin typeface="Bookman Old Style" panose="02050604050505020204" pitchFamily="18" charset="0"/>
              </a:rPr>
              <a:t>: Holidays, languages, themes.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ookman Old Style" panose="02050604050505020204" pitchFamily="18" charset="0"/>
              </a:rPr>
              <a:t>Steak Chains</a:t>
            </a:r>
            <a:r>
              <a:rPr lang="en-IN" sz="1800" dirty="0">
                <a:latin typeface="Bookman Old Style" panose="02050604050505020204" pitchFamily="18" charset="0"/>
              </a:rPr>
              <a:t>: Bonus rewards for chain reactions.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ookman Old Style" panose="02050604050505020204" pitchFamily="18" charset="0"/>
              </a:rPr>
              <a:t>Tree Tracker Map</a:t>
            </a:r>
            <a:r>
              <a:rPr lang="en-IN" sz="1800" dirty="0">
                <a:latin typeface="Bookman Old Style" panose="02050604050505020204" pitchFamily="18" charset="0"/>
              </a:rPr>
              <a:t>: See where your trees are planted.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ookman Old Style" panose="02050604050505020204" pitchFamily="18" charset="0"/>
              </a:rPr>
              <a:t>Sponsor/Investor Panel</a:t>
            </a:r>
            <a:r>
              <a:rPr lang="en-IN" sz="1800" dirty="0">
                <a:latin typeface="Bookman Old Style" panose="02050604050505020204" pitchFamily="18" charset="0"/>
              </a:rPr>
              <a:t>: Transparent reports &amp; branding options.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D7F0D-565B-471E-A918-B398C99AF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E52C0-59E5-7658-CEA8-C98435089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E500C-079F-B730-C626-50FF9909F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7169" y="0"/>
            <a:ext cx="987638" cy="153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7476C-9F0C-6228-B04E-611516159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7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0"/>
    </mc:Choice>
    <mc:Fallback xmlns="">
      <p:transition spd="slow" advTm="8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B62486-A3D1-CB5D-22A2-81374F057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54723"/>
              </p:ext>
            </p:extLst>
          </p:nvPr>
        </p:nvGraphicFramePr>
        <p:xfrm>
          <a:off x="737418" y="1347019"/>
          <a:ext cx="10530349" cy="5152104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330302">
                  <a:extLst>
                    <a:ext uri="{9D8B030D-6E8A-4147-A177-3AD203B41FA5}">
                      <a16:colId xmlns:a16="http://schemas.microsoft.com/office/drawing/2014/main" val="1104030622"/>
                    </a:ext>
                  </a:extLst>
                </a:gridCol>
                <a:gridCol w="7200047">
                  <a:extLst>
                    <a:ext uri="{9D8B030D-6E8A-4147-A177-3AD203B41FA5}">
                      <a16:colId xmlns:a16="http://schemas.microsoft.com/office/drawing/2014/main" val="2539650664"/>
                    </a:ext>
                  </a:extLst>
                </a:gridCol>
              </a:tblGrid>
              <a:tr h="644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STAKEHOLDER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BENEFITS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046685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habits, Mental clarity, Nature reward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537314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Credits, Leadership badges, Exposure ,and Connectivity with Nature.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09251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Unemployed persons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 as Green Sevaks.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74400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NGOs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Volunteers, Support, Measurable </a:t>
                      </a:r>
                      <a:r>
                        <a:rPr lang="en-US" dirty="0" err="1"/>
                        <a:t>Rports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02622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Sponsors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Branding, CSR, Emotional visibility.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70654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Founder(As me Anushka)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Recognition, Growth, impact-driven startup.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36551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r>
                        <a:rPr lang="en-US" dirty="0"/>
                        <a:t>Nature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Trees, healing, awareness, respect and love of everyone.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9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D78504-50B3-A2AD-F1E2-A5F3FAD12159}"/>
              </a:ext>
            </a:extLst>
          </p:cNvPr>
          <p:cNvSpPr txBox="1"/>
          <p:nvPr/>
        </p:nvSpPr>
        <p:spPr>
          <a:xfrm>
            <a:off x="-874207" y="491613"/>
            <a:ext cx="1257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Benefits for everyone with this project</a:t>
            </a:r>
            <a:endParaRPr lang="en-IN" sz="3600" b="1" u="sng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F2A7D-10EC-436D-A3C4-32C7BE8AC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52244" cy="143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DA576-C658-B5E2-53EB-061AD2035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82274-D049-260D-CC29-9D3A361F9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15670-EC46-3A1F-25AD-008C5A851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38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3"/>
    </mc:Choice>
    <mc:Fallback xmlns="">
      <p:transition spd="slow" advTm="8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0B2D-19A6-6EAD-1B45-DF9FA122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5"/>
            <a:ext cx="10515600" cy="1160205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C8F944-DBBC-8211-A67E-A4FEC510D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1298575"/>
            <a:ext cx="7010400" cy="5421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 prst="angle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148076-246E-D7A9-C062-69D40811526E}"/>
              </a:ext>
            </a:extLst>
          </p:cNvPr>
          <p:cNvSpPr/>
          <p:nvPr/>
        </p:nvSpPr>
        <p:spPr>
          <a:xfrm>
            <a:off x="2656017" y="137655"/>
            <a:ext cx="7194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Stakeholders Tree</a:t>
            </a:r>
            <a:endParaRPr lang="en-IN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8B343-F3EF-025E-E78D-8F0DC6E3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" y="-1634"/>
            <a:ext cx="1152244" cy="1438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98AC4-27C6-85CD-E296-66EF0942F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68076"/>
            <a:ext cx="926672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59125-1A8E-F672-130A-3DCB668C6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4362" y="0"/>
            <a:ext cx="987638" cy="153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EB178-F26A-0DA8-7D65-30FED24CA9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9494" y="5138779"/>
            <a:ext cx="1042506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3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469">
        <p:split orient="vert"/>
      </p:transition>
    </mc:Choice>
    <mc:Fallback xmlns="">
      <p:transition spd="slow" advTm="5469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030A0"/>
            </a:gs>
            <a:gs pos="18000">
              <a:srgbClr val="002060"/>
            </a:gs>
            <a:gs pos="22000">
              <a:srgbClr val="004890"/>
            </a:gs>
            <a:gs pos="90909">
              <a:srgbClr val="FFC000"/>
            </a:gs>
            <a:gs pos="92000">
              <a:srgbClr val="C00000"/>
            </a:gs>
            <a:gs pos="71000">
              <a:srgbClr val="FF0000"/>
            </a:gs>
            <a:gs pos="42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9899-D0D3-E122-F63D-3BF1F48A93E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“</a:t>
            </a:r>
            <a:r>
              <a:rPr lang="en-US" sz="2200" dirty="0">
                <a:latin typeface="Bookman Old Style" panose="02050604050505020204" pitchFamily="18" charset="0"/>
              </a:rPr>
              <a:t>This project exceeds the hackathon’s goal:</a:t>
            </a:r>
            <a:br>
              <a:rPr lang="en-US" sz="2200" dirty="0">
                <a:latin typeface="Bookman Old Style" panose="02050604050505020204" pitchFamily="18" charset="0"/>
              </a:rPr>
            </a:br>
            <a:br>
              <a:rPr lang="en-US" sz="2200" dirty="0">
                <a:latin typeface="Bookman Old Style" panose="02050604050505020204" pitchFamily="18" charset="0"/>
              </a:rPr>
            </a:br>
            <a:r>
              <a:rPr lang="en-US" sz="2200" dirty="0">
                <a:latin typeface="Bookman Old Style" panose="02050604050505020204" pitchFamily="18" charset="0"/>
              </a:rPr>
              <a:t>We didn’t gamify habits. We Connected them to the real world through trees, emotions, community, and legacy.”</a:t>
            </a:r>
            <a:br>
              <a:rPr lang="en-US" sz="2200" dirty="0">
                <a:latin typeface="Bookman Old Style" panose="02050604050505020204" pitchFamily="18" charset="0"/>
              </a:rPr>
            </a:br>
            <a:br>
              <a:rPr lang="en-US" sz="2200" dirty="0">
                <a:latin typeface="Bookman Old Style" panose="02050604050505020204" pitchFamily="18" charset="0"/>
              </a:rPr>
            </a:br>
            <a:br>
              <a:rPr lang="en-US" sz="2200" dirty="0">
                <a:latin typeface="Bookman Old Style" panose="02050604050505020204" pitchFamily="18" charset="0"/>
              </a:rPr>
            </a:br>
            <a:r>
              <a:rPr lang="en-US" sz="2200" dirty="0">
                <a:latin typeface="Bookman Old Style" panose="02050604050505020204" pitchFamily="18" charset="0"/>
              </a:rPr>
              <a:t>“I named this Project </a:t>
            </a:r>
            <a:r>
              <a:rPr lang="en-US" sz="2200" b="1" dirty="0" err="1">
                <a:latin typeface="Bookman Old Style" panose="02050604050505020204" pitchFamily="18" charset="0"/>
              </a:rPr>
              <a:t>Anuvruddhi</a:t>
            </a:r>
            <a:r>
              <a:rPr lang="en-US" sz="2200" dirty="0">
                <a:latin typeface="Bookman Old Style" panose="02050604050505020204" pitchFamily="18" charset="0"/>
              </a:rPr>
              <a:t> – because growth is not just personal. It’s emotional, environmental, and eternal.”</a:t>
            </a:r>
            <a:br>
              <a:rPr lang="en-US" sz="2200" dirty="0">
                <a:latin typeface="Bookman Old Style" panose="02050604050505020204" pitchFamily="18" charset="0"/>
              </a:rPr>
            </a:br>
            <a:br>
              <a:rPr lang="en-US" sz="2200" dirty="0">
                <a:latin typeface="Bookman Old Style" panose="02050604050505020204" pitchFamily="18" charset="0"/>
              </a:rPr>
            </a:br>
            <a:r>
              <a:rPr lang="en-US" sz="2200" dirty="0">
                <a:latin typeface="Bookman Old Style" panose="02050604050505020204" pitchFamily="18" charset="0"/>
              </a:rPr>
              <a:t>Thank you for listening. I’m Anushka – and I hope this idea grows in your heart too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33F8-DC29-C483-6538-D698D67D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3" y="4707682"/>
            <a:ext cx="9613860" cy="170401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b="1" i="1" u="sng" dirty="0">
                <a:solidFill>
                  <a:schemeClr val="tx1"/>
                </a:solidFill>
              </a:rPr>
              <a:t>THANK YOU. LET’S GROW TOGETHER.</a:t>
            </a:r>
            <a:endParaRPr lang="en-IN" sz="2800" b="1" i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336B-D0DB-8524-6FFE-E67B932A9F32}"/>
              </a:ext>
            </a:extLst>
          </p:cNvPr>
          <p:cNvSpPr txBox="1"/>
          <p:nvPr/>
        </p:nvSpPr>
        <p:spPr>
          <a:xfrm>
            <a:off x="973394" y="501446"/>
            <a:ext cx="1007806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Hackathon challenge alignment</a:t>
            </a:r>
            <a:endParaRPr lang="en-IN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EEB649C-0CA9-3387-01BA-C4D0D1E25797}"/>
              </a:ext>
            </a:extLst>
          </p:cNvPr>
          <p:cNvSpPr/>
          <p:nvPr/>
        </p:nvSpPr>
        <p:spPr>
          <a:xfrm>
            <a:off x="0" y="-1"/>
            <a:ext cx="1140541" cy="1425677"/>
          </a:xfrm>
          <a:prstGeom prst="halfFram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39997FD-F322-C920-9153-30ECE78F610A}"/>
              </a:ext>
            </a:extLst>
          </p:cNvPr>
          <p:cNvSpPr/>
          <p:nvPr/>
        </p:nvSpPr>
        <p:spPr>
          <a:xfrm rot="5400000">
            <a:off x="10943303" y="266733"/>
            <a:ext cx="1524000" cy="973395"/>
          </a:xfrm>
          <a:prstGeom prst="halfFram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7387995-AC2B-FCF2-88F5-B02E8AE35EA9}"/>
              </a:ext>
            </a:extLst>
          </p:cNvPr>
          <p:cNvSpPr/>
          <p:nvPr/>
        </p:nvSpPr>
        <p:spPr>
          <a:xfrm rot="16200000">
            <a:off x="-482061" y="5463997"/>
            <a:ext cx="1876064" cy="911942"/>
          </a:xfrm>
          <a:prstGeom prst="halfFram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40325201-A5F2-3F4B-DB76-A036E009F564}"/>
              </a:ext>
            </a:extLst>
          </p:cNvPr>
          <p:cNvSpPr/>
          <p:nvPr/>
        </p:nvSpPr>
        <p:spPr>
          <a:xfrm rot="10800000">
            <a:off x="11159612" y="5153983"/>
            <a:ext cx="1032387" cy="1704017"/>
          </a:xfrm>
          <a:prstGeom prst="halfFram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0"/>
    </mc:Choice>
    <mc:Fallback xmlns="">
      <p:transition spd="slow" advTm="4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1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3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334</TotalTime>
  <Words>579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Bookman Old Style</vt:lpstr>
      <vt:lpstr>Calibri Light</vt:lpstr>
      <vt:lpstr>Imprint MT Shadow</vt:lpstr>
      <vt:lpstr>Trebuchet MS</vt:lpstr>
      <vt:lpstr>Wingdings</vt:lpstr>
      <vt:lpstr>Berlin</vt:lpstr>
      <vt:lpstr>TITLE : ANUVRUDDHI (grow your self, grow the earth)</vt:lpstr>
      <vt:lpstr>THE PROBLEM WE FACE: “WE REWARD DISTRACTION MORE THAN DISCIPLINE.”</vt:lpstr>
      <vt:lpstr>OUR SOLUTION: A SYSTEM THAT GROWS YOU + our PLANET</vt:lpstr>
      <vt:lpstr>KARMA XP SYSTEM – MOTIVATION THAT MATTERS (INSERT XP BADGE VISUAL WITH TREE LEAF ICON)</vt:lpstr>
      <vt:lpstr>Green Sevaks: Jobs With Diginity.</vt:lpstr>
      <vt:lpstr>ECO-LEGACY MODE- YOUR FOREST FOR THE FUTURE generation.</vt:lpstr>
      <vt:lpstr>PowerPoint Presentation</vt:lpstr>
      <vt:lpstr> </vt:lpstr>
      <vt:lpstr>“This project exceeds the hackathon’s goal:  We didn’t gamify habits. We Connected them to the real world through trees, emotions, community, and legacy.”   “I named this Project Anuvruddhi – because growth is not just personal. It’s emotional, environmental, and eternal.”  Thank you for listening. I’m Anushka – and I hope this idea grows in your heart too.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anushkasarode45@gmail.com</dc:creator>
  <cp:lastModifiedBy>anushkasarode45@gmail.com</cp:lastModifiedBy>
  <cp:revision>2</cp:revision>
  <dcterms:created xsi:type="dcterms:W3CDTF">2025-04-12T12:43:36Z</dcterms:created>
  <dcterms:modified xsi:type="dcterms:W3CDTF">2025-04-17T15:56:06Z</dcterms:modified>
</cp:coreProperties>
</file>