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D583-777A-B7F4-97F0-1CBBD6188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615B3-8711-0D79-FEEF-9EFA7E5A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BB3B5-1B15-EF84-2086-A7A7A540A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E72E-5158-5633-9DCD-4EDBFA91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FC1D3-3B61-B72F-6D68-1755124D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21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A50-C443-81C9-CB6A-C7227CA2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5294-965A-B537-E422-BB3BF99AE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59CC-D9AA-070D-1F26-582502D9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7366A-15C7-FFA4-6B2B-442EA9F7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76DD-64B4-BC45-A57B-389683E7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30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97BA1-5ED0-AFB7-8BC9-38C5C1870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58387-0108-D1CE-A827-36C994BAB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83405-9EEF-FD2E-D2FB-DEDEE6CF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90A1-E8A1-BFFF-E169-B74CF180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5BC49-9718-96CB-7753-9CD6DBE6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34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4240-CE2F-8485-6E40-773A6401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CE0AC-2DB0-B225-0771-F73FC084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5ED6-A13A-EABA-5C94-1C96E40A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4DD0-D142-B3C5-B8A4-10F2305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E604-83C5-EF08-0111-37BC70FC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2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2DD8-6ABD-B7FA-514E-BB149336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78C5A-894D-E117-094F-714CB53E9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7ACF-3514-0224-E0D6-404879C9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30B2D-8448-C453-4FF5-6290C75A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0038-AA0B-1976-5E3D-E76FC2C5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0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3B2D-AC16-9DCC-CCC1-142E9399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6E3-D1CD-8EFE-51DA-A14089016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3B2C4-7D6A-A8EB-9EC8-3B6990268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88FA-E91B-FC09-EF4E-1E9F071C3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3C207-D871-E3E0-F090-AC198ADA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507F-5DCC-5875-90D9-861DB0E8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3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BABA-95FC-112E-B077-950DFD5D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988D-900E-4954-7BA7-741BBF45B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112E-ACDB-65B2-B056-DA8BE3CDB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FAE58D-9AFC-E3D0-E8DD-20DABF200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067AF-982E-D30B-C59F-2FB5BE32C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7C7A-0092-BF5F-EF54-CA56B8D3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35CB8-DE1F-59BD-11AF-4059C3D9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32955-966D-C5DF-6551-28396DD8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2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69B7-9929-D592-EA8A-A4F64AFA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E14DE-2539-5EE8-C28F-F441C1EF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96FD4-5CDB-E0CE-E2ED-D7292791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37684-9B6C-383B-BADC-8DF087F9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13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54016-B68E-488E-AA01-7E657A70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A640C-07C3-D858-4ECB-403ADEDA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6A2F7-E80B-75CE-2F89-5328C624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8530-7E7C-F972-43DB-1095FDA9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E8EB-F2D8-8470-5AAF-FBB7EB46F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50385-2E7E-2A38-6D21-6DC09525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E1BFF-C1B3-660D-E13B-BB2AAC3D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AC00A-F2DA-2A5F-A684-2B6628A2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DD05-36CE-1FDA-8A6F-A4C9B493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E69D-9365-5F91-2230-933BB4DC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1BED1-31D0-4480-0D6D-48E0507E8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F86BD-7024-5E87-FAD6-DCDE14191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2F89B-CD32-95B6-0CE5-2D161823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CF2F2-C9C4-2DB8-7E55-6E8EA24B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EF0F6-7DDD-E9C8-1A8F-5E5264F7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4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AB0C6F-1667-EE37-BFA7-B1B6FB06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012C3-37EF-195E-C787-F5424203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74DA7-AB8D-2882-0FD2-64241AF9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E28A6-2F01-412E-963D-B5D89860FCF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46C8-C512-EC29-EBB0-830A9FD97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9A494-9C2E-FF86-0E48-AC2D11826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657D0-1AFD-4166-9FB5-C36EC3A498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46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FB20F-D001-3AE7-3169-6FF1C9597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796413"/>
            <a:ext cx="12015020" cy="59681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74AC6C-8ACA-148F-6DC9-8CFFDF3E37DF}"/>
              </a:ext>
            </a:extLst>
          </p:cNvPr>
          <p:cNvSpPr txBox="1"/>
          <p:nvPr/>
        </p:nvSpPr>
        <p:spPr>
          <a:xfrm>
            <a:off x="324466" y="235974"/>
            <a:ext cx="11474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lgerian" panose="04020705040A02060702" pitchFamily="82" charset="0"/>
              </a:rPr>
              <a:t>Hackathon project: </a:t>
            </a:r>
            <a:r>
              <a:rPr lang="en-US" sz="2000" dirty="0" err="1">
                <a:latin typeface="Algerian" panose="04020705040A02060702" pitchFamily="82" charset="0"/>
              </a:rPr>
              <a:t>Anuvruddhi</a:t>
            </a:r>
            <a:r>
              <a:rPr lang="en-US" sz="2000" dirty="0">
                <a:latin typeface="Algerian" panose="04020705040A02060702" pitchFamily="82" charset="0"/>
              </a:rPr>
              <a:t> on 13 April,2025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8F0348-B912-8102-00EB-3C8FBD2C2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698090"/>
            <a:ext cx="11995355" cy="6027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8E7466-EAE0-3669-182A-57E676D1868E}"/>
              </a:ext>
            </a:extLst>
          </p:cNvPr>
          <p:cNvSpPr txBox="1"/>
          <p:nvPr/>
        </p:nvSpPr>
        <p:spPr>
          <a:xfrm>
            <a:off x="275303" y="78658"/>
            <a:ext cx="11808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Hackathon Project : </a:t>
            </a:r>
            <a:r>
              <a:rPr lang="en-US" sz="2800" dirty="0" err="1">
                <a:latin typeface="Algerian" panose="04020705040A02060702" pitchFamily="82" charset="0"/>
              </a:rPr>
              <a:t>Anuvruddhi</a:t>
            </a:r>
            <a:r>
              <a:rPr lang="en-US" sz="2800" dirty="0">
                <a:latin typeface="Algerian" panose="04020705040A02060702" pitchFamily="82" charset="0"/>
              </a:rPr>
              <a:t> on 25 April,2025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4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anushkasarode45@gmail.com</dc:creator>
  <cp:lastModifiedBy>anushkasarode45@gmail.com</cp:lastModifiedBy>
  <cp:revision>2</cp:revision>
  <dcterms:created xsi:type="dcterms:W3CDTF">2025-04-13T07:33:28Z</dcterms:created>
  <dcterms:modified xsi:type="dcterms:W3CDTF">2025-04-17T12:29:55Z</dcterms:modified>
</cp:coreProperties>
</file>