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rudh\Downloads\Anu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rudh\Downloads\Anu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[Anu Excel.xlsx]Pivot Table!PivotTable35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Table'!$A$4:$A$7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Table'!$B$4:$B$7</c:f>
              <c:numCache>
                <c:formatCode>General</c:formatCode>
                <c:ptCount val="3"/>
                <c:pt idx="0">
                  <c:v>34</c:v>
                </c:pt>
                <c:pt idx="1">
                  <c:v>124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B-46F7-8D5F-005BF206A6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22104464"/>
        <c:axId val="922110704"/>
      </c:barChart>
      <c:catAx>
        <c:axId val="92210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110704"/>
        <c:crosses val="autoZero"/>
        <c:auto val="1"/>
        <c:lblAlgn val="ctr"/>
        <c:lblOffset val="100"/>
        <c:noMultiLvlLbl val="0"/>
      </c:catAx>
      <c:valAx>
        <c:axId val="92211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10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[Anu Excel.xlsx]Pivot Table!PivotTable37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994313210848646E-2"/>
          <c:y val="0.15069784392673874"/>
          <c:w val="0.51592279090113735"/>
          <c:h val="0.74452734696806167"/>
        </c:manualLayout>
      </c:layout>
      <c:pie3DChart>
        <c:varyColors val="1"/>
        <c:ser>
          <c:idx val="0"/>
          <c:order val="0"/>
          <c:tx>
            <c:strRef>
              <c:f>'Pivot Table'!$I$3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69D4-4625-B8D0-152F802FA5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69D4-4625-B8D0-152F802FA5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69D4-4625-B8D0-152F802FA5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69D4-4625-B8D0-152F802FA5A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69D4-4625-B8D0-152F802FA5A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69D4-4625-B8D0-152F802FA5A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69D4-4625-B8D0-152F802FA5A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69D4-4625-B8D0-152F802FA5A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69D4-4625-B8D0-152F802FA5A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69D4-4625-B8D0-152F802FA5A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69D4-4625-B8D0-152F802FA5A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69D4-4625-B8D0-152F802FA5A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69D4-4625-B8D0-152F802FA5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Table'!$H$4:$H$17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'Pivot Table'!$I$4:$I$17</c:f>
              <c:numCache>
                <c:formatCode>General</c:formatCode>
                <c:ptCount val="13"/>
                <c:pt idx="0">
                  <c:v>19</c:v>
                </c:pt>
                <c:pt idx="1">
                  <c:v>21</c:v>
                </c:pt>
                <c:pt idx="2">
                  <c:v>13</c:v>
                </c:pt>
                <c:pt idx="3">
                  <c:v>10</c:v>
                </c:pt>
                <c:pt idx="4">
                  <c:v>17</c:v>
                </c:pt>
                <c:pt idx="5">
                  <c:v>10</c:v>
                </c:pt>
                <c:pt idx="6">
                  <c:v>8</c:v>
                </c:pt>
                <c:pt idx="7">
                  <c:v>18</c:v>
                </c:pt>
                <c:pt idx="8">
                  <c:v>15</c:v>
                </c:pt>
                <c:pt idx="9">
                  <c:v>9</c:v>
                </c:pt>
                <c:pt idx="10">
                  <c:v>16</c:v>
                </c:pt>
                <c:pt idx="11">
                  <c:v>16</c:v>
                </c:pt>
                <c:pt idx="1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9D4-4625-B8D0-152F802FA5A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95400" y="725891"/>
            <a:ext cx="112014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7432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ANUSHKA B</a:t>
            </a:r>
          </a:p>
          <a:p>
            <a:r>
              <a:rPr lang="en-US" sz="2400" dirty="0"/>
              <a:t>REGISTER NO: 312209404</a:t>
            </a:r>
          </a:p>
          <a:p>
            <a:r>
              <a:rPr lang="en-US" sz="2400" dirty="0"/>
              <a:t>DEPARTMENT: B.COM ACCOUNTING AND FINANCE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4FF22F-34D6-CBB2-5988-6BF27EDD1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196158"/>
              </p:ext>
            </p:extLst>
          </p:nvPr>
        </p:nvGraphicFramePr>
        <p:xfrm>
          <a:off x="1666875" y="1017460"/>
          <a:ext cx="8848725" cy="482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C899D5-C1ED-2445-7AB2-98F29F61E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685861"/>
              </p:ext>
            </p:extLst>
          </p:nvPr>
        </p:nvGraphicFramePr>
        <p:xfrm>
          <a:off x="1660779" y="1516823"/>
          <a:ext cx="8543925" cy="4571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336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6096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887AF-4968-1CAD-82D6-3E12510ABA29}"/>
              </a:ext>
            </a:extLst>
          </p:cNvPr>
          <p:cNvSpPr txBox="1"/>
          <p:nvPr/>
        </p:nvSpPr>
        <p:spPr>
          <a:xfrm>
            <a:off x="755332" y="2508718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topic of my Project is “DATA ANALYSIS USING EXCEL”. In this </a:t>
            </a:r>
            <a:r>
              <a:rPr lang="en-US" dirty="0" err="1"/>
              <a:t>powerpoint</a:t>
            </a:r>
            <a:r>
              <a:rPr lang="en-US" dirty="0"/>
              <a:t>, I have given the problem statement, Project Overview, End Users, Solutions and Prepositions, Dataset Description, Modelling and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CF5C2-C131-EB58-D9AE-E23154317163}"/>
              </a:ext>
            </a:extLst>
          </p:cNvPr>
          <p:cNvSpPr txBox="1"/>
          <p:nvPr/>
        </p:nvSpPr>
        <p:spPr>
          <a:xfrm>
            <a:off x="834072" y="1600200"/>
            <a:ext cx="5861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today's diverse workforce, understanding the distribution of gender across different employment types is essential for addressing potential disparities and ensuring equitable practices. </a:t>
            </a:r>
            <a:r>
              <a:rPr lang="en-IN" dirty="0"/>
              <a:t>XYZ Co. wants to know understand the gender distribution in different employment types to help identify potential biases or gaps in opportunities which will help to promote a more balanced and inclusive work environment.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C0874-D8C4-72EA-D718-9C249FC750E9}"/>
              </a:ext>
            </a:extLst>
          </p:cNvPr>
          <p:cNvSpPr txBox="1"/>
          <p:nvPr/>
        </p:nvSpPr>
        <p:spPr>
          <a:xfrm>
            <a:off x="855663" y="1857375"/>
            <a:ext cx="5356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Analytics projects involve using historical and present project data to enable efficient project delivery decisions.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Every task in data science starts with evaluating data, so every data scientist needs to know how to do data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An analysis is a detailed explanation of a topic.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highlight>
                  <a:srgbClr val="FFFFFF"/>
                </a:highlight>
                <a:latin typeface="Google Sans"/>
              </a:rPr>
              <a:t>It involves performing research and separating results into smaller, logical topics to form reasonable conclusions. It presents a specific argument about the topic and supports that argument with evidence.</a:t>
            </a:r>
            <a:br>
              <a:rPr lang="en-US" b="0" i="0" dirty="0">
                <a:effectLst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39F9D-198F-AF8D-249A-E5B9E28F167F}"/>
              </a:ext>
            </a:extLst>
          </p:cNvPr>
          <p:cNvSpPr txBox="1"/>
          <p:nvPr/>
        </p:nvSpPr>
        <p:spPr>
          <a:xfrm>
            <a:off x="699516" y="1669794"/>
            <a:ext cx="5014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end users usually consists of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Consumers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Employee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Other members of the organization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3305A-87EC-1A6B-19FF-E9B693277A87}"/>
              </a:ext>
            </a:extLst>
          </p:cNvPr>
          <p:cNvSpPr txBox="1"/>
          <p:nvPr/>
        </p:nvSpPr>
        <p:spPr>
          <a:xfrm>
            <a:off x="3333273" y="2438667"/>
            <a:ext cx="7354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FILTERING</a:t>
            </a:r>
            <a:r>
              <a:rPr lang="en-US" sz="2000" dirty="0"/>
              <a:t>: REMOVE BLANK CELLS</a:t>
            </a:r>
          </a:p>
          <a:p>
            <a:r>
              <a:rPr lang="en-US" sz="2000" b="1" dirty="0"/>
              <a:t>FILL COLOR</a:t>
            </a:r>
            <a:r>
              <a:rPr lang="en-US" sz="2000" dirty="0"/>
              <a:t>: HIGHLIGHT USED ROWS</a:t>
            </a:r>
          </a:p>
          <a:p>
            <a:r>
              <a:rPr lang="en-US" sz="2000" b="1" dirty="0"/>
              <a:t>PIVOT TABLE</a:t>
            </a:r>
            <a:r>
              <a:rPr lang="en-US" sz="2000" dirty="0"/>
              <a:t>: SUMMARY OF EMPLOYEE DATASET</a:t>
            </a:r>
            <a:endParaRPr lang="en-IN" sz="2000" dirty="0"/>
          </a:p>
          <a:p>
            <a:r>
              <a:rPr lang="en-IN" sz="2000" b="1" dirty="0"/>
              <a:t>PIVOT CHART</a:t>
            </a:r>
            <a:r>
              <a:rPr lang="en-IN" sz="2000" dirty="0"/>
              <a:t>: VISUALIZE SUMMARY OF EMPLOYEE DATASET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8B2C7-DC0F-9F2E-E498-9B0C2EE4F516}"/>
              </a:ext>
            </a:extLst>
          </p:cNvPr>
          <p:cNvSpPr txBox="1"/>
          <p:nvPr/>
        </p:nvSpPr>
        <p:spPr>
          <a:xfrm>
            <a:off x="1066800" y="1524000"/>
            <a:ext cx="5645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Employee Dataset was downloaded from Naan </a:t>
            </a:r>
            <a:r>
              <a:rPr lang="en-US" sz="2000" dirty="0" err="1"/>
              <a:t>Mudhalvan</a:t>
            </a:r>
            <a:r>
              <a:rPr lang="en-US" sz="2000" dirty="0"/>
              <a:t> Portal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This Dataset has 9 Headers. They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Employee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Start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FTE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Employee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Work 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ADA34-4C93-58D0-BF8B-2CECB4B97C76}"/>
              </a:ext>
            </a:extLst>
          </p:cNvPr>
          <p:cNvSpPr txBox="1"/>
          <p:nvPr/>
        </p:nvSpPr>
        <p:spPr>
          <a:xfrm>
            <a:off x="609600" y="137160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/>
              <a:t>DATA COLLECTION:</a:t>
            </a:r>
          </a:p>
          <a:p>
            <a:r>
              <a:rPr lang="en-US" dirty="0"/>
              <a:t>The dataset was downloaded from Naan </a:t>
            </a:r>
            <a:r>
              <a:rPr lang="en-US" dirty="0" err="1"/>
              <a:t>Mudhalvan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/>
              <a:t>FEATURE COLLECTION:</a:t>
            </a:r>
          </a:p>
          <a:p>
            <a:r>
              <a:rPr lang="en-IN" dirty="0"/>
              <a:t>In this Dataset there are 9 features and I have used 4 features.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u="sng" dirty="0"/>
              <a:t>DATA CLEANING</a:t>
            </a:r>
            <a:r>
              <a:rPr lang="en-IN" dirty="0"/>
              <a:t>:</a:t>
            </a:r>
          </a:p>
          <a:p>
            <a:r>
              <a:rPr lang="en-IN" dirty="0"/>
              <a:t>In this step, I identified the blank cells and I filtered it.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u="sng" dirty="0"/>
              <a:t>SUMMARY</a:t>
            </a:r>
            <a:r>
              <a:rPr lang="en-IN" dirty="0"/>
              <a:t>:</a:t>
            </a:r>
          </a:p>
          <a:p>
            <a:r>
              <a:rPr lang="en-IN" dirty="0"/>
              <a:t>I have used Pivot Tables to analyse the Employee Dataset.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u="sng" dirty="0"/>
              <a:t>VISUALIZATION</a:t>
            </a:r>
            <a:r>
              <a:rPr lang="en-IN" dirty="0"/>
              <a:t>:</a:t>
            </a:r>
          </a:p>
          <a:p>
            <a:r>
              <a:rPr lang="en-IN" dirty="0"/>
              <a:t>I have used Pivot </a:t>
            </a:r>
            <a:r>
              <a:rPr lang="en-US" dirty="0"/>
              <a:t>Charts to visualize the Pivot Tables.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425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Anirudh B</cp:lastModifiedBy>
  <cp:revision>16</cp:revision>
  <dcterms:created xsi:type="dcterms:W3CDTF">2024-03-29T15:07:22Z</dcterms:created>
  <dcterms:modified xsi:type="dcterms:W3CDTF">2024-08-30T18:28:32Z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