
<file path=[Content_Types].xml><?xml version="1.0" encoding="utf-8"?>
<Types xmlns="http://schemas.openxmlformats.org/package/2006/content-types">
  <Default Extension="jpg" ContentType="image/jpeg"/>
  <Default Extension="mp4" ContentType="video/mp4"/>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44"/>
  </p:notesMasterIdLst>
  <p:handoutMasterIdLst>
    <p:handoutMasterId r:id="rId45"/>
  </p:handoutMasterIdLst>
  <p:sldIdLst>
    <p:sldId id="377" r:id="rId5"/>
    <p:sldId id="390" r:id="rId6"/>
    <p:sldId id="379" r:id="rId7"/>
    <p:sldId id="380" r:id="rId8"/>
    <p:sldId id="405" r:id="rId9"/>
    <p:sldId id="406" r:id="rId10"/>
    <p:sldId id="424" r:id="rId11"/>
    <p:sldId id="381" r:id="rId12"/>
    <p:sldId id="407" r:id="rId13"/>
    <p:sldId id="408" r:id="rId14"/>
    <p:sldId id="425" r:id="rId15"/>
    <p:sldId id="409" r:id="rId16"/>
    <p:sldId id="410" r:id="rId17"/>
    <p:sldId id="426" r:id="rId18"/>
    <p:sldId id="411" r:id="rId19"/>
    <p:sldId id="413" r:id="rId20"/>
    <p:sldId id="427" r:id="rId21"/>
    <p:sldId id="414" r:id="rId22"/>
    <p:sldId id="415" r:id="rId23"/>
    <p:sldId id="428" r:id="rId24"/>
    <p:sldId id="416" r:id="rId25"/>
    <p:sldId id="417" r:id="rId26"/>
    <p:sldId id="429" r:id="rId27"/>
    <p:sldId id="418" r:id="rId28"/>
    <p:sldId id="419" r:id="rId29"/>
    <p:sldId id="420" r:id="rId30"/>
    <p:sldId id="421" r:id="rId31"/>
    <p:sldId id="430" r:id="rId32"/>
    <p:sldId id="422" r:id="rId33"/>
    <p:sldId id="423" r:id="rId34"/>
    <p:sldId id="431" r:id="rId35"/>
    <p:sldId id="397" r:id="rId36"/>
    <p:sldId id="434" r:id="rId37"/>
    <p:sldId id="435" r:id="rId38"/>
    <p:sldId id="436" r:id="rId39"/>
    <p:sldId id="437" r:id="rId40"/>
    <p:sldId id="432" r:id="rId41"/>
    <p:sldId id="433" r:id="rId42"/>
    <p:sldId id="39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8C5F"/>
    <a:srgbClr val="C16548"/>
    <a:srgbClr val="EFE9E7"/>
    <a:srgbClr val="ECECEC"/>
    <a:srgbClr val="CB6E50"/>
    <a:srgbClr val="E1C9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44" autoAdjust="0"/>
  </p:normalViewPr>
  <p:slideViewPr>
    <p:cSldViewPr snapToGrid="0">
      <p:cViewPr varScale="1">
        <p:scale>
          <a:sx n="59" d="100"/>
          <a:sy n="59" d="100"/>
        </p:scale>
        <p:origin x="964" y="52"/>
      </p:cViewPr>
      <p:guideLst/>
    </p:cSldViewPr>
  </p:slideViewPr>
  <p:outlineViewPr>
    <p:cViewPr>
      <p:scale>
        <a:sx n="33" d="100"/>
        <a:sy n="33" d="100"/>
      </p:scale>
      <p:origin x="0" y="-684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845"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2623BC-5453-41D9-8AAA-DC8C046E78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F67D222-4B37-4341-A20E-5F7F6C34485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061D9A-746F-451D-A588-E1812F761F0E}" type="datetimeFigureOut">
              <a:rPr lang="en-US" smtClean="0"/>
              <a:t>7/9/2023</a:t>
            </a:fld>
            <a:endParaRPr lang="en-US" dirty="0"/>
          </a:p>
        </p:txBody>
      </p:sp>
      <p:sp>
        <p:nvSpPr>
          <p:cNvPr id="4" name="Footer Placeholder 3">
            <a:extLst>
              <a:ext uri="{FF2B5EF4-FFF2-40B4-BE49-F238E27FC236}">
                <a16:creationId xmlns:a16="http://schemas.microsoft.com/office/drawing/2014/main" id="{3B166901-B1E0-4CE0-9E4B-28767C873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9224F09-7EC3-4666-A1BC-C6E796D1963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48A818-BD7E-4D23-9FDE-11234E869982}" type="slidenum">
              <a:rPr lang="en-US" smtClean="0"/>
              <a:t>‹#›</a:t>
            </a:fld>
            <a:endParaRPr lang="en-US" dirty="0"/>
          </a:p>
        </p:txBody>
      </p:sp>
    </p:spTree>
    <p:extLst>
      <p:ext uri="{BB962C8B-B14F-4D97-AF65-F5344CB8AC3E}">
        <p14:creationId xmlns:p14="http://schemas.microsoft.com/office/powerpoint/2010/main" val="265066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AB2845-231E-434A-B678-E6CE4B27D651}" type="datetimeFigureOut">
              <a:rPr lang="en-US" smtClean="0"/>
              <a:t>7/9/2023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3A4303-F8B1-2446-9487-0E9B8F299762}" type="slidenum">
              <a:rPr lang="en-US" smtClean="0"/>
              <a:t>‹#›</a:t>
            </a:fld>
            <a:endParaRPr lang="en-US" dirty="0"/>
          </a:p>
        </p:txBody>
      </p:sp>
    </p:spTree>
    <p:extLst>
      <p:ext uri="{BB962C8B-B14F-4D97-AF65-F5344CB8AC3E}">
        <p14:creationId xmlns:p14="http://schemas.microsoft.com/office/powerpoint/2010/main" val="3731243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3A4303-F8B1-2446-9487-0E9B8F299762}" type="slidenum">
              <a:rPr lang="en-US" smtClean="0"/>
              <a:t>1</a:t>
            </a:fld>
            <a:endParaRPr lang="en-US" dirty="0"/>
          </a:p>
        </p:txBody>
      </p:sp>
    </p:spTree>
    <p:extLst>
      <p:ext uri="{BB962C8B-B14F-4D97-AF65-F5344CB8AC3E}">
        <p14:creationId xmlns:p14="http://schemas.microsoft.com/office/powerpoint/2010/main" val="4070882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A4303-F8B1-2446-9487-0E9B8F299762}" type="slidenum">
              <a:rPr lang="en-US" smtClean="0"/>
              <a:t>19</a:t>
            </a:fld>
            <a:endParaRPr lang="en-US" dirty="0"/>
          </a:p>
        </p:txBody>
      </p:sp>
    </p:spTree>
    <p:extLst>
      <p:ext uri="{BB962C8B-B14F-4D97-AF65-F5344CB8AC3E}">
        <p14:creationId xmlns:p14="http://schemas.microsoft.com/office/powerpoint/2010/main" val="758661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A4303-F8B1-2446-9487-0E9B8F299762}" type="slidenum">
              <a:rPr lang="en-US" smtClean="0"/>
              <a:t>21</a:t>
            </a:fld>
            <a:endParaRPr lang="en-US" dirty="0"/>
          </a:p>
        </p:txBody>
      </p:sp>
    </p:spTree>
    <p:extLst>
      <p:ext uri="{BB962C8B-B14F-4D97-AF65-F5344CB8AC3E}">
        <p14:creationId xmlns:p14="http://schemas.microsoft.com/office/powerpoint/2010/main" val="215108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A4303-F8B1-2446-9487-0E9B8F299762}" type="slidenum">
              <a:rPr lang="en-US" smtClean="0"/>
              <a:t>22</a:t>
            </a:fld>
            <a:endParaRPr lang="en-US" dirty="0"/>
          </a:p>
        </p:txBody>
      </p:sp>
    </p:spTree>
    <p:extLst>
      <p:ext uri="{BB962C8B-B14F-4D97-AF65-F5344CB8AC3E}">
        <p14:creationId xmlns:p14="http://schemas.microsoft.com/office/powerpoint/2010/main" val="1116264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A4303-F8B1-2446-9487-0E9B8F299762}" type="slidenum">
              <a:rPr lang="en-US" smtClean="0"/>
              <a:t>24</a:t>
            </a:fld>
            <a:endParaRPr lang="en-US" dirty="0"/>
          </a:p>
        </p:txBody>
      </p:sp>
    </p:spTree>
    <p:extLst>
      <p:ext uri="{BB962C8B-B14F-4D97-AF65-F5344CB8AC3E}">
        <p14:creationId xmlns:p14="http://schemas.microsoft.com/office/powerpoint/2010/main" val="2578965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A4303-F8B1-2446-9487-0E9B8F299762}" type="slidenum">
              <a:rPr lang="en-US" smtClean="0"/>
              <a:t>25</a:t>
            </a:fld>
            <a:endParaRPr lang="en-US" dirty="0"/>
          </a:p>
        </p:txBody>
      </p:sp>
    </p:spTree>
    <p:extLst>
      <p:ext uri="{BB962C8B-B14F-4D97-AF65-F5344CB8AC3E}">
        <p14:creationId xmlns:p14="http://schemas.microsoft.com/office/powerpoint/2010/main" val="2338336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A4303-F8B1-2446-9487-0E9B8F299762}" type="slidenum">
              <a:rPr lang="en-US" smtClean="0"/>
              <a:t>26</a:t>
            </a:fld>
            <a:endParaRPr lang="en-US" dirty="0"/>
          </a:p>
        </p:txBody>
      </p:sp>
    </p:spTree>
    <p:extLst>
      <p:ext uri="{BB962C8B-B14F-4D97-AF65-F5344CB8AC3E}">
        <p14:creationId xmlns:p14="http://schemas.microsoft.com/office/powerpoint/2010/main" val="2620333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A4303-F8B1-2446-9487-0E9B8F299762}" type="slidenum">
              <a:rPr lang="en-US" smtClean="0"/>
              <a:t>27</a:t>
            </a:fld>
            <a:endParaRPr lang="en-US" dirty="0"/>
          </a:p>
        </p:txBody>
      </p:sp>
    </p:spTree>
    <p:extLst>
      <p:ext uri="{BB962C8B-B14F-4D97-AF65-F5344CB8AC3E}">
        <p14:creationId xmlns:p14="http://schemas.microsoft.com/office/powerpoint/2010/main" val="1391773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A4303-F8B1-2446-9487-0E9B8F299762}" type="slidenum">
              <a:rPr lang="en-US" smtClean="0"/>
              <a:t>29</a:t>
            </a:fld>
            <a:endParaRPr lang="en-US" dirty="0"/>
          </a:p>
        </p:txBody>
      </p:sp>
    </p:spTree>
    <p:extLst>
      <p:ext uri="{BB962C8B-B14F-4D97-AF65-F5344CB8AC3E}">
        <p14:creationId xmlns:p14="http://schemas.microsoft.com/office/powerpoint/2010/main" val="3009696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A4303-F8B1-2446-9487-0E9B8F299762}" type="slidenum">
              <a:rPr lang="en-US" smtClean="0"/>
              <a:t>30</a:t>
            </a:fld>
            <a:endParaRPr lang="en-US" dirty="0"/>
          </a:p>
        </p:txBody>
      </p:sp>
    </p:spTree>
    <p:extLst>
      <p:ext uri="{BB962C8B-B14F-4D97-AF65-F5344CB8AC3E}">
        <p14:creationId xmlns:p14="http://schemas.microsoft.com/office/powerpoint/2010/main" val="3980603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A4303-F8B1-2446-9487-0E9B8F299762}" type="slidenum">
              <a:rPr lang="en-US" smtClean="0"/>
              <a:t>33</a:t>
            </a:fld>
            <a:endParaRPr lang="en-US" dirty="0"/>
          </a:p>
        </p:txBody>
      </p:sp>
    </p:spTree>
    <p:extLst>
      <p:ext uri="{BB962C8B-B14F-4D97-AF65-F5344CB8AC3E}">
        <p14:creationId xmlns:p14="http://schemas.microsoft.com/office/powerpoint/2010/main" val="4191874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A4303-F8B1-2446-9487-0E9B8F299762}" type="slidenum">
              <a:rPr lang="en-US" smtClean="0"/>
              <a:t>8</a:t>
            </a:fld>
            <a:endParaRPr lang="en-US" dirty="0"/>
          </a:p>
        </p:txBody>
      </p:sp>
    </p:spTree>
    <p:extLst>
      <p:ext uri="{BB962C8B-B14F-4D97-AF65-F5344CB8AC3E}">
        <p14:creationId xmlns:p14="http://schemas.microsoft.com/office/powerpoint/2010/main" val="39323628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A4303-F8B1-2446-9487-0E9B8F299762}" type="slidenum">
              <a:rPr lang="en-US" smtClean="0"/>
              <a:t>34</a:t>
            </a:fld>
            <a:endParaRPr lang="en-US" dirty="0"/>
          </a:p>
        </p:txBody>
      </p:sp>
    </p:spTree>
    <p:extLst>
      <p:ext uri="{BB962C8B-B14F-4D97-AF65-F5344CB8AC3E}">
        <p14:creationId xmlns:p14="http://schemas.microsoft.com/office/powerpoint/2010/main" val="2909469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A4303-F8B1-2446-9487-0E9B8F299762}" type="slidenum">
              <a:rPr lang="en-US" smtClean="0"/>
              <a:t>35</a:t>
            </a:fld>
            <a:endParaRPr lang="en-US" dirty="0"/>
          </a:p>
        </p:txBody>
      </p:sp>
    </p:spTree>
    <p:extLst>
      <p:ext uri="{BB962C8B-B14F-4D97-AF65-F5344CB8AC3E}">
        <p14:creationId xmlns:p14="http://schemas.microsoft.com/office/powerpoint/2010/main" val="3926436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A4303-F8B1-2446-9487-0E9B8F299762}" type="slidenum">
              <a:rPr lang="en-US" smtClean="0"/>
              <a:t>36</a:t>
            </a:fld>
            <a:endParaRPr lang="en-US" dirty="0"/>
          </a:p>
        </p:txBody>
      </p:sp>
    </p:spTree>
    <p:extLst>
      <p:ext uri="{BB962C8B-B14F-4D97-AF65-F5344CB8AC3E}">
        <p14:creationId xmlns:p14="http://schemas.microsoft.com/office/powerpoint/2010/main" val="3543824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A4303-F8B1-2446-9487-0E9B8F299762}" type="slidenum">
              <a:rPr lang="en-US" smtClean="0"/>
              <a:t>9</a:t>
            </a:fld>
            <a:endParaRPr lang="en-US" dirty="0"/>
          </a:p>
        </p:txBody>
      </p:sp>
    </p:spTree>
    <p:extLst>
      <p:ext uri="{BB962C8B-B14F-4D97-AF65-F5344CB8AC3E}">
        <p14:creationId xmlns:p14="http://schemas.microsoft.com/office/powerpoint/2010/main" val="1231177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A4303-F8B1-2446-9487-0E9B8F299762}" type="slidenum">
              <a:rPr lang="en-US" smtClean="0"/>
              <a:t>10</a:t>
            </a:fld>
            <a:endParaRPr lang="en-US" dirty="0"/>
          </a:p>
        </p:txBody>
      </p:sp>
    </p:spTree>
    <p:extLst>
      <p:ext uri="{BB962C8B-B14F-4D97-AF65-F5344CB8AC3E}">
        <p14:creationId xmlns:p14="http://schemas.microsoft.com/office/powerpoint/2010/main" val="2509558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A4303-F8B1-2446-9487-0E9B8F299762}" type="slidenum">
              <a:rPr lang="en-US" smtClean="0"/>
              <a:t>12</a:t>
            </a:fld>
            <a:endParaRPr lang="en-US" dirty="0"/>
          </a:p>
        </p:txBody>
      </p:sp>
    </p:spTree>
    <p:extLst>
      <p:ext uri="{BB962C8B-B14F-4D97-AF65-F5344CB8AC3E}">
        <p14:creationId xmlns:p14="http://schemas.microsoft.com/office/powerpoint/2010/main" val="1160422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A4303-F8B1-2446-9487-0E9B8F299762}" type="slidenum">
              <a:rPr lang="en-US" smtClean="0"/>
              <a:t>13</a:t>
            </a:fld>
            <a:endParaRPr lang="en-US" dirty="0"/>
          </a:p>
        </p:txBody>
      </p:sp>
    </p:spTree>
    <p:extLst>
      <p:ext uri="{BB962C8B-B14F-4D97-AF65-F5344CB8AC3E}">
        <p14:creationId xmlns:p14="http://schemas.microsoft.com/office/powerpoint/2010/main" val="1974652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A4303-F8B1-2446-9487-0E9B8F299762}" type="slidenum">
              <a:rPr lang="en-US" smtClean="0"/>
              <a:t>15</a:t>
            </a:fld>
            <a:endParaRPr lang="en-US" dirty="0"/>
          </a:p>
        </p:txBody>
      </p:sp>
    </p:spTree>
    <p:extLst>
      <p:ext uri="{BB962C8B-B14F-4D97-AF65-F5344CB8AC3E}">
        <p14:creationId xmlns:p14="http://schemas.microsoft.com/office/powerpoint/2010/main" val="3980696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A4303-F8B1-2446-9487-0E9B8F299762}" type="slidenum">
              <a:rPr lang="en-US" smtClean="0"/>
              <a:t>16</a:t>
            </a:fld>
            <a:endParaRPr lang="en-US" dirty="0"/>
          </a:p>
        </p:txBody>
      </p:sp>
    </p:spTree>
    <p:extLst>
      <p:ext uri="{BB962C8B-B14F-4D97-AF65-F5344CB8AC3E}">
        <p14:creationId xmlns:p14="http://schemas.microsoft.com/office/powerpoint/2010/main" val="2869584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A4303-F8B1-2446-9487-0E9B8F299762}" type="slidenum">
              <a:rPr lang="en-US" smtClean="0"/>
              <a:t>18</a:t>
            </a:fld>
            <a:endParaRPr lang="en-US" dirty="0"/>
          </a:p>
        </p:txBody>
      </p:sp>
    </p:spTree>
    <p:extLst>
      <p:ext uri="{BB962C8B-B14F-4D97-AF65-F5344CB8AC3E}">
        <p14:creationId xmlns:p14="http://schemas.microsoft.com/office/powerpoint/2010/main" val="373737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159547C-AB38-C793-550F-7C7D6CEE22D9}"/>
              </a:ext>
            </a:extLst>
          </p:cNvPr>
          <p:cNvSpPr>
            <a:spLocks noGrp="1"/>
          </p:cNvSpPr>
          <p:nvPr>
            <p:ph type="ctrTitle" hasCustomPrompt="1"/>
          </p:nvPr>
        </p:nvSpPr>
        <p:spPr>
          <a:xfrm>
            <a:off x="578224" y="-1"/>
            <a:ext cx="11035552" cy="6858001"/>
          </a:xfrm>
          <a:noFill/>
        </p:spPr>
        <p:txBody>
          <a:bodyPr lIns="0" tIns="0" rIns="0" bIns="0" anchor="ctr">
            <a:noAutofit/>
          </a:bodyPr>
          <a:lstStyle>
            <a:lvl1pPr algn="l">
              <a:defRPr sz="8000" kern="1200" spc="1000" baseline="0">
                <a:ln>
                  <a:noFill/>
                </a:ln>
                <a:solidFill>
                  <a:srgbClr val="CB6E50"/>
                </a:solidFill>
                <a:latin typeface="+mj-lt"/>
              </a:defRPr>
            </a:lvl1pPr>
          </a:lstStyle>
          <a:p>
            <a:r>
              <a:rPr lang="en-US" dirty="0"/>
              <a:t>Master title</a:t>
            </a:r>
            <a:br>
              <a:rPr lang="en-US" dirty="0"/>
            </a:br>
            <a:r>
              <a:rPr lang="en-US" dirty="0"/>
              <a:t>Master title</a:t>
            </a:r>
            <a:br>
              <a:rPr lang="en-US" dirty="0"/>
            </a:br>
            <a:r>
              <a:rPr lang="en-US" dirty="0"/>
              <a:t>Master title</a:t>
            </a:r>
            <a:br>
              <a:rPr lang="en-US" dirty="0"/>
            </a:br>
            <a:r>
              <a:rPr lang="en-US" dirty="0"/>
              <a:t>Master title</a:t>
            </a:r>
            <a:br>
              <a:rPr lang="en-US" dirty="0"/>
            </a:br>
            <a:r>
              <a:rPr lang="en-US" dirty="0"/>
              <a:t>Master title</a:t>
            </a:r>
            <a:br>
              <a:rPr lang="en-US" dirty="0"/>
            </a:br>
            <a:r>
              <a:rPr lang="en-US" dirty="0"/>
              <a:t>Master title</a:t>
            </a:r>
            <a:br>
              <a:rPr lang="en-US" dirty="0"/>
            </a:br>
            <a:r>
              <a:rPr lang="en-US" dirty="0"/>
              <a:t>Master title</a:t>
            </a:r>
          </a:p>
        </p:txBody>
      </p:sp>
      <p:sp>
        <p:nvSpPr>
          <p:cNvPr id="8" name="Picture Placeholder 26">
            <a:extLst>
              <a:ext uri="{FF2B5EF4-FFF2-40B4-BE49-F238E27FC236}">
                <a16:creationId xmlns:a16="http://schemas.microsoft.com/office/drawing/2014/main" id="{C0B4C216-E27C-7A50-CF5C-D340913FF5A4}"/>
              </a:ext>
            </a:extLst>
          </p:cNvPr>
          <p:cNvSpPr>
            <a:spLocks noGrp="1"/>
          </p:cNvSpPr>
          <p:nvPr>
            <p:ph type="pic" sz="quarter" idx="10"/>
          </p:nvPr>
        </p:nvSpPr>
        <p:spPr>
          <a:xfrm>
            <a:off x="7528308" y="604554"/>
            <a:ext cx="4085468" cy="5136084"/>
          </a:xfrm>
          <a:custGeom>
            <a:avLst/>
            <a:gdLst>
              <a:gd name="connsiteX0" fmla="*/ 2247899 w 4495799"/>
              <a:gd name="connsiteY0" fmla="*/ 0 h 5651934"/>
              <a:gd name="connsiteX1" fmla="*/ 4495799 w 4495799"/>
              <a:gd name="connsiteY1" fmla="*/ 2223551 h 5651934"/>
              <a:gd name="connsiteX2" fmla="*/ 4495799 w 4495799"/>
              <a:gd name="connsiteY2" fmla="*/ 5651934 h 5651934"/>
              <a:gd name="connsiteX3" fmla="*/ 0 w 4495799"/>
              <a:gd name="connsiteY3" fmla="*/ 5651934 h 5651934"/>
              <a:gd name="connsiteX4" fmla="*/ 0 w 4495799"/>
              <a:gd name="connsiteY4" fmla="*/ 2223531 h 5651934"/>
              <a:gd name="connsiteX5" fmla="*/ 11605 w 4495799"/>
              <a:gd name="connsiteY5" fmla="*/ 1996206 h 5651934"/>
              <a:gd name="connsiteX6" fmla="*/ 2247899 w 4495799"/>
              <a:gd name="connsiteY6" fmla="*/ 0 h 565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5799" h="5651934">
                <a:moveTo>
                  <a:pt x="2247899" y="0"/>
                </a:moveTo>
                <a:cubicBezTo>
                  <a:pt x="3489380" y="0"/>
                  <a:pt x="4495799" y="995518"/>
                  <a:pt x="4495799" y="2223551"/>
                </a:cubicBezTo>
                <a:lnTo>
                  <a:pt x="4495799" y="5651934"/>
                </a:lnTo>
                <a:lnTo>
                  <a:pt x="0" y="5651934"/>
                </a:lnTo>
                <a:lnTo>
                  <a:pt x="0" y="2223531"/>
                </a:lnTo>
                <a:lnTo>
                  <a:pt x="11605" y="1996206"/>
                </a:lnTo>
                <a:cubicBezTo>
                  <a:pt x="126720" y="874967"/>
                  <a:pt x="1084011" y="0"/>
                  <a:pt x="2247899" y="0"/>
                </a:cubicBezTo>
                <a:close/>
              </a:path>
            </a:pathLst>
          </a:custGeom>
          <a:solidFill>
            <a:schemeClr val="tx2">
              <a:lumMod val="75000"/>
            </a:schemeClr>
          </a:solidFill>
        </p:spPr>
        <p:txBody>
          <a:bodyPr wrap="square" anchor="ctr">
            <a:noAutofit/>
          </a:bodyPr>
          <a:lstStyle>
            <a:lvl1pPr marL="0" indent="0" algn="ctr">
              <a:buNone/>
              <a:defRPr sz="1400" b="0" i="0">
                <a:solidFill>
                  <a:schemeClr val="bg1"/>
                </a:solidFill>
                <a:latin typeface="Avenir Book" panose="02000503020000020003" pitchFamily="2" charset="0"/>
              </a:defRPr>
            </a:lvl1pPr>
          </a:lstStyle>
          <a:p>
            <a:r>
              <a:rPr lang="en-US"/>
              <a:t>Click icon to add picture</a:t>
            </a:r>
            <a:endParaRPr lang="en-US" dirty="0"/>
          </a:p>
        </p:txBody>
      </p:sp>
      <p:sp>
        <p:nvSpPr>
          <p:cNvPr id="3" name="Subtitle 2">
            <a:extLst>
              <a:ext uri="{FF2B5EF4-FFF2-40B4-BE49-F238E27FC236}">
                <a16:creationId xmlns:a16="http://schemas.microsoft.com/office/drawing/2014/main" id="{E0C4CF15-8EEB-3E61-A35B-A44FACDCD36B}"/>
              </a:ext>
            </a:extLst>
          </p:cNvPr>
          <p:cNvSpPr>
            <a:spLocks noGrp="1"/>
          </p:cNvSpPr>
          <p:nvPr>
            <p:ph type="subTitle" idx="1"/>
          </p:nvPr>
        </p:nvSpPr>
        <p:spPr>
          <a:xfrm>
            <a:off x="7528308" y="5901989"/>
            <a:ext cx="4085468" cy="468087"/>
          </a:xfrm>
        </p:spPr>
        <p:txBody>
          <a:bodyPr lIns="0" tIns="0" rIns="0" bIns="0">
            <a:normAutofit/>
          </a:bodyPr>
          <a:lstStyle>
            <a:lvl1pPr marL="0" indent="0" algn="ctr">
              <a:buNone/>
              <a:defRPr sz="18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830254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Title and Conten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6C06-E9E1-16BE-139D-B69DCBBD28E1}"/>
              </a:ext>
            </a:extLst>
          </p:cNvPr>
          <p:cNvSpPr>
            <a:spLocks noGrp="1"/>
          </p:cNvSpPr>
          <p:nvPr>
            <p:ph type="title"/>
          </p:nvPr>
        </p:nvSpPr>
        <p:spPr>
          <a:xfrm>
            <a:off x="638462" y="642551"/>
            <a:ext cx="10915076" cy="1553680"/>
          </a:xfrm>
        </p:spPr>
        <p:txBody>
          <a:bodyPr lIns="0" tIns="0" rIns="0" bIns="0" anchor="t"/>
          <a:lstStyle>
            <a:lvl1pPr algn="ctr">
              <a:defRPr sz="5500">
                <a:solidFill>
                  <a:schemeClr val="accent4"/>
                </a:solidFill>
                <a:latin typeface="+mj-lt"/>
              </a:defRPr>
            </a:lvl1pPr>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1916A793-0543-8519-4E06-4D8E6A4E8CE6}"/>
              </a:ext>
            </a:extLst>
          </p:cNvPr>
          <p:cNvSpPr>
            <a:spLocks noGrp="1"/>
          </p:cNvSpPr>
          <p:nvPr>
            <p:ph idx="1" hasCustomPrompt="1"/>
          </p:nvPr>
        </p:nvSpPr>
        <p:spPr>
          <a:xfrm>
            <a:off x="419100" y="1837944"/>
            <a:ext cx="11353800" cy="3019086"/>
          </a:xfrm>
        </p:spPr>
        <p:txBody>
          <a:bodyPr>
            <a:noAutofit/>
          </a:bodyPr>
          <a:lstStyle>
            <a:lvl1pPr>
              <a:defRPr sz="3200"/>
            </a:lvl1pPr>
            <a:lvl2pPr marL="457200" indent="0" algn="l">
              <a:buNone/>
              <a:defRPr sz="1400"/>
            </a:lvl2pPr>
            <a:lvl3pPr>
              <a:defRPr sz="2400"/>
            </a:lvl3pPr>
            <a:lvl4pPr>
              <a:defRPr sz="2000"/>
            </a:lvl4pPr>
            <a:lvl5pPr>
              <a:defRPr sz="2000"/>
            </a:lvl5pPr>
            <a:lvl6pPr>
              <a:defRPr sz="2000"/>
            </a:lvl6pPr>
            <a:lvl7pPr>
              <a:defRPr sz="2000"/>
            </a:lvl7pPr>
            <a:lvl8pPr>
              <a:defRPr sz="2000"/>
            </a:lvl8pPr>
            <a:lvl9pPr>
              <a:defRPr sz="2000"/>
            </a:lvl9pPr>
          </a:lstStyle>
          <a:p>
            <a:pPr lvl="1"/>
            <a:r>
              <a:rPr lang="en-US" dirty="0"/>
              <a:t>Smart Graphic</a:t>
            </a:r>
          </a:p>
        </p:txBody>
      </p:sp>
      <p:sp>
        <p:nvSpPr>
          <p:cNvPr id="8" name="Text Placeholder 15">
            <a:extLst>
              <a:ext uri="{FF2B5EF4-FFF2-40B4-BE49-F238E27FC236}">
                <a16:creationId xmlns:a16="http://schemas.microsoft.com/office/drawing/2014/main" id="{2FA2A82A-5FFB-EAB7-624A-E00F9EA6DEC4}"/>
              </a:ext>
            </a:extLst>
          </p:cNvPr>
          <p:cNvSpPr>
            <a:spLocks noGrp="1"/>
          </p:cNvSpPr>
          <p:nvPr>
            <p:ph type="body" sz="quarter" idx="18" hasCustomPrompt="1"/>
          </p:nvPr>
        </p:nvSpPr>
        <p:spPr>
          <a:xfrm>
            <a:off x="638459" y="5232509"/>
            <a:ext cx="2188729" cy="493151"/>
          </a:xfrm>
        </p:spPr>
        <p:txBody>
          <a:bodyPr lIns="0" tIns="0" rIns="0" bIns="0" anchor="ctr">
            <a:noAutofit/>
          </a:bodyPr>
          <a:lstStyle>
            <a:lvl1pPr marL="0" indent="0" algn="ctr">
              <a:buNone/>
              <a:defRPr sz="3600" b="1" i="0">
                <a:solidFill>
                  <a:srgbClr val="C16548"/>
                </a:solidFill>
                <a:latin typeface="+mn-lt"/>
              </a:defRPr>
            </a:lvl1pPr>
          </a:lstStyle>
          <a:p>
            <a:pPr lvl="0"/>
            <a:r>
              <a:rPr lang="en-US" dirty="0"/>
              <a:t>Edit</a:t>
            </a:r>
          </a:p>
        </p:txBody>
      </p:sp>
      <p:sp>
        <p:nvSpPr>
          <p:cNvPr id="14" name="Text Placeholder 15">
            <a:extLst>
              <a:ext uri="{FF2B5EF4-FFF2-40B4-BE49-F238E27FC236}">
                <a16:creationId xmlns:a16="http://schemas.microsoft.com/office/drawing/2014/main" id="{1DD59288-2C4C-BA2F-F3C9-CEEC7BBAE558}"/>
              </a:ext>
            </a:extLst>
          </p:cNvPr>
          <p:cNvSpPr>
            <a:spLocks noGrp="1"/>
          </p:cNvSpPr>
          <p:nvPr>
            <p:ph type="body" sz="quarter" idx="33" hasCustomPrompt="1"/>
          </p:nvPr>
        </p:nvSpPr>
        <p:spPr>
          <a:xfrm>
            <a:off x="3547242" y="5232509"/>
            <a:ext cx="2188728" cy="493151"/>
          </a:xfrm>
        </p:spPr>
        <p:txBody>
          <a:bodyPr lIns="0" tIns="0" rIns="0" bIns="0" anchor="ctr">
            <a:noAutofit/>
          </a:bodyPr>
          <a:lstStyle>
            <a:lvl1pPr marL="0" indent="0" algn="ctr">
              <a:buNone/>
              <a:defRPr sz="3600" b="1" i="0">
                <a:solidFill>
                  <a:srgbClr val="C16548"/>
                </a:solidFill>
                <a:latin typeface="+mn-lt"/>
              </a:defRPr>
            </a:lvl1pPr>
          </a:lstStyle>
          <a:p>
            <a:pPr lvl="0"/>
            <a:r>
              <a:rPr lang="en-US" dirty="0"/>
              <a:t>Edit</a:t>
            </a:r>
          </a:p>
        </p:txBody>
      </p:sp>
      <p:sp>
        <p:nvSpPr>
          <p:cNvPr id="12" name="Text Placeholder 15">
            <a:extLst>
              <a:ext uri="{FF2B5EF4-FFF2-40B4-BE49-F238E27FC236}">
                <a16:creationId xmlns:a16="http://schemas.microsoft.com/office/drawing/2014/main" id="{A221A6B3-B644-8124-2E99-CBB5C1C0B2EE}"/>
              </a:ext>
            </a:extLst>
          </p:cNvPr>
          <p:cNvSpPr>
            <a:spLocks noGrp="1"/>
          </p:cNvSpPr>
          <p:nvPr>
            <p:ph type="body" sz="quarter" idx="31" hasCustomPrompt="1"/>
          </p:nvPr>
        </p:nvSpPr>
        <p:spPr>
          <a:xfrm>
            <a:off x="6456023" y="5232509"/>
            <a:ext cx="2188729" cy="493151"/>
          </a:xfrm>
        </p:spPr>
        <p:txBody>
          <a:bodyPr lIns="0" tIns="0" rIns="0" bIns="0" anchor="ctr">
            <a:noAutofit/>
          </a:bodyPr>
          <a:lstStyle>
            <a:lvl1pPr marL="0" indent="0" algn="ctr">
              <a:buNone/>
              <a:defRPr sz="3600" b="1" i="0">
                <a:solidFill>
                  <a:srgbClr val="C16548"/>
                </a:solidFill>
                <a:latin typeface="+mn-lt"/>
              </a:defRPr>
            </a:lvl1pPr>
          </a:lstStyle>
          <a:p>
            <a:pPr lvl="0"/>
            <a:r>
              <a:rPr lang="en-US" dirty="0"/>
              <a:t>Edit</a:t>
            </a:r>
          </a:p>
        </p:txBody>
      </p:sp>
      <p:sp>
        <p:nvSpPr>
          <p:cNvPr id="10" name="Text Placeholder 15">
            <a:extLst>
              <a:ext uri="{FF2B5EF4-FFF2-40B4-BE49-F238E27FC236}">
                <a16:creationId xmlns:a16="http://schemas.microsoft.com/office/drawing/2014/main" id="{282FC433-EED8-C305-2AE2-E3BC9D42E550}"/>
              </a:ext>
            </a:extLst>
          </p:cNvPr>
          <p:cNvSpPr>
            <a:spLocks noGrp="1"/>
          </p:cNvSpPr>
          <p:nvPr>
            <p:ph type="body" sz="quarter" idx="29" hasCustomPrompt="1"/>
          </p:nvPr>
        </p:nvSpPr>
        <p:spPr>
          <a:xfrm>
            <a:off x="9364806" y="5232509"/>
            <a:ext cx="2188729" cy="493151"/>
          </a:xfrm>
        </p:spPr>
        <p:txBody>
          <a:bodyPr lIns="0" tIns="0" rIns="0" bIns="0" anchor="ctr">
            <a:noAutofit/>
          </a:bodyPr>
          <a:lstStyle>
            <a:lvl1pPr marL="0" indent="0" algn="ctr">
              <a:buNone/>
              <a:defRPr sz="3600" b="1" i="0">
                <a:solidFill>
                  <a:srgbClr val="C16548"/>
                </a:solidFill>
                <a:latin typeface="+mn-lt"/>
              </a:defRPr>
            </a:lvl1pPr>
          </a:lstStyle>
          <a:p>
            <a:pPr lvl="0"/>
            <a:r>
              <a:rPr lang="en-US" dirty="0"/>
              <a:t>Edit</a:t>
            </a:r>
          </a:p>
        </p:txBody>
      </p:sp>
      <p:sp>
        <p:nvSpPr>
          <p:cNvPr id="9" name="Text Placeholder 18">
            <a:extLst>
              <a:ext uri="{FF2B5EF4-FFF2-40B4-BE49-F238E27FC236}">
                <a16:creationId xmlns:a16="http://schemas.microsoft.com/office/drawing/2014/main" id="{0824A580-B433-CC76-2FDC-C607FC5ECF8A}"/>
              </a:ext>
            </a:extLst>
          </p:cNvPr>
          <p:cNvSpPr>
            <a:spLocks noGrp="1"/>
          </p:cNvSpPr>
          <p:nvPr>
            <p:ph type="body" sz="quarter" idx="28"/>
          </p:nvPr>
        </p:nvSpPr>
        <p:spPr>
          <a:xfrm>
            <a:off x="638459" y="5742851"/>
            <a:ext cx="2188729" cy="369332"/>
          </a:xfrm>
        </p:spPr>
        <p:txBody>
          <a:bodyPr lIns="0" tIns="0" rIns="0" bIns="0">
            <a:noAutofit/>
          </a:bodyPr>
          <a:lstStyle>
            <a:lvl1pPr marL="0" indent="0" algn="ctr">
              <a:lnSpc>
                <a:spcPct val="150000"/>
              </a:lnSpc>
              <a:buFont typeface="Arial" panose="020B0604020202020204" pitchFamily="34" charset="0"/>
              <a:buNone/>
              <a:defRPr sz="1400" b="0" i="0" spc="50" baseline="0">
                <a:solidFill>
                  <a:srgbClr val="C16548"/>
                </a:solidFill>
                <a:latin typeface="+mn-lt"/>
              </a:defRPr>
            </a:lvl1pPr>
          </a:lstStyle>
          <a:p>
            <a:pPr lvl="0"/>
            <a:r>
              <a:rPr lang="en-US"/>
              <a:t>Click to edit Master text styles</a:t>
            </a:r>
          </a:p>
        </p:txBody>
      </p:sp>
      <p:sp>
        <p:nvSpPr>
          <p:cNvPr id="15" name="Text Placeholder 18">
            <a:extLst>
              <a:ext uri="{FF2B5EF4-FFF2-40B4-BE49-F238E27FC236}">
                <a16:creationId xmlns:a16="http://schemas.microsoft.com/office/drawing/2014/main" id="{479803CA-9514-7183-8AC8-13CC5B840641}"/>
              </a:ext>
            </a:extLst>
          </p:cNvPr>
          <p:cNvSpPr>
            <a:spLocks noGrp="1"/>
          </p:cNvSpPr>
          <p:nvPr>
            <p:ph type="body" sz="quarter" idx="34"/>
          </p:nvPr>
        </p:nvSpPr>
        <p:spPr>
          <a:xfrm>
            <a:off x="3547241" y="5742851"/>
            <a:ext cx="2188729" cy="369332"/>
          </a:xfrm>
        </p:spPr>
        <p:txBody>
          <a:bodyPr lIns="0" tIns="0" rIns="0" bIns="0">
            <a:noAutofit/>
          </a:bodyPr>
          <a:lstStyle>
            <a:lvl1pPr marL="0" indent="0" algn="ctr">
              <a:lnSpc>
                <a:spcPct val="150000"/>
              </a:lnSpc>
              <a:buFont typeface="Arial" panose="020B0604020202020204" pitchFamily="34" charset="0"/>
              <a:buNone/>
              <a:defRPr sz="1400" b="0" i="0" spc="50" baseline="0">
                <a:solidFill>
                  <a:srgbClr val="C16548"/>
                </a:solidFill>
                <a:latin typeface="+mn-lt"/>
              </a:defRPr>
            </a:lvl1pPr>
          </a:lstStyle>
          <a:p>
            <a:pPr lvl="0"/>
            <a:r>
              <a:rPr lang="en-US"/>
              <a:t>Click to edit Master text styles</a:t>
            </a:r>
          </a:p>
        </p:txBody>
      </p:sp>
      <p:sp>
        <p:nvSpPr>
          <p:cNvPr id="13" name="Text Placeholder 18">
            <a:extLst>
              <a:ext uri="{FF2B5EF4-FFF2-40B4-BE49-F238E27FC236}">
                <a16:creationId xmlns:a16="http://schemas.microsoft.com/office/drawing/2014/main" id="{861F1384-35C1-15D1-9228-D96AC95355B8}"/>
              </a:ext>
            </a:extLst>
          </p:cNvPr>
          <p:cNvSpPr>
            <a:spLocks noGrp="1"/>
          </p:cNvSpPr>
          <p:nvPr>
            <p:ph type="body" sz="quarter" idx="32"/>
          </p:nvPr>
        </p:nvSpPr>
        <p:spPr>
          <a:xfrm>
            <a:off x="6456023" y="5742851"/>
            <a:ext cx="2188729" cy="369332"/>
          </a:xfrm>
        </p:spPr>
        <p:txBody>
          <a:bodyPr lIns="0" tIns="0" rIns="0" bIns="0">
            <a:noAutofit/>
          </a:bodyPr>
          <a:lstStyle>
            <a:lvl1pPr marL="0" indent="0" algn="ctr">
              <a:lnSpc>
                <a:spcPct val="150000"/>
              </a:lnSpc>
              <a:buFont typeface="Arial" panose="020B0604020202020204" pitchFamily="34" charset="0"/>
              <a:buNone/>
              <a:defRPr sz="1400" b="0" i="0" spc="50" baseline="0">
                <a:solidFill>
                  <a:srgbClr val="C16548"/>
                </a:solidFill>
                <a:latin typeface="+mn-lt"/>
              </a:defRPr>
            </a:lvl1pPr>
          </a:lstStyle>
          <a:p>
            <a:pPr lvl="0"/>
            <a:r>
              <a:rPr lang="en-US"/>
              <a:t>Click to edit Master text styles</a:t>
            </a:r>
          </a:p>
        </p:txBody>
      </p:sp>
      <p:sp>
        <p:nvSpPr>
          <p:cNvPr id="11" name="Text Placeholder 18">
            <a:extLst>
              <a:ext uri="{FF2B5EF4-FFF2-40B4-BE49-F238E27FC236}">
                <a16:creationId xmlns:a16="http://schemas.microsoft.com/office/drawing/2014/main" id="{38B1D216-8DC7-A8D4-4857-4C7529D982EF}"/>
              </a:ext>
            </a:extLst>
          </p:cNvPr>
          <p:cNvSpPr>
            <a:spLocks noGrp="1"/>
          </p:cNvSpPr>
          <p:nvPr>
            <p:ph type="body" sz="quarter" idx="30"/>
          </p:nvPr>
        </p:nvSpPr>
        <p:spPr>
          <a:xfrm>
            <a:off x="9364806" y="5742851"/>
            <a:ext cx="2188729" cy="369332"/>
          </a:xfrm>
        </p:spPr>
        <p:txBody>
          <a:bodyPr lIns="0" tIns="0" rIns="0" bIns="0">
            <a:noAutofit/>
          </a:bodyPr>
          <a:lstStyle>
            <a:lvl1pPr marL="0" indent="0" algn="ctr">
              <a:lnSpc>
                <a:spcPct val="150000"/>
              </a:lnSpc>
              <a:buFont typeface="Arial" panose="020B0604020202020204" pitchFamily="34" charset="0"/>
              <a:buNone/>
              <a:defRPr sz="1400" b="0" i="0" spc="50" baseline="0">
                <a:solidFill>
                  <a:srgbClr val="C16548"/>
                </a:solidFill>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18C560A5-5844-81D4-98B4-29211FD2EA12}"/>
              </a:ext>
            </a:extLst>
          </p:cNvPr>
          <p:cNvSpPr>
            <a:spLocks noGrp="1"/>
          </p:cNvSpPr>
          <p:nvPr>
            <p:ph type="ftr" sz="quarter" idx="22"/>
          </p:nvPr>
        </p:nvSpPr>
        <p:spPr/>
        <p:txBody>
          <a:bodyPr/>
          <a:lstStyle/>
          <a:p>
            <a:endParaRPr lang="en-US" dirty="0"/>
          </a:p>
        </p:txBody>
      </p:sp>
      <p:sp>
        <p:nvSpPr>
          <p:cNvPr id="4" name="Slide Number Placeholder 3">
            <a:extLst>
              <a:ext uri="{FF2B5EF4-FFF2-40B4-BE49-F238E27FC236}">
                <a16:creationId xmlns:a16="http://schemas.microsoft.com/office/drawing/2014/main" id="{2DDFB1A8-4CF1-35AB-0707-AEAF88714AC8}"/>
              </a:ext>
            </a:extLst>
          </p:cNvPr>
          <p:cNvSpPr>
            <a:spLocks noGrp="1"/>
          </p:cNvSpPr>
          <p:nvPr>
            <p:ph type="sldNum" sz="quarter" idx="23"/>
          </p:nvPr>
        </p:nvSpPr>
        <p:spPr/>
        <p:txBody>
          <a:bodyPr/>
          <a:lstStyle/>
          <a:p>
            <a:fld id="{295C7AAE-A677-454A-8BDB-62A0650ACE98}" type="slidenum">
              <a:rPr lang="en-US" smtClean="0"/>
              <a:pPr/>
              <a:t>‹#›</a:t>
            </a:fld>
            <a:endParaRPr lang="en-US" dirty="0"/>
          </a:p>
        </p:txBody>
      </p:sp>
    </p:spTree>
    <p:extLst>
      <p:ext uri="{BB962C8B-B14F-4D97-AF65-F5344CB8AC3E}">
        <p14:creationId xmlns:p14="http://schemas.microsoft.com/office/powerpoint/2010/main" val="3846359587"/>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Title and Content">
    <p:bg>
      <p:bgPr>
        <a:solidFill>
          <a:schemeClr val="accent6"/>
        </a:solidFill>
        <a:effectLst/>
      </p:bgPr>
    </p:bg>
    <p:spTree>
      <p:nvGrpSpPr>
        <p:cNvPr id="1" name=""/>
        <p:cNvGrpSpPr/>
        <p:nvPr/>
      </p:nvGrpSpPr>
      <p:grpSpPr>
        <a:xfrm>
          <a:off x="0" y="0"/>
          <a:ext cx="0" cy="0"/>
          <a:chOff x="0" y="0"/>
          <a:chExt cx="0" cy="0"/>
        </a:xfrm>
      </p:grpSpPr>
      <p:sp>
        <p:nvSpPr>
          <p:cNvPr id="15" name="Picture Placeholder 26">
            <a:extLst>
              <a:ext uri="{FF2B5EF4-FFF2-40B4-BE49-F238E27FC236}">
                <a16:creationId xmlns:a16="http://schemas.microsoft.com/office/drawing/2014/main" id="{E0689DF6-C6F5-534C-0D45-ED59D0031289}"/>
              </a:ext>
            </a:extLst>
          </p:cNvPr>
          <p:cNvSpPr>
            <a:spLocks noGrp="1"/>
          </p:cNvSpPr>
          <p:nvPr>
            <p:ph type="pic" sz="quarter" idx="10"/>
          </p:nvPr>
        </p:nvSpPr>
        <p:spPr>
          <a:xfrm>
            <a:off x="838200" y="860958"/>
            <a:ext cx="4085468" cy="5136084"/>
          </a:xfrm>
          <a:custGeom>
            <a:avLst/>
            <a:gdLst>
              <a:gd name="connsiteX0" fmla="*/ 2247899 w 4495799"/>
              <a:gd name="connsiteY0" fmla="*/ 0 h 5651934"/>
              <a:gd name="connsiteX1" fmla="*/ 4495799 w 4495799"/>
              <a:gd name="connsiteY1" fmla="*/ 2223551 h 5651934"/>
              <a:gd name="connsiteX2" fmla="*/ 4495799 w 4495799"/>
              <a:gd name="connsiteY2" fmla="*/ 5651934 h 5651934"/>
              <a:gd name="connsiteX3" fmla="*/ 0 w 4495799"/>
              <a:gd name="connsiteY3" fmla="*/ 5651934 h 5651934"/>
              <a:gd name="connsiteX4" fmla="*/ 0 w 4495799"/>
              <a:gd name="connsiteY4" fmla="*/ 2223531 h 5651934"/>
              <a:gd name="connsiteX5" fmla="*/ 11605 w 4495799"/>
              <a:gd name="connsiteY5" fmla="*/ 1996206 h 5651934"/>
              <a:gd name="connsiteX6" fmla="*/ 2247899 w 4495799"/>
              <a:gd name="connsiteY6" fmla="*/ 0 h 565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5799" h="5651934">
                <a:moveTo>
                  <a:pt x="2247899" y="0"/>
                </a:moveTo>
                <a:cubicBezTo>
                  <a:pt x="3489380" y="0"/>
                  <a:pt x="4495799" y="995518"/>
                  <a:pt x="4495799" y="2223551"/>
                </a:cubicBezTo>
                <a:lnTo>
                  <a:pt x="4495799" y="5651934"/>
                </a:lnTo>
                <a:lnTo>
                  <a:pt x="0" y="5651934"/>
                </a:lnTo>
                <a:lnTo>
                  <a:pt x="0" y="2223531"/>
                </a:lnTo>
                <a:lnTo>
                  <a:pt x="11605" y="1996206"/>
                </a:lnTo>
                <a:cubicBezTo>
                  <a:pt x="126720" y="874967"/>
                  <a:pt x="1084011" y="0"/>
                  <a:pt x="2247899" y="0"/>
                </a:cubicBezTo>
                <a:close/>
              </a:path>
            </a:pathLst>
          </a:custGeom>
          <a:solidFill>
            <a:schemeClr val="accent4"/>
          </a:solidFill>
        </p:spPr>
        <p:txBody>
          <a:bodyPr wrap="square" anchor="ctr">
            <a:noAutofit/>
          </a:bodyPr>
          <a:lstStyle>
            <a:lvl1pPr marL="0" indent="0" algn="ctr">
              <a:buFont typeface="Arial" panose="020B0604020202020204" pitchFamily="34" charset="0"/>
              <a:buNone/>
              <a:defRPr sz="1400" b="0" i="0">
                <a:solidFill>
                  <a:schemeClr val="bg1"/>
                </a:solidFill>
                <a:latin typeface="Avenir Book" panose="02000503020000020003" pitchFamily="2" charset="0"/>
              </a:defRPr>
            </a:lvl1pPr>
          </a:lstStyle>
          <a:p>
            <a:r>
              <a:rPr lang="en-US"/>
              <a:t>Click icon to add picture</a:t>
            </a:r>
            <a:endParaRPr lang="en-US" dirty="0"/>
          </a:p>
        </p:txBody>
      </p:sp>
      <p:sp>
        <p:nvSpPr>
          <p:cNvPr id="16" name="TextBox 15">
            <a:extLst>
              <a:ext uri="{FF2B5EF4-FFF2-40B4-BE49-F238E27FC236}">
                <a16:creationId xmlns:a16="http://schemas.microsoft.com/office/drawing/2014/main" id="{248A60E5-D102-7326-D77E-C6DF8BDDA7D6}"/>
              </a:ext>
            </a:extLst>
          </p:cNvPr>
          <p:cNvSpPr txBox="1"/>
          <p:nvPr userDrawn="1"/>
        </p:nvSpPr>
        <p:spPr>
          <a:xfrm>
            <a:off x="6598508" y="6079524"/>
            <a:ext cx="184731" cy="369332"/>
          </a:xfrm>
          <a:prstGeom prst="rect">
            <a:avLst/>
          </a:prstGeom>
          <a:noFill/>
        </p:spPr>
        <p:txBody>
          <a:bodyPr wrap="none" rtlCol="0">
            <a:spAutoFit/>
          </a:bodyPr>
          <a:lstStyle/>
          <a:p>
            <a:endParaRPr lang="en-US" dirty="0"/>
          </a:p>
        </p:txBody>
      </p:sp>
      <p:sp>
        <p:nvSpPr>
          <p:cNvPr id="13" name="Title 1">
            <a:extLst>
              <a:ext uri="{FF2B5EF4-FFF2-40B4-BE49-F238E27FC236}">
                <a16:creationId xmlns:a16="http://schemas.microsoft.com/office/drawing/2014/main" id="{2D67076B-6CF0-B20E-9689-27FA1127A72A}"/>
              </a:ext>
            </a:extLst>
          </p:cNvPr>
          <p:cNvSpPr>
            <a:spLocks noGrp="1"/>
          </p:cNvSpPr>
          <p:nvPr>
            <p:ph type="title" hasCustomPrompt="1"/>
          </p:nvPr>
        </p:nvSpPr>
        <p:spPr>
          <a:xfrm>
            <a:off x="4548851" y="0"/>
            <a:ext cx="8160152" cy="6858000"/>
          </a:xfrm>
        </p:spPr>
        <p:txBody>
          <a:bodyPr anchor="ctr">
            <a:noAutofit/>
          </a:bodyPr>
          <a:lstStyle>
            <a:lvl1pPr algn="l">
              <a:defRPr sz="8000">
                <a:solidFill>
                  <a:schemeClr val="bg1"/>
                </a:solidFill>
                <a:latin typeface="+mj-lt"/>
              </a:defRPr>
            </a:lvl1pPr>
          </a:lstStyle>
          <a:p>
            <a:r>
              <a:rPr lang="en-US" dirty="0"/>
              <a:t>Master title</a:t>
            </a:r>
            <a:br>
              <a:rPr lang="en-US" dirty="0"/>
            </a:br>
            <a:r>
              <a:rPr lang="en-US" dirty="0"/>
              <a:t>Master title</a:t>
            </a:r>
            <a:br>
              <a:rPr lang="en-US" dirty="0"/>
            </a:br>
            <a:r>
              <a:rPr lang="en-US" dirty="0"/>
              <a:t>Master title</a:t>
            </a:r>
            <a:br>
              <a:rPr lang="en-US" dirty="0"/>
            </a:br>
            <a:r>
              <a:rPr lang="en-US" dirty="0"/>
              <a:t>Master title</a:t>
            </a:r>
            <a:br>
              <a:rPr lang="en-US" dirty="0"/>
            </a:br>
            <a:r>
              <a:rPr lang="en-US" dirty="0"/>
              <a:t>Master title</a:t>
            </a:r>
            <a:br>
              <a:rPr lang="en-US" dirty="0"/>
            </a:br>
            <a:r>
              <a:rPr lang="en-US" dirty="0"/>
              <a:t>Master title</a:t>
            </a:r>
            <a:br>
              <a:rPr lang="en-US" dirty="0"/>
            </a:br>
            <a:r>
              <a:rPr lang="en-US" dirty="0"/>
              <a:t>Master title</a:t>
            </a:r>
          </a:p>
        </p:txBody>
      </p:sp>
    </p:spTree>
    <p:extLst>
      <p:ext uri="{BB962C8B-B14F-4D97-AF65-F5344CB8AC3E}">
        <p14:creationId xmlns:p14="http://schemas.microsoft.com/office/powerpoint/2010/main" val="2353092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Title and Content">
    <p:bg>
      <p:bgPr>
        <a:solidFill>
          <a:schemeClr val="accent3"/>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F986A58D-6106-E01B-0BDC-2F992AD25A9D}"/>
              </a:ext>
            </a:extLst>
          </p:cNvPr>
          <p:cNvSpPr>
            <a:spLocks noGrp="1"/>
          </p:cNvSpPr>
          <p:nvPr>
            <p:ph type="title"/>
          </p:nvPr>
        </p:nvSpPr>
        <p:spPr>
          <a:xfrm>
            <a:off x="638462" y="642551"/>
            <a:ext cx="10915076" cy="1553680"/>
          </a:xfrm>
        </p:spPr>
        <p:txBody>
          <a:bodyPr lIns="0" tIns="0" rIns="0" bIns="0" anchor="t"/>
          <a:lstStyle>
            <a:lvl1pPr>
              <a:defRPr sz="5500">
                <a:solidFill>
                  <a:schemeClr val="accent4"/>
                </a:solidFill>
                <a:latin typeface="+mj-lt"/>
              </a:defRPr>
            </a:lvl1pPr>
          </a:lstStyle>
          <a:p>
            <a:r>
              <a:rPr lang="en-US"/>
              <a:t>Click to edit Master title style</a:t>
            </a:r>
            <a:endParaRPr lang="en-US" dirty="0"/>
          </a:p>
        </p:txBody>
      </p:sp>
      <p:sp>
        <p:nvSpPr>
          <p:cNvPr id="15" name="Picture Placeholder 5">
            <a:extLst>
              <a:ext uri="{FF2B5EF4-FFF2-40B4-BE49-F238E27FC236}">
                <a16:creationId xmlns:a16="http://schemas.microsoft.com/office/drawing/2014/main" id="{3F266306-412A-D7DE-40EF-45BBA13E5563}"/>
              </a:ext>
            </a:extLst>
          </p:cNvPr>
          <p:cNvSpPr>
            <a:spLocks noGrp="1"/>
          </p:cNvSpPr>
          <p:nvPr>
            <p:ph type="pic" sz="quarter" idx="24"/>
          </p:nvPr>
        </p:nvSpPr>
        <p:spPr>
          <a:xfrm>
            <a:off x="638460" y="2539313"/>
            <a:ext cx="685800" cy="685800"/>
          </a:xfrm>
        </p:spPr>
        <p:txBody>
          <a:bodyPr lIns="0" tIns="0" rIns="0" bIns="0">
            <a:noAutofit/>
          </a:bodyPr>
          <a:lstStyle>
            <a:lvl1pPr marL="0" indent="0">
              <a:buNone/>
              <a:defRPr sz="1200" b="0" i="0">
                <a:latin typeface="+mn-lt"/>
              </a:defRPr>
            </a:lvl1pPr>
          </a:lstStyle>
          <a:p>
            <a:r>
              <a:rPr lang="en-US"/>
              <a:t>Click icon to add picture</a:t>
            </a:r>
            <a:endParaRPr lang="en-US" dirty="0"/>
          </a:p>
        </p:txBody>
      </p:sp>
      <p:sp>
        <p:nvSpPr>
          <p:cNvPr id="33" name="Picture Placeholder 5">
            <a:extLst>
              <a:ext uri="{FF2B5EF4-FFF2-40B4-BE49-F238E27FC236}">
                <a16:creationId xmlns:a16="http://schemas.microsoft.com/office/drawing/2014/main" id="{28BF9A91-4021-72CF-EEBD-43B8B2F764A0}"/>
              </a:ext>
            </a:extLst>
          </p:cNvPr>
          <p:cNvSpPr>
            <a:spLocks noGrp="1"/>
          </p:cNvSpPr>
          <p:nvPr>
            <p:ph type="pic" sz="quarter" idx="33"/>
          </p:nvPr>
        </p:nvSpPr>
        <p:spPr>
          <a:xfrm>
            <a:off x="3534372" y="2539313"/>
            <a:ext cx="685800" cy="685800"/>
          </a:xfrm>
        </p:spPr>
        <p:txBody>
          <a:bodyPr lIns="0" tIns="0" rIns="0" bIns="0">
            <a:noAutofit/>
          </a:bodyPr>
          <a:lstStyle>
            <a:lvl1pPr marL="0" indent="0">
              <a:buNone/>
              <a:defRPr sz="1200" b="0" i="0">
                <a:latin typeface="+mn-lt"/>
              </a:defRPr>
            </a:lvl1pPr>
          </a:lstStyle>
          <a:p>
            <a:r>
              <a:rPr lang="en-US"/>
              <a:t>Click icon to add picture</a:t>
            </a:r>
            <a:endParaRPr lang="en-US" dirty="0"/>
          </a:p>
        </p:txBody>
      </p:sp>
      <p:sp>
        <p:nvSpPr>
          <p:cNvPr id="30" name="Picture Placeholder 5">
            <a:extLst>
              <a:ext uri="{FF2B5EF4-FFF2-40B4-BE49-F238E27FC236}">
                <a16:creationId xmlns:a16="http://schemas.microsoft.com/office/drawing/2014/main" id="{5D88CB52-BC08-9751-260B-B531030DCABC}"/>
              </a:ext>
            </a:extLst>
          </p:cNvPr>
          <p:cNvSpPr>
            <a:spLocks noGrp="1"/>
          </p:cNvSpPr>
          <p:nvPr>
            <p:ph type="pic" sz="quarter" idx="30"/>
          </p:nvPr>
        </p:nvSpPr>
        <p:spPr>
          <a:xfrm>
            <a:off x="6430282" y="2539313"/>
            <a:ext cx="685800" cy="685800"/>
          </a:xfrm>
        </p:spPr>
        <p:txBody>
          <a:bodyPr lIns="0" tIns="0" rIns="0" bIns="0">
            <a:noAutofit/>
          </a:bodyPr>
          <a:lstStyle>
            <a:lvl1pPr marL="0" indent="0">
              <a:buNone/>
              <a:defRPr sz="1200" b="0" i="0">
                <a:latin typeface="+mn-lt"/>
              </a:defRPr>
            </a:lvl1pPr>
          </a:lstStyle>
          <a:p>
            <a:r>
              <a:rPr lang="en-US"/>
              <a:t>Click icon to add picture</a:t>
            </a:r>
            <a:endParaRPr lang="en-US" dirty="0"/>
          </a:p>
        </p:txBody>
      </p:sp>
      <p:sp>
        <p:nvSpPr>
          <p:cNvPr id="21" name="Picture Placeholder 5">
            <a:extLst>
              <a:ext uri="{FF2B5EF4-FFF2-40B4-BE49-F238E27FC236}">
                <a16:creationId xmlns:a16="http://schemas.microsoft.com/office/drawing/2014/main" id="{06E6C850-58C9-7074-08C7-7D24B9A951FD}"/>
              </a:ext>
            </a:extLst>
          </p:cNvPr>
          <p:cNvSpPr>
            <a:spLocks noGrp="1"/>
          </p:cNvSpPr>
          <p:nvPr>
            <p:ph type="pic" sz="quarter" idx="27"/>
          </p:nvPr>
        </p:nvSpPr>
        <p:spPr>
          <a:xfrm>
            <a:off x="9326190" y="2539313"/>
            <a:ext cx="685800" cy="685800"/>
          </a:xfrm>
        </p:spPr>
        <p:txBody>
          <a:bodyPr lIns="0" tIns="0" rIns="0" bIns="0">
            <a:noAutofit/>
          </a:bodyPr>
          <a:lstStyle>
            <a:lvl1pPr marL="0" indent="0">
              <a:buNone/>
              <a:defRPr sz="1200" b="0" i="0">
                <a:latin typeface="+mn-lt"/>
              </a:defRPr>
            </a:lvl1pPr>
          </a:lstStyle>
          <a:p>
            <a:r>
              <a:rPr lang="en-US"/>
              <a:t>Click icon to add picture</a:t>
            </a:r>
            <a:endParaRPr lang="en-US" dirty="0"/>
          </a:p>
        </p:txBody>
      </p:sp>
      <p:sp>
        <p:nvSpPr>
          <p:cNvPr id="8" name="Text Placeholder 15">
            <a:extLst>
              <a:ext uri="{FF2B5EF4-FFF2-40B4-BE49-F238E27FC236}">
                <a16:creationId xmlns:a16="http://schemas.microsoft.com/office/drawing/2014/main" id="{CC404B5F-F158-CEF8-E5AF-9B7601510FA5}"/>
              </a:ext>
            </a:extLst>
          </p:cNvPr>
          <p:cNvSpPr>
            <a:spLocks noGrp="1"/>
          </p:cNvSpPr>
          <p:nvPr>
            <p:ph type="body" sz="quarter" idx="13"/>
          </p:nvPr>
        </p:nvSpPr>
        <p:spPr>
          <a:xfrm>
            <a:off x="638462" y="3397603"/>
            <a:ext cx="2227344" cy="430688"/>
          </a:xfrm>
        </p:spPr>
        <p:txBody>
          <a:bodyPr lIns="0" tIns="0" rIns="0" bIns="0">
            <a:noAutofit/>
          </a:bodyPr>
          <a:lstStyle>
            <a:lvl1pPr marL="0" indent="0">
              <a:buNone/>
              <a:defRPr sz="1800" b="1" i="0">
                <a:solidFill>
                  <a:srgbClr val="C16548"/>
                </a:solidFill>
                <a:latin typeface="+mn-lt"/>
              </a:defRPr>
            </a:lvl1pPr>
          </a:lstStyle>
          <a:p>
            <a:pPr lvl="0"/>
            <a:r>
              <a:rPr lang="en-US"/>
              <a:t>Click to edit Master text styles</a:t>
            </a:r>
          </a:p>
        </p:txBody>
      </p:sp>
      <p:sp>
        <p:nvSpPr>
          <p:cNvPr id="32" name="Text Placeholder 15">
            <a:extLst>
              <a:ext uri="{FF2B5EF4-FFF2-40B4-BE49-F238E27FC236}">
                <a16:creationId xmlns:a16="http://schemas.microsoft.com/office/drawing/2014/main" id="{0A395A78-D15C-3B71-AC48-52F422FF299A}"/>
              </a:ext>
            </a:extLst>
          </p:cNvPr>
          <p:cNvSpPr>
            <a:spLocks noGrp="1"/>
          </p:cNvSpPr>
          <p:nvPr>
            <p:ph type="body" sz="quarter" idx="32"/>
          </p:nvPr>
        </p:nvSpPr>
        <p:spPr>
          <a:xfrm>
            <a:off x="3534372" y="3397603"/>
            <a:ext cx="2227344" cy="430688"/>
          </a:xfrm>
        </p:spPr>
        <p:txBody>
          <a:bodyPr lIns="0" tIns="0" rIns="0" bIns="0">
            <a:noAutofit/>
          </a:bodyPr>
          <a:lstStyle>
            <a:lvl1pPr marL="0" indent="0">
              <a:buNone/>
              <a:defRPr sz="1800" b="1" i="0">
                <a:solidFill>
                  <a:srgbClr val="C16548"/>
                </a:solidFill>
                <a:latin typeface="+mn-lt"/>
              </a:defRPr>
            </a:lvl1pPr>
          </a:lstStyle>
          <a:p>
            <a:pPr lvl="0"/>
            <a:r>
              <a:rPr lang="en-US"/>
              <a:t>Click to edit Master text styles</a:t>
            </a:r>
          </a:p>
        </p:txBody>
      </p:sp>
      <p:sp>
        <p:nvSpPr>
          <p:cNvPr id="23" name="Text Placeholder 15">
            <a:extLst>
              <a:ext uri="{FF2B5EF4-FFF2-40B4-BE49-F238E27FC236}">
                <a16:creationId xmlns:a16="http://schemas.microsoft.com/office/drawing/2014/main" id="{C26292D0-5ED9-B06E-0FEC-5ECF9B61DA18}"/>
              </a:ext>
            </a:extLst>
          </p:cNvPr>
          <p:cNvSpPr>
            <a:spLocks noGrp="1"/>
          </p:cNvSpPr>
          <p:nvPr>
            <p:ph type="body" sz="quarter" idx="29"/>
          </p:nvPr>
        </p:nvSpPr>
        <p:spPr>
          <a:xfrm>
            <a:off x="6430282" y="3397603"/>
            <a:ext cx="2227344" cy="430688"/>
          </a:xfrm>
        </p:spPr>
        <p:txBody>
          <a:bodyPr lIns="0" tIns="0" rIns="0" bIns="0">
            <a:noAutofit/>
          </a:bodyPr>
          <a:lstStyle>
            <a:lvl1pPr marL="0" indent="0">
              <a:buNone/>
              <a:defRPr sz="1800" b="1" i="0">
                <a:solidFill>
                  <a:srgbClr val="C16548"/>
                </a:solidFill>
                <a:latin typeface="+mn-lt"/>
              </a:defRPr>
            </a:lvl1pPr>
          </a:lstStyle>
          <a:p>
            <a:pPr lvl="0"/>
            <a:r>
              <a:rPr lang="en-US"/>
              <a:t>Click to edit Master text styles</a:t>
            </a:r>
          </a:p>
        </p:txBody>
      </p:sp>
      <p:sp>
        <p:nvSpPr>
          <p:cNvPr id="20" name="Text Placeholder 15">
            <a:extLst>
              <a:ext uri="{FF2B5EF4-FFF2-40B4-BE49-F238E27FC236}">
                <a16:creationId xmlns:a16="http://schemas.microsoft.com/office/drawing/2014/main" id="{7025E22B-8EFC-3B41-7DF2-F2F0FBBFC260}"/>
              </a:ext>
            </a:extLst>
          </p:cNvPr>
          <p:cNvSpPr>
            <a:spLocks noGrp="1"/>
          </p:cNvSpPr>
          <p:nvPr>
            <p:ph type="body" sz="quarter" idx="26"/>
          </p:nvPr>
        </p:nvSpPr>
        <p:spPr>
          <a:xfrm>
            <a:off x="9326192" y="3397603"/>
            <a:ext cx="2227344" cy="430688"/>
          </a:xfrm>
        </p:spPr>
        <p:txBody>
          <a:bodyPr lIns="0" tIns="0" rIns="0" bIns="0">
            <a:noAutofit/>
          </a:bodyPr>
          <a:lstStyle>
            <a:lvl1pPr marL="0" indent="0">
              <a:buNone/>
              <a:defRPr sz="1800" b="1" i="0">
                <a:solidFill>
                  <a:srgbClr val="C16548"/>
                </a:solidFill>
                <a:latin typeface="+mn-lt"/>
              </a:defRPr>
            </a:lvl1pPr>
          </a:lstStyle>
          <a:p>
            <a:pPr lvl="0"/>
            <a:r>
              <a:rPr lang="en-US"/>
              <a:t>Click to edit Master text styles</a:t>
            </a:r>
          </a:p>
        </p:txBody>
      </p:sp>
      <p:sp>
        <p:nvSpPr>
          <p:cNvPr id="38" name="Text Placeholder 18">
            <a:extLst>
              <a:ext uri="{FF2B5EF4-FFF2-40B4-BE49-F238E27FC236}">
                <a16:creationId xmlns:a16="http://schemas.microsoft.com/office/drawing/2014/main" id="{459D7743-7A8F-C73A-B9D5-49190ED512A1}"/>
              </a:ext>
            </a:extLst>
          </p:cNvPr>
          <p:cNvSpPr>
            <a:spLocks noGrp="1"/>
          </p:cNvSpPr>
          <p:nvPr>
            <p:ph type="body" sz="quarter" idx="36"/>
          </p:nvPr>
        </p:nvSpPr>
        <p:spPr>
          <a:xfrm>
            <a:off x="638462" y="4000780"/>
            <a:ext cx="2227344" cy="2078744"/>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p:txBody>
      </p:sp>
      <p:sp>
        <p:nvSpPr>
          <p:cNvPr id="37" name="Text Placeholder 18">
            <a:extLst>
              <a:ext uri="{FF2B5EF4-FFF2-40B4-BE49-F238E27FC236}">
                <a16:creationId xmlns:a16="http://schemas.microsoft.com/office/drawing/2014/main" id="{D4BD1280-EFE5-3F5B-2E53-29FC62D22186}"/>
              </a:ext>
            </a:extLst>
          </p:cNvPr>
          <p:cNvSpPr>
            <a:spLocks noGrp="1"/>
          </p:cNvSpPr>
          <p:nvPr>
            <p:ph type="body" sz="quarter" idx="35"/>
          </p:nvPr>
        </p:nvSpPr>
        <p:spPr>
          <a:xfrm>
            <a:off x="3534372" y="4000780"/>
            <a:ext cx="2227344" cy="2078744"/>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p:txBody>
      </p:sp>
      <p:sp>
        <p:nvSpPr>
          <p:cNvPr id="36" name="Text Placeholder 18">
            <a:extLst>
              <a:ext uri="{FF2B5EF4-FFF2-40B4-BE49-F238E27FC236}">
                <a16:creationId xmlns:a16="http://schemas.microsoft.com/office/drawing/2014/main" id="{D7323A54-CEF7-D9AE-B43D-CCF5F95273CC}"/>
              </a:ext>
            </a:extLst>
          </p:cNvPr>
          <p:cNvSpPr>
            <a:spLocks noGrp="1"/>
          </p:cNvSpPr>
          <p:nvPr>
            <p:ph type="body" sz="quarter" idx="34"/>
          </p:nvPr>
        </p:nvSpPr>
        <p:spPr>
          <a:xfrm>
            <a:off x="6430282" y="4000780"/>
            <a:ext cx="2227344" cy="2078744"/>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p:txBody>
      </p:sp>
      <p:sp>
        <p:nvSpPr>
          <p:cNvPr id="35" name="Text Placeholder 18">
            <a:extLst>
              <a:ext uri="{FF2B5EF4-FFF2-40B4-BE49-F238E27FC236}">
                <a16:creationId xmlns:a16="http://schemas.microsoft.com/office/drawing/2014/main" id="{C50A54A3-4CD3-53F4-3FFE-F664FBFCB16A}"/>
              </a:ext>
            </a:extLst>
          </p:cNvPr>
          <p:cNvSpPr>
            <a:spLocks noGrp="1"/>
          </p:cNvSpPr>
          <p:nvPr>
            <p:ph type="body" sz="quarter" idx="25"/>
          </p:nvPr>
        </p:nvSpPr>
        <p:spPr>
          <a:xfrm>
            <a:off x="9326191" y="4000780"/>
            <a:ext cx="2227344" cy="2078744"/>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18C560A5-5844-81D4-98B4-29211FD2EA12}"/>
              </a:ext>
            </a:extLst>
          </p:cNvPr>
          <p:cNvSpPr>
            <a:spLocks noGrp="1"/>
          </p:cNvSpPr>
          <p:nvPr>
            <p:ph type="ftr" sz="quarter" idx="22"/>
          </p:nvPr>
        </p:nvSpPr>
        <p:spPr/>
        <p:txBody>
          <a:bodyPr/>
          <a:lstStyle/>
          <a:p>
            <a:endParaRPr lang="en-US" dirty="0"/>
          </a:p>
        </p:txBody>
      </p:sp>
      <p:sp>
        <p:nvSpPr>
          <p:cNvPr id="4" name="Slide Number Placeholder 3">
            <a:extLst>
              <a:ext uri="{FF2B5EF4-FFF2-40B4-BE49-F238E27FC236}">
                <a16:creationId xmlns:a16="http://schemas.microsoft.com/office/drawing/2014/main" id="{2DDFB1A8-4CF1-35AB-0707-AEAF88714AC8}"/>
              </a:ext>
            </a:extLst>
          </p:cNvPr>
          <p:cNvSpPr>
            <a:spLocks noGrp="1"/>
          </p:cNvSpPr>
          <p:nvPr>
            <p:ph type="sldNum" sz="quarter" idx="23"/>
          </p:nvPr>
        </p:nvSpPr>
        <p:spPr/>
        <p:txBody>
          <a:bodyPr/>
          <a:lstStyle/>
          <a:p>
            <a:fld id="{295C7AAE-A677-454A-8BDB-62A0650ACE98}" type="slidenum">
              <a:rPr lang="en-US" smtClean="0"/>
              <a:pPr/>
              <a:t>‹#›</a:t>
            </a:fld>
            <a:endParaRPr lang="en-US" dirty="0"/>
          </a:p>
        </p:txBody>
      </p:sp>
    </p:spTree>
    <p:extLst>
      <p:ext uri="{BB962C8B-B14F-4D97-AF65-F5344CB8AC3E}">
        <p14:creationId xmlns:p14="http://schemas.microsoft.com/office/powerpoint/2010/main" val="4270664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accent1"/>
        </a:solidFill>
        <a:effectLst/>
      </p:bgPr>
    </p:bg>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75B86244-CE85-A100-2FAE-57F9E9959565}"/>
              </a:ext>
            </a:extLst>
          </p:cNvPr>
          <p:cNvSpPr>
            <a:spLocks noGrp="1"/>
          </p:cNvSpPr>
          <p:nvPr>
            <p:ph type="body" sz="quarter" idx="13" hasCustomPrompt="1"/>
          </p:nvPr>
        </p:nvSpPr>
        <p:spPr>
          <a:xfrm>
            <a:off x="783681" y="4554640"/>
            <a:ext cx="7156551" cy="992899"/>
          </a:xfrm>
        </p:spPr>
        <p:txBody>
          <a:bodyPr lIns="0" tIns="0" rIns="0" bIns="0">
            <a:noAutofit/>
          </a:bodyPr>
          <a:lstStyle>
            <a:lvl1pPr marL="0" indent="0">
              <a:buNone/>
              <a:defRPr sz="8000" b="0" spc="1000" baseline="0">
                <a:solidFill>
                  <a:schemeClr val="bg1">
                    <a:alpha val="10000"/>
                  </a:schemeClr>
                </a:solidFill>
                <a:latin typeface="+mj-lt"/>
              </a:defRPr>
            </a:lvl1pPr>
            <a:lvl2pPr marL="457200" indent="0">
              <a:buNone/>
              <a:defRPr>
                <a:latin typeface="Felix Titling" pitchFamily="82" charset="77"/>
              </a:defRPr>
            </a:lvl2pPr>
            <a:lvl3pPr marL="914400" indent="0">
              <a:buNone/>
              <a:defRPr>
                <a:latin typeface="Felix Titling" pitchFamily="82" charset="77"/>
              </a:defRPr>
            </a:lvl3pPr>
            <a:lvl4pPr marL="1371600" indent="0">
              <a:buNone/>
              <a:defRPr>
                <a:latin typeface="Felix Titling" pitchFamily="82" charset="77"/>
              </a:defRPr>
            </a:lvl4pPr>
            <a:lvl5pPr marL="1828800" indent="0">
              <a:buNone/>
              <a:defRPr>
                <a:latin typeface="Felix Titling" pitchFamily="82" charset="77"/>
              </a:defRPr>
            </a:lvl5pPr>
          </a:lstStyle>
          <a:p>
            <a:pPr lvl="0"/>
            <a:r>
              <a:rPr lang="en-US" dirty="0"/>
              <a:t>title</a:t>
            </a:r>
          </a:p>
        </p:txBody>
      </p:sp>
      <p:sp>
        <p:nvSpPr>
          <p:cNvPr id="9" name="Text Placeholder 3">
            <a:extLst>
              <a:ext uri="{FF2B5EF4-FFF2-40B4-BE49-F238E27FC236}">
                <a16:creationId xmlns:a16="http://schemas.microsoft.com/office/drawing/2014/main" id="{41BADE24-E02E-B86B-4973-FF07C9C25E12}"/>
              </a:ext>
            </a:extLst>
          </p:cNvPr>
          <p:cNvSpPr>
            <a:spLocks noGrp="1"/>
          </p:cNvSpPr>
          <p:nvPr>
            <p:ph type="body" sz="quarter" idx="12" hasCustomPrompt="1"/>
          </p:nvPr>
        </p:nvSpPr>
        <p:spPr>
          <a:xfrm>
            <a:off x="783681" y="1296361"/>
            <a:ext cx="7156551" cy="992899"/>
          </a:xfrm>
        </p:spPr>
        <p:txBody>
          <a:bodyPr lIns="0" tIns="0" rIns="0" bIns="0">
            <a:noAutofit/>
          </a:bodyPr>
          <a:lstStyle>
            <a:lvl1pPr marL="0" indent="0">
              <a:buNone/>
              <a:defRPr sz="8000" b="0" spc="1000" baseline="0">
                <a:solidFill>
                  <a:schemeClr val="bg1">
                    <a:alpha val="10000"/>
                  </a:schemeClr>
                </a:solidFill>
                <a:latin typeface="+mj-lt"/>
              </a:defRPr>
            </a:lvl1pPr>
            <a:lvl2pPr marL="457200" indent="0">
              <a:buNone/>
              <a:defRPr>
                <a:latin typeface="Felix Titling" pitchFamily="82" charset="77"/>
              </a:defRPr>
            </a:lvl2pPr>
            <a:lvl3pPr marL="914400" indent="0">
              <a:buNone/>
              <a:defRPr>
                <a:latin typeface="Felix Titling" pitchFamily="82" charset="77"/>
              </a:defRPr>
            </a:lvl3pPr>
            <a:lvl4pPr marL="1371600" indent="0">
              <a:buNone/>
              <a:defRPr>
                <a:latin typeface="Felix Titling" pitchFamily="82" charset="77"/>
              </a:defRPr>
            </a:lvl4pPr>
            <a:lvl5pPr marL="1828800" indent="0">
              <a:buNone/>
              <a:defRPr>
                <a:latin typeface="Felix Titling" pitchFamily="82" charset="77"/>
              </a:defRPr>
            </a:lvl5pPr>
          </a:lstStyle>
          <a:p>
            <a:pPr lvl="0"/>
            <a:r>
              <a:rPr lang="en-US" dirty="0"/>
              <a:t>Master</a:t>
            </a:r>
          </a:p>
        </p:txBody>
      </p:sp>
      <p:sp>
        <p:nvSpPr>
          <p:cNvPr id="12" name="Picture Placeholder 11">
            <a:extLst>
              <a:ext uri="{FF2B5EF4-FFF2-40B4-BE49-F238E27FC236}">
                <a16:creationId xmlns:a16="http://schemas.microsoft.com/office/drawing/2014/main" id="{096E5F1B-46ED-3EC5-71CF-9A8DF9B5AA9D}"/>
              </a:ext>
            </a:extLst>
          </p:cNvPr>
          <p:cNvSpPr>
            <a:spLocks noGrp="1"/>
          </p:cNvSpPr>
          <p:nvPr>
            <p:ph type="pic" sz="quarter" idx="10"/>
          </p:nvPr>
        </p:nvSpPr>
        <p:spPr>
          <a:xfrm>
            <a:off x="6078452" y="1"/>
            <a:ext cx="5329866" cy="6857999"/>
          </a:xfrm>
          <a:custGeom>
            <a:avLst/>
            <a:gdLst>
              <a:gd name="connsiteX0" fmla="*/ 1468669 w 5329866"/>
              <a:gd name="connsiteY0" fmla="*/ 0 h 6857999"/>
              <a:gd name="connsiteX1" fmla="*/ 3861198 w 5329866"/>
              <a:gd name="connsiteY1" fmla="*/ 0 h 6857999"/>
              <a:gd name="connsiteX2" fmla="*/ 3935198 w 5329866"/>
              <a:gd name="connsiteY2" fmla="*/ 35648 h 6857999"/>
              <a:gd name="connsiteX3" fmla="*/ 5329866 w 5329866"/>
              <a:gd name="connsiteY3" fmla="*/ 2378939 h 6857999"/>
              <a:gd name="connsiteX4" fmla="*/ 5326197 w 5329866"/>
              <a:gd name="connsiteY4" fmla="*/ 2451597 h 6857999"/>
              <a:gd name="connsiteX5" fmla="*/ 5329866 w 5329866"/>
              <a:gd name="connsiteY5" fmla="*/ 2451597 h 6857999"/>
              <a:gd name="connsiteX6" fmla="*/ 5329866 w 5329866"/>
              <a:gd name="connsiteY6" fmla="*/ 4479062 h 6857999"/>
              <a:gd name="connsiteX7" fmla="*/ 5329866 w 5329866"/>
              <a:gd name="connsiteY7" fmla="*/ 4613614 h 6857999"/>
              <a:gd name="connsiteX8" fmla="*/ 5323072 w 5329866"/>
              <a:gd name="connsiteY8" fmla="*/ 4613614 h 6857999"/>
              <a:gd name="connsiteX9" fmla="*/ 5316108 w 5329866"/>
              <a:gd name="connsiteY9" fmla="*/ 4751536 h 6857999"/>
              <a:gd name="connsiteX10" fmla="*/ 4074162 w 5329866"/>
              <a:gd name="connsiteY10" fmla="*/ 6741331 h 6857999"/>
              <a:gd name="connsiteX11" fmla="*/ 3866902 w 5329866"/>
              <a:gd name="connsiteY11" fmla="*/ 6857999 h 6857999"/>
              <a:gd name="connsiteX12" fmla="*/ 1462965 w 5329866"/>
              <a:gd name="connsiteY12" fmla="*/ 6857999 h 6857999"/>
              <a:gd name="connsiteX13" fmla="*/ 1255705 w 5329866"/>
              <a:gd name="connsiteY13" fmla="*/ 6741331 h 6857999"/>
              <a:gd name="connsiteX14" fmla="*/ 13759 w 5329866"/>
              <a:gd name="connsiteY14" fmla="*/ 4751536 h 6857999"/>
              <a:gd name="connsiteX15" fmla="*/ 6794 w 5329866"/>
              <a:gd name="connsiteY15" fmla="*/ 4613614 h 6857999"/>
              <a:gd name="connsiteX16" fmla="*/ 2 w 5329866"/>
              <a:gd name="connsiteY16" fmla="*/ 4613614 h 6857999"/>
              <a:gd name="connsiteX17" fmla="*/ 2 w 5329866"/>
              <a:gd name="connsiteY17" fmla="*/ 4479104 h 6857999"/>
              <a:gd name="connsiteX18" fmla="*/ 0 w 5329866"/>
              <a:gd name="connsiteY18" fmla="*/ 4479062 h 6857999"/>
              <a:gd name="connsiteX19" fmla="*/ 2 w 5329866"/>
              <a:gd name="connsiteY19" fmla="*/ 4479020 h 6857999"/>
              <a:gd name="connsiteX20" fmla="*/ 2 w 5329866"/>
              <a:gd name="connsiteY20" fmla="*/ 2451597 h 6857999"/>
              <a:gd name="connsiteX21" fmla="*/ 3670 w 5329866"/>
              <a:gd name="connsiteY21" fmla="*/ 2451597 h 6857999"/>
              <a:gd name="connsiteX22" fmla="*/ 0 w 5329866"/>
              <a:gd name="connsiteY22" fmla="*/ 2378939 h 6857999"/>
              <a:gd name="connsiteX23" fmla="*/ 1394668 w 5329866"/>
              <a:gd name="connsiteY23" fmla="*/ 35648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29866" h="6857999">
                <a:moveTo>
                  <a:pt x="1468669" y="0"/>
                </a:moveTo>
                <a:lnTo>
                  <a:pt x="3861198" y="0"/>
                </a:lnTo>
                <a:lnTo>
                  <a:pt x="3935198" y="35648"/>
                </a:lnTo>
                <a:cubicBezTo>
                  <a:pt x="4765925" y="486926"/>
                  <a:pt x="5329866" y="1367075"/>
                  <a:pt x="5329866" y="2378939"/>
                </a:cubicBezTo>
                <a:lnTo>
                  <a:pt x="5326197" y="2451597"/>
                </a:lnTo>
                <a:lnTo>
                  <a:pt x="5329866" y="2451597"/>
                </a:lnTo>
                <a:lnTo>
                  <a:pt x="5329866" y="4479062"/>
                </a:lnTo>
                <a:lnTo>
                  <a:pt x="5329866" y="4613614"/>
                </a:lnTo>
                <a:lnTo>
                  <a:pt x="5323072" y="4613614"/>
                </a:lnTo>
                <a:lnTo>
                  <a:pt x="5316108" y="4751536"/>
                </a:lnTo>
                <a:cubicBezTo>
                  <a:pt x="5230813" y="5591417"/>
                  <a:pt x="4755512" y="6316001"/>
                  <a:pt x="4074162" y="6741331"/>
                </a:cubicBezTo>
                <a:lnTo>
                  <a:pt x="3866902" y="6857999"/>
                </a:lnTo>
                <a:lnTo>
                  <a:pt x="1462965" y="6857999"/>
                </a:lnTo>
                <a:lnTo>
                  <a:pt x="1255705" y="6741331"/>
                </a:lnTo>
                <a:cubicBezTo>
                  <a:pt x="574355" y="6316001"/>
                  <a:pt x="99054" y="5591417"/>
                  <a:pt x="13759" y="4751536"/>
                </a:cubicBezTo>
                <a:lnTo>
                  <a:pt x="6794" y="4613614"/>
                </a:lnTo>
                <a:lnTo>
                  <a:pt x="2" y="4613614"/>
                </a:lnTo>
                <a:lnTo>
                  <a:pt x="2" y="4479104"/>
                </a:lnTo>
                <a:lnTo>
                  <a:pt x="0" y="4479062"/>
                </a:lnTo>
                <a:lnTo>
                  <a:pt x="2" y="4479020"/>
                </a:lnTo>
                <a:lnTo>
                  <a:pt x="2" y="2451597"/>
                </a:lnTo>
                <a:lnTo>
                  <a:pt x="3670" y="2451597"/>
                </a:lnTo>
                <a:lnTo>
                  <a:pt x="0" y="2378939"/>
                </a:lnTo>
                <a:cubicBezTo>
                  <a:pt x="0" y="1367075"/>
                  <a:pt x="563941" y="486926"/>
                  <a:pt x="1394668" y="35648"/>
                </a:cubicBezTo>
                <a:close/>
              </a:path>
            </a:pathLst>
          </a:custGeom>
          <a:solidFill>
            <a:schemeClr val="accent2"/>
          </a:solidFill>
        </p:spPr>
        <p:txBody>
          <a:bodyPr wrap="square" anchor="ctr">
            <a:noAutofit/>
          </a:bodyPr>
          <a:lstStyle>
            <a:lvl1pPr marL="0" indent="0" algn="ctr">
              <a:buNone/>
              <a:defRPr sz="1400" b="0" i="0">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3E88BC5D-D10D-D2EE-8AE9-4CDCE46A205D}"/>
              </a:ext>
            </a:extLst>
          </p:cNvPr>
          <p:cNvSpPr>
            <a:spLocks noGrp="1"/>
          </p:cNvSpPr>
          <p:nvPr>
            <p:ph type="title" hasCustomPrompt="1"/>
          </p:nvPr>
        </p:nvSpPr>
        <p:spPr>
          <a:xfrm>
            <a:off x="783681" y="2404268"/>
            <a:ext cx="7217511" cy="2049462"/>
          </a:xfrm>
        </p:spPr>
        <p:txBody>
          <a:bodyPr vert="horz" lIns="0" tIns="0" rIns="0" bIns="0" rtlCol="0" anchor="t">
            <a:noAutofit/>
          </a:bodyPr>
          <a:lstStyle>
            <a:lvl1pPr>
              <a:defRPr lang="en-US" sz="8000" b="0" i="0" spc="1000">
                <a:solidFill>
                  <a:schemeClr val="bg1"/>
                </a:solidFill>
                <a:ea typeface="+mn-ea"/>
                <a:cs typeface="+mn-cs"/>
              </a:defRPr>
            </a:lvl1pPr>
          </a:lstStyle>
          <a:p>
            <a:pPr marL="0" lvl="0" indent="0">
              <a:spcBef>
                <a:spcPts val="1000"/>
              </a:spcBef>
              <a:buFont typeface="Arial" panose="020B0604020202020204" pitchFamily="34" charset="0"/>
            </a:pPr>
            <a:r>
              <a:rPr lang="en-US" dirty="0"/>
              <a:t>Master Title</a:t>
            </a:r>
          </a:p>
        </p:txBody>
      </p:sp>
    </p:spTree>
    <p:extLst>
      <p:ext uri="{BB962C8B-B14F-4D97-AF65-F5344CB8AC3E}">
        <p14:creationId xmlns:p14="http://schemas.microsoft.com/office/powerpoint/2010/main" val="2212233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chemeClr val="accent2"/>
        </a:solidFill>
        <a:effectLst/>
      </p:bgPr>
    </p:bg>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DAB6B870-F337-8AB9-902B-76B31B88B8DE}"/>
              </a:ext>
            </a:extLst>
          </p:cNvPr>
          <p:cNvSpPr>
            <a:spLocks noGrp="1"/>
          </p:cNvSpPr>
          <p:nvPr>
            <p:ph type="title"/>
          </p:nvPr>
        </p:nvSpPr>
        <p:spPr>
          <a:xfrm>
            <a:off x="6096000" y="3039033"/>
            <a:ext cx="3478306" cy="3186954"/>
          </a:xfrm>
        </p:spPr>
        <p:txBody>
          <a:bodyPr vert="horz" lIns="0" tIns="0" rIns="0" bIns="0" rtlCol="0" anchor="t">
            <a:noAutofit/>
          </a:bodyPr>
          <a:lstStyle>
            <a:lvl1pPr>
              <a:lnSpc>
                <a:spcPct val="150000"/>
              </a:lnSpc>
              <a:defRPr lang="en-US" sz="1600" b="1" i="0" spc="50">
                <a:solidFill>
                  <a:schemeClr val="accent1"/>
                </a:solidFill>
                <a:latin typeface="+mn-lt"/>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5" name="Text Placeholder 3">
            <a:extLst>
              <a:ext uri="{FF2B5EF4-FFF2-40B4-BE49-F238E27FC236}">
                <a16:creationId xmlns:a16="http://schemas.microsoft.com/office/drawing/2014/main" id="{75DAF62C-340B-6252-0BC2-3BFF3473EC93}"/>
              </a:ext>
            </a:extLst>
          </p:cNvPr>
          <p:cNvSpPr>
            <a:spLocks noGrp="1"/>
          </p:cNvSpPr>
          <p:nvPr>
            <p:ph type="body" sz="quarter" idx="19" hasCustomPrompt="1"/>
          </p:nvPr>
        </p:nvSpPr>
        <p:spPr>
          <a:xfrm>
            <a:off x="3290962" y="-801666"/>
            <a:ext cx="4667994" cy="7825231"/>
          </a:xfrm>
        </p:spPr>
        <p:txBody>
          <a:bodyPr lIns="0" tIns="0" rIns="0" bIns="0">
            <a:noAutofit/>
          </a:bodyPr>
          <a:lstStyle>
            <a:lvl1pPr marL="0" indent="0" algn="l">
              <a:lnSpc>
                <a:spcPct val="90000"/>
              </a:lnSpc>
              <a:spcBef>
                <a:spcPts val="0"/>
              </a:spcBef>
              <a:buNone/>
              <a:defRPr sz="8500" b="0" spc="650" baseline="0">
                <a:solidFill>
                  <a:schemeClr val="tx2">
                    <a:alpha val="10000"/>
                  </a:schemeClr>
                </a:solidFill>
                <a:latin typeface="+mj-lt"/>
              </a:defRPr>
            </a:lvl1pPr>
            <a:lvl2pPr marL="457200" indent="0">
              <a:buNone/>
              <a:defRPr>
                <a:latin typeface="Felix Titling" pitchFamily="82" charset="77"/>
              </a:defRPr>
            </a:lvl2pPr>
            <a:lvl3pPr marL="914400" indent="0">
              <a:buNone/>
              <a:defRPr>
                <a:latin typeface="Felix Titling" pitchFamily="82" charset="77"/>
              </a:defRPr>
            </a:lvl3pPr>
            <a:lvl4pPr marL="1371600" indent="0">
              <a:buNone/>
              <a:defRPr>
                <a:latin typeface="Felix Titling" pitchFamily="82" charset="77"/>
              </a:defRPr>
            </a:lvl4pPr>
            <a:lvl5pPr marL="1828800" indent="0">
              <a:buNone/>
              <a:defRPr>
                <a:latin typeface="Felix Titling" pitchFamily="82" charset="77"/>
              </a:defRPr>
            </a:lvl5pPr>
          </a:lstStyle>
          <a:p>
            <a:pPr lvl="0"/>
            <a:r>
              <a:rPr lang="en-US" dirty="0"/>
              <a:t>Thank</a:t>
            </a:r>
          </a:p>
          <a:p>
            <a:pPr lvl="0"/>
            <a:r>
              <a:rPr lang="en-US" dirty="0"/>
              <a:t>Thank</a:t>
            </a:r>
          </a:p>
          <a:p>
            <a:pPr lvl="0"/>
            <a:r>
              <a:rPr lang="en-US" dirty="0"/>
              <a:t>Thank you</a:t>
            </a:r>
          </a:p>
          <a:p>
            <a:pPr lvl="0"/>
            <a:r>
              <a:rPr lang="en-US" dirty="0"/>
              <a:t>You</a:t>
            </a:r>
          </a:p>
          <a:p>
            <a:pPr lvl="0"/>
            <a:r>
              <a:rPr lang="en-US" dirty="0"/>
              <a:t>You</a:t>
            </a:r>
          </a:p>
          <a:p>
            <a:pPr lvl="0"/>
            <a:r>
              <a:rPr lang="en-US" dirty="0"/>
              <a:t>you</a:t>
            </a:r>
          </a:p>
        </p:txBody>
      </p:sp>
      <p:sp>
        <p:nvSpPr>
          <p:cNvPr id="6" name="Text Placeholder 3">
            <a:extLst>
              <a:ext uri="{FF2B5EF4-FFF2-40B4-BE49-F238E27FC236}">
                <a16:creationId xmlns:a16="http://schemas.microsoft.com/office/drawing/2014/main" id="{5FC1157C-46E6-2A07-1641-C8F887949255}"/>
              </a:ext>
            </a:extLst>
          </p:cNvPr>
          <p:cNvSpPr>
            <a:spLocks noGrp="1"/>
          </p:cNvSpPr>
          <p:nvPr>
            <p:ph type="body" sz="quarter" idx="20" hasCustomPrompt="1"/>
          </p:nvPr>
        </p:nvSpPr>
        <p:spPr>
          <a:xfrm>
            <a:off x="3290962" y="1467062"/>
            <a:ext cx="4667994" cy="2420772"/>
          </a:xfrm>
        </p:spPr>
        <p:txBody>
          <a:bodyPr lIns="0" tIns="0" rIns="0" bIns="0" anchor="ctr">
            <a:noAutofit/>
          </a:bodyPr>
          <a:lstStyle>
            <a:lvl1pPr marL="0" indent="0" algn="l">
              <a:lnSpc>
                <a:spcPct val="90000"/>
              </a:lnSpc>
              <a:spcBef>
                <a:spcPts val="0"/>
              </a:spcBef>
              <a:buNone/>
              <a:defRPr sz="8500" b="0" spc="650" baseline="0">
                <a:solidFill>
                  <a:schemeClr val="tx2"/>
                </a:solidFill>
                <a:latin typeface="+mj-lt"/>
              </a:defRPr>
            </a:lvl1pPr>
            <a:lvl2pPr marL="457200" indent="0">
              <a:buNone/>
              <a:defRPr>
                <a:latin typeface="Felix Titling" pitchFamily="82" charset="77"/>
              </a:defRPr>
            </a:lvl2pPr>
            <a:lvl3pPr marL="914400" indent="0">
              <a:buNone/>
              <a:defRPr>
                <a:latin typeface="Felix Titling" pitchFamily="82" charset="77"/>
              </a:defRPr>
            </a:lvl3pPr>
            <a:lvl4pPr marL="1371600" indent="0">
              <a:buNone/>
              <a:defRPr>
                <a:latin typeface="Felix Titling" pitchFamily="82" charset="77"/>
              </a:defRPr>
            </a:lvl4pPr>
            <a:lvl5pPr marL="1828800" indent="0">
              <a:buNone/>
              <a:defRPr>
                <a:latin typeface="Felix Titling" pitchFamily="82" charset="77"/>
              </a:defRPr>
            </a:lvl5pPr>
          </a:lstStyle>
          <a:p>
            <a:pPr lvl="0"/>
            <a:r>
              <a:rPr lang="en-US" dirty="0"/>
              <a:t>Thank you</a:t>
            </a:r>
          </a:p>
        </p:txBody>
      </p:sp>
    </p:spTree>
    <p:extLst>
      <p:ext uri="{BB962C8B-B14F-4D97-AF65-F5344CB8AC3E}">
        <p14:creationId xmlns:p14="http://schemas.microsoft.com/office/powerpoint/2010/main" val="2153117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3"/>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F986A58D-6106-E01B-0BDC-2F992AD25A9D}"/>
              </a:ext>
            </a:extLst>
          </p:cNvPr>
          <p:cNvSpPr>
            <a:spLocks noGrp="1"/>
          </p:cNvSpPr>
          <p:nvPr>
            <p:ph type="title"/>
          </p:nvPr>
        </p:nvSpPr>
        <p:spPr>
          <a:xfrm>
            <a:off x="638462" y="642551"/>
            <a:ext cx="10915076" cy="1553680"/>
          </a:xfrm>
        </p:spPr>
        <p:txBody>
          <a:bodyPr lIns="0" tIns="0" rIns="0" bIns="0" anchor="t"/>
          <a:lstStyle>
            <a:lvl1pPr>
              <a:defRPr sz="5500">
                <a:solidFill>
                  <a:schemeClr val="accent4"/>
                </a:solidFill>
                <a:latin typeface="+mj-lt"/>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3F1B2C6-F3A6-F65F-DF38-0E32604698E7}"/>
              </a:ext>
            </a:extLst>
          </p:cNvPr>
          <p:cNvSpPr>
            <a:spLocks noGrp="1"/>
          </p:cNvSpPr>
          <p:nvPr>
            <p:ph type="body" sz="quarter" idx="24" hasCustomPrompt="1"/>
          </p:nvPr>
        </p:nvSpPr>
        <p:spPr>
          <a:xfrm>
            <a:off x="0" y="358823"/>
            <a:ext cx="6644109" cy="6858000"/>
          </a:xfrm>
        </p:spPr>
        <p:txBody>
          <a:bodyPr anchor="t">
            <a:noAutofit/>
          </a:bodyPr>
          <a:lstStyle>
            <a:lvl1pPr marL="0" indent="0">
              <a:lnSpc>
                <a:spcPct val="75000"/>
              </a:lnSpc>
              <a:spcBef>
                <a:spcPts val="0"/>
              </a:spcBef>
              <a:buNone/>
              <a:defRPr sz="76000" b="0" spc="1000">
                <a:solidFill>
                  <a:schemeClr val="accent1">
                    <a:alpha val="5000"/>
                  </a:schemeClr>
                </a:solidFill>
                <a:latin typeface="+mj-lt"/>
              </a:defRPr>
            </a:lvl1pPr>
            <a:lvl2pPr marL="457200" indent="0">
              <a:buNone/>
              <a:defRPr spc="1000">
                <a:latin typeface="Felix Titling" pitchFamily="82" charset="77"/>
              </a:defRPr>
            </a:lvl2pPr>
            <a:lvl3pPr marL="914400" indent="0">
              <a:buNone/>
              <a:defRPr spc="1000">
                <a:latin typeface="Felix Titling" pitchFamily="82" charset="77"/>
              </a:defRPr>
            </a:lvl3pPr>
            <a:lvl4pPr marL="1371600" indent="0">
              <a:buNone/>
              <a:defRPr spc="1000">
                <a:latin typeface="Felix Titling" pitchFamily="82" charset="77"/>
              </a:defRPr>
            </a:lvl4pPr>
            <a:lvl5pPr marL="1828800" indent="0">
              <a:buNone/>
              <a:defRPr spc="1000">
                <a:latin typeface="Felix Titling" pitchFamily="82" charset="77"/>
              </a:defRPr>
            </a:lvl5pPr>
          </a:lstStyle>
          <a:p>
            <a:pPr lvl="0"/>
            <a:r>
              <a:rPr lang="en-US" dirty="0"/>
              <a:t>a</a:t>
            </a:r>
          </a:p>
        </p:txBody>
      </p:sp>
      <p:sp>
        <p:nvSpPr>
          <p:cNvPr id="8" name="Text Placeholder 15">
            <a:extLst>
              <a:ext uri="{FF2B5EF4-FFF2-40B4-BE49-F238E27FC236}">
                <a16:creationId xmlns:a16="http://schemas.microsoft.com/office/drawing/2014/main" id="{CC404B5F-F158-CEF8-E5AF-9B7601510FA5}"/>
              </a:ext>
            </a:extLst>
          </p:cNvPr>
          <p:cNvSpPr>
            <a:spLocks noGrp="1"/>
          </p:cNvSpPr>
          <p:nvPr>
            <p:ph type="body" sz="quarter" idx="13"/>
          </p:nvPr>
        </p:nvSpPr>
        <p:spPr>
          <a:xfrm>
            <a:off x="638462" y="2547296"/>
            <a:ext cx="2227344" cy="677817"/>
          </a:xfrm>
        </p:spPr>
        <p:txBody>
          <a:bodyPr lIns="0" tIns="0" rIns="0" bIns="0">
            <a:noAutofit/>
          </a:bodyPr>
          <a:lstStyle>
            <a:lvl1pPr marL="0" indent="0">
              <a:buNone/>
              <a:defRPr sz="1800" b="1" i="0">
                <a:solidFill>
                  <a:srgbClr val="C16548"/>
                </a:solidFill>
                <a:latin typeface="+mn-lt"/>
              </a:defRPr>
            </a:lvl1pPr>
          </a:lstStyle>
          <a:p>
            <a:pPr lvl="0"/>
            <a:r>
              <a:rPr lang="en-US"/>
              <a:t>Click to edit Master text styles</a:t>
            </a:r>
          </a:p>
        </p:txBody>
      </p:sp>
      <p:sp>
        <p:nvSpPr>
          <p:cNvPr id="28" name="Text Placeholder 15">
            <a:extLst>
              <a:ext uri="{FF2B5EF4-FFF2-40B4-BE49-F238E27FC236}">
                <a16:creationId xmlns:a16="http://schemas.microsoft.com/office/drawing/2014/main" id="{25014DBD-FC37-6FBB-AEBA-C826652821F8}"/>
              </a:ext>
            </a:extLst>
          </p:cNvPr>
          <p:cNvSpPr>
            <a:spLocks noGrp="1"/>
          </p:cNvSpPr>
          <p:nvPr>
            <p:ph type="body" sz="quarter" idx="20"/>
          </p:nvPr>
        </p:nvSpPr>
        <p:spPr>
          <a:xfrm>
            <a:off x="3534373" y="2547296"/>
            <a:ext cx="2227344" cy="677817"/>
          </a:xfrm>
        </p:spPr>
        <p:txBody>
          <a:bodyPr lIns="0" tIns="0" rIns="0" bIns="0">
            <a:noAutofit/>
          </a:bodyPr>
          <a:lstStyle>
            <a:lvl1pPr marL="0" indent="0">
              <a:buNone/>
              <a:defRPr sz="1800" b="1" i="0">
                <a:solidFill>
                  <a:srgbClr val="C16548"/>
                </a:solidFill>
                <a:latin typeface="+mn-lt"/>
              </a:defRPr>
            </a:lvl1pPr>
          </a:lstStyle>
          <a:p>
            <a:pPr lvl="0"/>
            <a:r>
              <a:rPr lang="en-US"/>
              <a:t>Click to edit Master text styles</a:t>
            </a:r>
          </a:p>
        </p:txBody>
      </p:sp>
      <p:sp>
        <p:nvSpPr>
          <p:cNvPr id="26" name="Text Placeholder 15">
            <a:extLst>
              <a:ext uri="{FF2B5EF4-FFF2-40B4-BE49-F238E27FC236}">
                <a16:creationId xmlns:a16="http://schemas.microsoft.com/office/drawing/2014/main" id="{F62835A7-C3E7-285E-CDF2-A44B022CFA16}"/>
              </a:ext>
            </a:extLst>
          </p:cNvPr>
          <p:cNvSpPr>
            <a:spLocks noGrp="1"/>
          </p:cNvSpPr>
          <p:nvPr>
            <p:ph type="body" sz="quarter" idx="18"/>
          </p:nvPr>
        </p:nvSpPr>
        <p:spPr>
          <a:xfrm>
            <a:off x="6430284" y="2547296"/>
            <a:ext cx="2227344" cy="677817"/>
          </a:xfrm>
        </p:spPr>
        <p:txBody>
          <a:bodyPr lIns="0" tIns="0" rIns="0" bIns="0">
            <a:noAutofit/>
          </a:bodyPr>
          <a:lstStyle>
            <a:lvl1pPr marL="0" indent="0">
              <a:buNone/>
              <a:defRPr sz="1800" b="1" i="0">
                <a:solidFill>
                  <a:srgbClr val="C16548"/>
                </a:solidFill>
                <a:latin typeface="+mn-lt"/>
              </a:defRPr>
            </a:lvl1pPr>
          </a:lstStyle>
          <a:p>
            <a:pPr lvl="0"/>
            <a:r>
              <a:rPr lang="en-US"/>
              <a:t>Click to edit Master text styles</a:t>
            </a:r>
          </a:p>
        </p:txBody>
      </p:sp>
      <p:sp>
        <p:nvSpPr>
          <p:cNvPr id="24" name="Text Placeholder 15">
            <a:extLst>
              <a:ext uri="{FF2B5EF4-FFF2-40B4-BE49-F238E27FC236}">
                <a16:creationId xmlns:a16="http://schemas.microsoft.com/office/drawing/2014/main" id="{EB251253-703B-546E-AB34-52E0AE4AA63E}"/>
              </a:ext>
            </a:extLst>
          </p:cNvPr>
          <p:cNvSpPr>
            <a:spLocks noGrp="1"/>
          </p:cNvSpPr>
          <p:nvPr>
            <p:ph type="body" sz="quarter" idx="16"/>
          </p:nvPr>
        </p:nvSpPr>
        <p:spPr>
          <a:xfrm>
            <a:off x="9326194" y="2547296"/>
            <a:ext cx="2227344" cy="677817"/>
          </a:xfrm>
        </p:spPr>
        <p:txBody>
          <a:bodyPr lIns="0" tIns="0" rIns="0" bIns="0">
            <a:noAutofit/>
          </a:bodyPr>
          <a:lstStyle>
            <a:lvl1pPr marL="0" indent="0">
              <a:buNone/>
              <a:defRPr sz="1800" b="1" i="0">
                <a:solidFill>
                  <a:srgbClr val="C16548"/>
                </a:solidFill>
                <a:latin typeface="+mn-lt"/>
              </a:defRPr>
            </a:lvl1pPr>
          </a:lstStyle>
          <a:p>
            <a:pPr lvl="0"/>
            <a:r>
              <a:rPr lang="en-US"/>
              <a:t>Click to edit Master text styles</a:t>
            </a:r>
          </a:p>
        </p:txBody>
      </p:sp>
      <p:sp>
        <p:nvSpPr>
          <p:cNvPr id="21" name="Text Placeholder 18">
            <a:extLst>
              <a:ext uri="{FF2B5EF4-FFF2-40B4-BE49-F238E27FC236}">
                <a16:creationId xmlns:a16="http://schemas.microsoft.com/office/drawing/2014/main" id="{AAD5CDF0-03F4-067C-A930-F9EEE3F0E32B}"/>
              </a:ext>
            </a:extLst>
          </p:cNvPr>
          <p:cNvSpPr>
            <a:spLocks noGrp="1"/>
          </p:cNvSpPr>
          <p:nvPr>
            <p:ph type="body" sz="quarter" idx="26"/>
          </p:nvPr>
        </p:nvSpPr>
        <p:spPr>
          <a:xfrm>
            <a:off x="638462" y="3225113"/>
            <a:ext cx="2227344" cy="2707233"/>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a:p>
            <a:pPr lvl="1"/>
            <a:r>
              <a:rPr lang="en-US"/>
              <a:t>Second level</a:t>
            </a:r>
          </a:p>
          <a:p>
            <a:pPr lvl="2"/>
            <a:r>
              <a:rPr lang="en-US"/>
              <a:t>Third level</a:t>
            </a:r>
          </a:p>
        </p:txBody>
      </p:sp>
      <p:sp>
        <p:nvSpPr>
          <p:cNvPr id="22" name="Text Placeholder 18">
            <a:extLst>
              <a:ext uri="{FF2B5EF4-FFF2-40B4-BE49-F238E27FC236}">
                <a16:creationId xmlns:a16="http://schemas.microsoft.com/office/drawing/2014/main" id="{1EA0E8C0-9652-ED9C-4CD9-6B72392D6DF2}"/>
              </a:ext>
            </a:extLst>
          </p:cNvPr>
          <p:cNvSpPr>
            <a:spLocks noGrp="1"/>
          </p:cNvSpPr>
          <p:nvPr>
            <p:ph type="body" sz="quarter" idx="27"/>
          </p:nvPr>
        </p:nvSpPr>
        <p:spPr>
          <a:xfrm>
            <a:off x="3534369" y="3225113"/>
            <a:ext cx="2227344" cy="2707233"/>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a:p>
            <a:pPr lvl="1"/>
            <a:r>
              <a:rPr lang="en-US"/>
              <a:t>Second level</a:t>
            </a:r>
          </a:p>
          <a:p>
            <a:pPr lvl="2"/>
            <a:r>
              <a:rPr lang="en-US"/>
              <a:t>Third level</a:t>
            </a:r>
          </a:p>
        </p:txBody>
      </p:sp>
      <p:sp>
        <p:nvSpPr>
          <p:cNvPr id="23" name="Text Placeholder 18">
            <a:extLst>
              <a:ext uri="{FF2B5EF4-FFF2-40B4-BE49-F238E27FC236}">
                <a16:creationId xmlns:a16="http://schemas.microsoft.com/office/drawing/2014/main" id="{50155057-5F64-A44D-EBB6-913EC89187C0}"/>
              </a:ext>
            </a:extLst>
          </p:cNvPr>
          <p:cNvSpPr>
            <a:spLocks noGrp="1"/>
          </p:cNvSpPr>
          <p:nvPr>
            <p:ph type="body" sz="quarter" idx="28"/>
          </p:nvPr>
        </p:nvSpPr>
        <p:spPr>
          <a:xfrm>
            <a:off x="6430041" y="3225113"/>
            <a:ext cx="2227344" cy="2707233"/>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a:p>
            <a:pPr lvl="1"/>
            <a:r>
              <a:rPr lang="en-US"/>
              <a:t>Second level</a:t>
            </a:r>
          </a:p>
          <a:p>
            <a:pPr lvl="2"/>
            <a:r>
              <a:rPr lang="en-US"/>
              <a:t>Third level</a:t>
            </a:r>
          </a:p>
        </p:txBody>
      </p:sp>
      <p:sp>
        <p:nvSpPr>
          <p:cNvPr id="20" name="Text Placeholder 18">
            <a:extLst>
              <a:ext uri="{FF2B5EF4-FFF2-40B4-BE49-F238E27FC236}">
                <a16:creationId xmlns:a16="http://schemas.microsoft.com/office/drawing/2014/main" id="{095532FA-0A0C-CF19-D640-F92609A78223}"/>
              </a:ext>
            </a:extLst>
          </p:cNvPr>
          <p:cNvSpPr>
            <a:spLocks noGrp="1"/>
          </p:cNvSpPr>
          <p:nvPr>
            <p:ph type="body" sz="quarter" idx="25"/>
          </p:nvPr>
        </p:nvSpPr>
        <p:spPr>
          <a:xfrm>
            <a:off x="9326191" y="3225113"/>
            <a:ext cx="2227344" cy="2707233"/>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a:p>
            <a:pPr lvl="1"/>
            <a:r>
              <a:rPr lang="en-US"/>
              <a:t>Second level</a:t>
            </a:r>
          </a:p>
          <a:p>
            <a:pPr lvl="2"/>
            <a:r>
              <a:rPr lang="en-US"/>
              <a:t>Third level</a:t>
            </a:r>
          </a:p>
        </p:txBody>
      </p:sp>
      <p:sp>
        <p:nvSpPr>
          <p:cNvPr id="3" name="Footer Placeholder 2">
            <a:extLst>
              <a:ext uri="{FF2B5EF4-FFF2-40B4-BE49-F238E27FC236}">
                <a16:creationId xmlns:a16="http://schemas.microsoft.com/office/drawing/2014/main" id="{18C560A5-5844-81D4-98B4-29211FD2EA12}"/>
              </a:ext>
            </a:extLst>
          </p:cNvPr>
          <p:cNvSpPr>
            <a:spLocks noGrp="1"/>
          </p:cNvSpPr>
          <p:nvPr>
            <p:ph type="ftr" sz="quarter" idx="22"/>
          </p:nvPr>
        </p:nvSpPr>
        <p:spPr/>
        <p:txBody>
          <a:bodyPr/>
          <a:lstStyle/>
          <a:p>
            <a:endParaRPr lang="en-US" dirty="0"/>
          </a:p>
        </p:txBody>
      </p:sp>
      <p:sp>
        <p:nvSpPr>
          <p:cNvPr id="4" name="Slide Number Placeholder 3">
            <a:extLst>
              <a:ext uri="{FF2B5EF4-FFF2-40B4-BE49-F238E27FC236}">
                <a16:creationId xmlns:a16="http://schemas.microsoft.com/office/drawing/2014/main" id="{2DDFB1A8-4CF1-35AB-0707-AEAF88714AC8}"/>
              </a:ext>
            </a:extLst>
          </p:cNvPr>
          <p:cNvSpPr>
            <a:spLocks noGrp="1"/>
          </p:cNvSpPr>
          <p:nvPr>
            <p:ph type="sldNum" sz="quarter" idx="23"/>
          </p:nvPr>
        </p:nvSpPr>
        <p:spPr/>
        <p:txBody>
          <a:bodyPr/>
          <a:lstStyle/>
          <a:p>
            <a:fld id="{295C7AAE-A677-454A-8BDB-62A0650ACE98}" type="slidenum">
              <a:rPr lang="en-US" smtClean="0"/>
              <a:pPr/>
              <a:t>‹#›</a:t>
            </a:fld>
            <a:endParaRPr lang="en-US" dirty="0"/>
          </a:p>
        </p:txBody>
      </p:sp>
    </p:spTree>
    <p:extLst>
      <p:ext uri="{BB962C8B-B14F-4D97-AF65-F5344CB8AC3E}">
        <p14:creationId xmlns:p14="http://schemas.microsoft.com/office/powerpoint/2010/main" val="2086189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accent2"/>
        </a:solidFill>
        <a:effectLst/>
      </p:bgPr>
    </p:bg>
    <p:spTree>
      <p:nvGrpSpPr>
        <p:cNvPr id="1" name=""/>
        <p:cNvGrpSpPr/>
        <p:nvPr/>
      </p:nvGrpSpPr>
      <p:grpSpPr>
        <a:xfrm>
          <a:off x="0" y="0"/>
          <a:ext cx="0" cy="0"/>
          <a:chOff x="0" y="0"/>
          <a:chExt cx="0" cy="0"/>
        </a:xfrm>
      </p:grpSpPr>
      <p:sp>
        <p:nvSpPr>
          <p:cNvPr id="15" name="Picture Placeholder 26">
            <a:extLst>
              <a:ext uri="{FF2B5EF4-FFF2-40B4-BE49-F238E27FC236}">
                <a16:creationId xmlns:a16="http://schemas.microsoft.com/office/drawing/2014/main" id="{6A67D644-32E7-08DE-4A04-59BC59DA67E6}"/>
              </a:ext>
            </a:extLst>
          </p:cNvPr>
          <p:cNvSpPr>
            <a:spLocks noGrp="1"/>
          </p:cNvSpPr>
          <p:nvPr>
            <p:ph type="pic" sz="quarter" idx="10"/>
          </p:nvPr>
        </p:nvSpPr>
        <p:spPr>
          <a:xfrm>
            <a:off x="3923536" y="697867"/>
            <a:ext cx="4344928" cy="5462266"/>
          </a:xfrm>
          <a:custGeom>
            <a:avLst/>
            <a:gdLst>
              <a:gd name="connsiteX0" fmla="*/ 2247899 w 4495799"/>
              <a:gd name="connsiteY0" fmla="*/ 0 h 5651934"/>
              <a:gd name="connsiteX1" fmla="*/ 4495799 w 4495799"/>
              <a:gd name="connsiteY1" fmla="*/ 2223551 h 5651934"/>
              <a:gd name="connsiteX2" fmla="*/ 4495799 w 4495799"/>
              <a:gd name="connsiteY2" fmla="*/ 5651934 h 5651934"/>
              <a:gd name="connsiteX3" fmla="*/ 0 w 4495799"/>
              <a:gd name="connsiteY3" fmla="*/ 5651934 h 5651934"/>
              <a:gd name="connsiteX4" fmla="*/ 0 w 4495799"/>
              <a:gd name="connsiteY4" fmla="*/ 2223531 h 5651934"/>
              <a:gd name="connsiteX5" fmla="*/ 11605 w 4495799"/>
              <a:gd name="connsiteY5" fmla="*/ 1996206 h 5651934"/>
              <a:gd name="connsiteX6" fmla="*/ 2247899 w 4495799"/>
              <a:gd name="connsiteY6" fmla="*/ 0 h 565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5799" h="5651934">
                <a:moveTo>
                  <a:pt x="2247899" y="0"/>
                </a:moveTo>
                <a:cubicBezTo>
                  <a:pt x="3489380" y="0"/>
                  <a:pt x="4495799" y="995518"/>
                  <a:pt x="4495799" y="2223551"/>
                </a:cubicBezTo>
                <a:lnTo>
                  <a:pt x="4495799" y="5651934"/>
                </a:lnTo>
                <a:lnTo>
                  <a:pt x="0" y="5651934"/>
                </a:lnTo>
                <a:lnTo>
                  <a:pt x="0" y="2223531"/>
                </a:lnTo>
                <a:lnTo>
                  <a:pt x="11605" y="1996206"/>
                </a:lnTo>
                <a:cubicBezTo>
                  <a:pt x="126720" y="874967"/>
                  <a:pt x="1084011" y="0"/>
                  <a:pt x="2247899" y="0"/>
                </a:cubicBezTo>
                <a:close/>
              </a:path>
            </a:pathLst>
          </a:custGeom>
          <a:solidFill>
            <a:schemeClr val="accent3"/>
          </a:solidFill>
        </p:spPr>
        <p:txBody>
          <a:bodyPr wrap="square" anchor="ctr">
            <a:noAutofit/>
          </a:bodyPr>
          <a:lstStyle>
            <a:lvl1pPr marL="0" indent="0" algn="ctr">
              <a:buNone/>
              <a:defRPr sz="1400" b="0" i="0">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E5736C06-E9E1-16BE-139D-B69DCBBD28E1}"/>
              </a:ext>
            </a:extLst>
          </p:cNvPr>
          <p:cNvSpPr>
            <a:spLocks noGrp="1"/>
          </p:cNvSpPr>
          <p:nvPr>
            <p:ph type="title" hasCustomPrompt="1"/>
          </p:nvPr>
        </p:nvSpPr>
        <p:spPr>
          <a:xfrm>
            <a:off x="838200" y="0"/>
            <a:ext cx="10515600" cy="1736204"/>
          </a:xfrm>
        </p:spPr>
        <p:txBody>
          <a:bodyPr anchor="ctr">
            <a:noAutofit/>
          </a:bodyPr>
          <a:lstStyle>
            <a:lvl1pPr algn="ctr">
              <a:defRPr sz="8000">
                <a:solidFill>
                  <a:schemeClr val="accent1"/>
                </a:solidFill>
                <a:latin typeface="+mj-lt"/>
              </a:defRPr>
            </a:lvl1pPr>
          </a:lstStyle>
          <a:p>
            <a:r>
              <a:rPr lang="en-US" dirty="0"/>
              <a:t>Master title</a:t>
            </a:r>
          </a:p>
        </p:txBody>
      </p:sp>
      <p:sp>
        <p:nvSpPr>
          <p:cNvPr id="6" name="Text Placeholder 5">
            <a:extLst>
              <a:ext uri="{FF2B5EF4-FFF2-40B4-BE49-F238E27FC236}">
                <a16:creationId xmlns:a16="http://schemas.microsoft.com/office/drawing/2014/main" id="{C21A91CD-FAA1-12A5-36FC-FB6877A5CFCD}"/>
              </a:ext>
            </a:extLst>
          </p:cNvPr>
          <p:cNvSpPr>
            <a:spLocks noGrp="1"/>
          </p:cNvSpPr>
          <p:nvPr>
            <p:ph type="body" sz="quarter" idx="11" hasCustomPrompt="1"/>
          </p:nvPr>
        </p:nvSpPr>
        <p:spPr>
          <a:xfrm>
            <a:off x="837235" y="5501848"/>
            <a:ext cx="10515600" cy="1356152"/>
          </a:xfrm>
        </p:spPr>
        <p:txBody>
          <a:bodyPr anchor="ctr">
            <a:noAutofit/>
          </a:bodyPr>
          <a:lstStyle>
            <a:lvl1pPr marL="0" indent="0" algn="ctr">
              <a:buNone/>
              <a:defRPr sz="8000" b="0" spc="500" baseline="0">
                <a:solidFill>
                  <a:schemeClr val="accent1"/>
                </a:solidFill>
                <a:latin typeface="+mj-lt"/>
              </a:defRPr>
            </a:lvl1pPr>
          </a:lstStyle>
          <a:p>
            <a:r>
              <a:rPr lang="en-US" dirty="0"/>
              <a:t>Master title</a:t>
            </a:r>
            <a:endParaRPr lang="en-US" dirty="0">
              <a:solidFill>
                <a:schemeClr val="accent1"/>
              </a:solidFill>
            </a:endParaRPr>
          </a:p>
        </p:txBody>
      </p:sp>
    </p:spTree>
    <p:extLst>
      <p:ext uri="{BB962C8B-B14F-4D97-AF65-F5344CB8AC3E}">
        <p14:creationId xmlns:p14="http://schemas.microsoft.com/office/powerpoint/2010/main" val="293796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3"/>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10349A9-96E5-48EF-811D-326560B8C152}"/>
              </a:ext>
            </a:extLst>
          </p:cNvPr>
          <p:cNvSpPr>
            <a:spLocks noGrp="1"/>
          </p:cNvSpPr>
          <p:nvPr>
            <p:ph type="title" hasCustomPrompt="1"/>
          </p:nvPr>
        </p:nvSpPr>
        <p:spPr>
          <a:xfrm>
            <a:off x="5590572" y="1188358"/>
            <a:ext cx="5962964" cy="1335273"/>
          </a:xfrm>
        </p:spPr>
        <p:txBody>
          <a:bodyPr lIns="0" tIns="0" rIns="0" bIns="0" anchor="t">
            <a:noAutofit/>
          </a:bodyPr>
          <a:lstStyle>
            <a:lvl1pPr>
              <a:defRPr sz="5500">
                <a:solidFill>
                  <a:schemeClr val="accent4"/>
                </a:solidFill>
                <a:latin typeface="+mj-lt"/>
              </a:defRPr>
            </a:lvl1pPr>
          </a:lstStyle>
          <a:p>
            <a:r>
              <a:rPr lang="en-US" dirty="0"/>
              <a:t>Master title style</a:t>
            </a:r>
          </a:p>
        </p:txBody>
      </p:sp>
      <p:sp>
        <p:nvSpPr>
          <p:cNvPr id="15" name="Picture Placeholder 26">
            <a:extLst>
              <a:ext uri="{FF2B5EF4-FFF2-40B4-BE49-F238E27FC236}">
                <a16:creationId xmlns:a16="http://schemas.microsoft.com/office/drawing/2014/main" id="{E0689DF6-C6F5-534C-0D45-ED59D0031289}"/>
              </a:ext>
            </a:extLst>
          </p:cNvPr>
          <p:cNvSpPr>
            <a:spLocks noGrp="1"/>
          </p:cNvSpPr>
          <p:nvPr>
            <p:ph type="pic" sz="quarter" idx="10"/>
          </p:nvPr>
        </p:nvSpPr>
        <p:spPr>
          <a:xfrm>
            <a:off x="838200" y="860958"/>
            <a:ext cx="4085468" cy="5136084"/>
          </a:xfrm>
          <a:custGeom>
            <a:avLst/>
            <a:gdLst>
              <a:gd name="connsiteX0" fmla="*/ 2247899 w 4495799"/>
              <a:gd name="connsiteY0" fmla="*/ 0 h 5651934"/>
              <a:gd name="connsiteX1" fmla="*/ 4495799 w 4495799"/>
              <a:gd name="connsiteY1" fmla="*/ 2223551 h 5651934"/>
              <a:gd name="connsiteX2" fmla="*/ 4495799 w 4495799"/>
              <a:gd name="connsiteY2" fmla="*/ 5651934 h 5651934"/>
              <a:gd name="connsiteX3" fmla="*/ 0 w 4495799"/>
              <a:gd name="connsiteY3" fmla="*/ 5651934 h 5651934"/>
              <a:gd name="connsiteX4" fmla="*/ 0 w 4495799"/>
              <a:gd name="connsiteY4" fmla="*/ 2223531 h 5651934"/>
              <a:gd name="connsiteX5" fmla="*/ 11605 w 4495799"/>
              <a:gd name="connsiteY5" fmla="*/ 1996206 h 5651934"/>
              <a:gd name="connsiteX6" fmla="*/ 2247899 w 4495799"/>
              <a:gd name="connsiteY6" fmla="*/ 0 h 565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5799" h="5651934">
                <a:moveTo>
                  <a:pt x="2247899" y="0"/>
                </a:moveTo>
                <a:cubicBezTo>
                  <a:pt x="3489380" y="0"/>
                  <a:pt x="4495799" y="995518"/>
                  <a:pt x="4495799" y="2223551"/>
                </a:cubicBezTo>
                <a:lnTo>
                  <a:pt x="4495799" y="5651934"/>
                </a:lnTo>
                <a:lnTo>
                  <a:pt x="0" y="5651934"/>
                </a:lnTo>
                <a:lnTo>
                  <a:pt x="0" y="2223531"/>
                </a:lnTo>
                <a:lnTo>
                  <a:pt x="11605" y="1996206"/>
                </a:lnTo>
                <a:cubicBezTo>
                  <a:pt x="126720" y="874967"/>
                  <a:pt x="1084011" y="0"/>
                  <a:pt x="2247899" y="0"/>
                </a:cubicBezTo>
                <a:close/>
              </a:path>
            </a:pathLst>
          </a:custGeom>
          <a:solidFill>
            <a:schemeClr val="accent2"/>
          </a:solidFill>
        </p:spPr>
        <p:txBody>
          <a:bodyPr wrap="square" anchor="ctr">
            <a:noAutofit/>
          </a:bodyPr>
          <a:lstStyle>
            <a:lvl1pPr marL="0" indent="0" algn="ctr">
              <a:buNone/>
              <a:defRPr sz="1400" b="0" i="0">
                <a:latin typeface="+mn-lt"/>
              </a:defRPr>
            </a:lvl1pPr>
          </a:lstStyle>
          <a:p>
            <a:r>
              <a:rPr lang="en-US"/>
              <a:t>Click icon to add picture</a:t>
            </a:r>
            <a:endParaRPr lang="en-US" dirty="0"/>
          </a:p>
        </p:txBody>
      </p:sp>
      <p:sp>
        <p:nvSpPr>
          <p:cNvPr id="24" name="Text Placeholder 15">
            <a:extLst>
              <a:ext uri="{FF2B5EF4-FFF2-40B4-BE49-F238E27FC236}">
                <a16:creationId xmlns:a16="http://schemas.microsoft.com/office/drawing/2014/main" id="{EB251253-703B-546E-AB34-52E0AE4AA63E}"/>
              </a:ext>
            </a:extLst>
          </p:cNvPr>
          <p:cNvSpPr>
            <a:spLocks noGrp="1"/>
          </p:cNvSpPr>
          <p:nvPr>
            <p:ph type="body" sz="quarter" idx="16"/>
          </p:nvPr>
        </p:nvSpPr>
        <p:spPr>
          <a:xfrm>
            <a:off x="5590571" y="3000733"/>
            <a:ext cx="5763227" cy="2996309"/>
          </a:xfrm>
        </p:spPr>
        <p:txBody>
          <a:bodyPr lIns="0" tIns="0" rIns="0" bIns="0">
            <a:noAutofit/>
          </a:bodyPr>
          <a:lstStyle>
            <a:lvl1pPr marL="285750" indent="-285750">
              <a:buFont typeface="Arial" panose="020B0604020202020204" pitchFamily="34" charset="0"/>
              <a:buChar char="•"/>
              <a:defRPr sz="1600" b="1" i="0">
                <a:solidFill>
                  <a:srgbClr val="C16548"/>
                </a:solidFill>
                <a:latin typeface="+mn-lt"/>
              </a:defRPr>
            </a:lvl1pPr>
          </a:lstStyle>
          <a:p>
            <a:pPr lvl="0"/>
            <a:r>
              <a:rPr lang="en-US"/>
              <a:t>Click to edit Master text styles</a:t>
            </a:r>
          </a:p>
          <a:p>
            <a:pPr lvl="1"/>
            <a:r>
              <a:rPr lang="en-US"/>
              <a:t>Second level</a:t>
            </a:r>
          </a:p>
          <a:p>
            <a:pPr lvl="2"/>
            <a:r>
              <a:rPr lang="en-US"/>
              <a:t>Third level</a:t>
            </a:r>
          </a:p>
        </p:txBody>
      </p:sp>
      <p:sp>
        <p:nvSpPr>
          <p:cNvPr id="3" name="Footer Placeholder 2">
            <a:extLst>
              <a:ext uri="{FF2B5EF4-FFF2-40B4-BE49-F238E27FC236}">
                <a16:creationId xmlns:a16="http://schemas.microsoft.com/office/drawing/2014/main" id="{18C560A5-5844-81D4-98B4-29211FD2EA12}"/>
              </a:ext>
            </a:extLst>
          </p:cNvPr>
          <p:cNvSpPr>
            <a:spLocks noGrp="1"/>
          </p:cNvSpPr>
          <p:nvPr>
            <p:ph type="ftr" sz="quarter" idx="22"/>
          </p:nvPr>
        </p:nvSpPr>
        <p:spPr/>
        <p:txBody>
          <a:bodyPr/>
          <a:lstStyle/>
          <a:p>
            <a:endParaRPr lang="en-US" dirty="0"/>
          </a:p>
        </p:txBody>
      </p:sp>
      <p:sp>
        <p:nvSpPr>
          <p:cNvPr id="4" name="Slide Number Placeholder 3">
            <a:extLst>
              <a:ext uri="{FF2B5EF4-FFF2-40B4-BE49-F238E27FC236}">
                <a16:creationId xmlns:a16="http://schemas.microsoft.com/office/drawing/2014/main" id="{2DDFB1A8-4CF1-35AB-0707-AEAF88714AC8}"/>
              </a:ext>
            </a:extLst>
          </p:cNvPr>
          <p:cNvSpPr>
            <a:spLocks noGrp="1"/>
          </p:cNvSpPr>
          <p:nvPr>
            <p:ph type="sldNum" sz="quarter" idx="23"/>
          </p:nvPr>
        </p:nvSpPr>
        <p:spPr/>
        <p:txBody>
          <a:bodyPr/>
          <a:lstStyle/>
          <a:p>
            <a:fld id="{295C7AAE-A677-454A-8BDB-62A0650ACE98}" type="slidenum">
              <a:rPr lang="en-US" smtClean="0"/>
              <a:pPr/>
              <a:t>‹#›</a:t>
            </a:fld>
            <a:endParaRPr lang="en-US" dirty="0"/>
          </a:p>
        </p:txBody>
      </p:sp>
    </p:spTree>
    <p:extLst>
      <p:ext uri="{BB962C8B-B14F-4D97-AF65-F5344CB8AC3E}">
        <p14:creationId xmlns:p14="http://schemas.microsoft.com/office/powerpoint/2010/main" val="61857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6C06-E9E1-16BE-139D-B69DCBBD28E1}"/>
              </a:ext>
            </a:extLst>
          </p:cNvPr>
          <p:cNvSpPr>
            <a:spLocks noGrp="1"/>
          </p:cNvSpPr>
          <p:nvPr>
            <p:ph type="title"/>
          </p:nvPr>
        </p:nvSpPr>
        <p:spPr>
          <a:xfrm>
            <a:off x="638462" y="642551"/>
            <a:ext cx="10915076" cy="1192137"/>
          </a:xfrm>
        </p:spPr>
        <p:txBody>
          <a:bodyPr lIns="0" tIns="0" rIns="0" bIns="0" anchor="t"/>
          <a:lstStyle>
            <a:lvl1pPr algn="ctr">
              <a:defRPr sz="5500">
                <a:solidFill>
                  <a:schemeClr val="accent4"/>
                </a:solidFill>
              </a:defRPr>
            </a:lvl1pPr>
          </a:lstStyle>
          <a:p>
            <a:r>
              <a:rPr lang="en-US"/>
              <a:t>Click to edit Master title style</a:t>
            </a:r>
            <a:endParaRPr lang="en-US" dirty="0"/>
          </a:p>
        </p:txBody>
      </p:sp>
      <p:sp>
        <p:nvSpPr>
          <p:cNvPr id="15" name="Text Placeholder 15">
            <a:extLst>
              <a:ext uri="{FF2B5EF4-FFF2-40B4-BE49-F238E27FC236}">
                <a16:creationId xmlns:a16="http://schemas.microsoft.com/office/drawing/2014/main" id="{08E835A2-9A63-E732-F9E2-A4F4914B1769}"/>
              </a:ext>
            </a:extLst>
          </p:cNvPr>
          <p:cNvSpPr>
            <a:spLocks noGrp="1"/>
          </p:cNvSpPr>
          <p:nvPr>
            <p:ph type="body" sz="quarter" idx="24" hasCustomPrompt="1"/>
          </p:nvPr>
        </p:nvSpPr>
        <p:spPr>
          <a:xfrm>
            <a:off x="636455" y="1834688"/>
            <a:ext cx="5310927" cy="723085"/>
          </a:xfrm>
          <a:solidFill>
            <a:schemeClr val="accent4"/>
          </a:solidFill>
          <a:ln>
            <a:solidFill>
              <a:schemeClr val="accent4"/>
            </a:solidFill>
          </a:ln>
        </p:spPr>
        <p:txBody>
          <a:bodyPr lIns="0" tIns="0" rIns="0" bIns="0" anchor="ctr">
            <a:noAutofit/>
          </a:bodyPr>
          <a:lstStyle>
            <a:lvl1pPr marL="0" indent="0" algn="ctr">
              <a:buNone/>
              <a:defRPr sz="2400" b="0" i="0" spc="500" baseline="0">
                <a:solidFill>
                  <a:schemeClr val="bg1"/>
                </a:solidFill>
                <a:latin typeface="+mj-lt"/>
              </a:defRPr>
            </a:lvl1pPr>
          </a:lstStyle>
          <a:p>
            <a:pPr lvl="0"/>
            <a:r>
              <a:rPr lang="en-US" dirty="0"/>
              <a:t>Master text styles</a:t>
            </a:r>
          </a:p>
        </p:txBody>
      </p:sp>
      <p:sp>
        <p:nvSpPr>
          <p:cNvPr id="27" name="Text Placeholder 15">
            <a:extLst>
              <a:ext uri="{FF2B5EF4-FFF2-40B4-BE49-F238E27FC236}">
                <a16:creationId xmlns:a16="http://schemas.microsoft.com/office/drawing/2014/main" id="{7CA4D69F-DA63-104E-3FB3-1F2D82C3B599}"/>
              </a:ext>
            </a:extLst>
          </p:cNvPr>
          <p:cNvSpPr>
            <a:spLocks noGrp="1"/>
          </p:cNvSpPr>
          <p:nvPr>
            <p:ph type="body" sz="quarter" idx="40" hasCustomPrompt="1"/>
          </p:nvPr>
        </p:nvSpPr>
        <p:spPr>
          <a:xfrm>
            <a:off x="6244466" y="1834688"/>
            <a:ext cx="5310927" cy="723085"/>
          </a:xfrm>
          <a:solidFill>
            <a:schemeClr val="accent1"/>
          </a:solidFill>
          <a:ln>
            <a:solidFill>
              <a:schemeClr val="accent1"/>
            </a:solidFill>
          </a:ln>
        </p:spPr>
        <p:txBody>
          <a:bodyPr lIns="0" tIns="0" rIns="0" bIns="0" anchor="ctr">
            <a:noAutofit/>
          </a:bodyPr>
          <a:lstStyle>
            <a:lvl1pPr marL="0" indent="0" algn="ctr">
              <a:buNone/>
              <a:defRPr sz="2400" b="0" i="0" spc="500" baseline="0">
                <a:solidFill>
                  <a:schemeClr val="bg1"/>
                </a:solidFill>
                <a:latin typeface="+mj-lt"/>
              </a:defRPr>
            </a:lvl1pPr>
          </a:lstStyle>
          <a:p>
            <a:pPr lvl="0"/>
            <a:r>
              <a:rPr lang="en-US" dirty="0"/>
              <a:t>Master text styles</a:t>
            </a:r>
          </a:p>
        </p:txBody>
      </p:sp>
      <p:sp>
        <p:nvSpPr>
          <p:cNvPr id="8" name="Text Placeholder 15">
            <a:extLst>
              <a:ext uri="{FF2B5EF4-FFF2-40B4-BE49-F238E27FC236}">
                <a16:creationId xmlns:a16="http://schemas.microsoft.com/office/drawing/2014/main" id="{CC404B5F-F158-CEF8-E5AF-9B7601510FA5}"/>
              </a:ext>
            </a:extLst>
          </p:cNvPr>
          <p:cNvSpPr>
            <a:spLocks noGrp="1"/>
          </p:cNvSpPr>
          <p:nvPr>
            <p:ph type="body" sz="quarter" idx="13" hasCustomPrompt="1"/>
          </p:nvPr>
        </p:nvSpPr>
        <p:spPr>
          <a:xfrm>
            <a:off x="636455" y="2557773"/>
            <a:ext cx="1769072" cy="425705"/>
          </a:xfrm>
          <a:solidFill>
            <a:schemeClr val="accent4">
              <a:lumMod val="20000"/>
              <a:lumOff val="80000"/>
            </a:schemeClr>
          </a:solidFill>
          <a:ln>
            <a:solidFill>
              <a:schemeClr val="accent4"/>
            </a:solidFill>
          </a:ln>
        </p:spPr>
        <p:txBody>
          <a:bodyPr lIns="91440" tIns="91440" rIns="91440" bIns="91440" anchor="ctr">
            <a:noAutofit/>
          </a:bodyPr>
          <a:lstStyle>
            <a:lvl1pPr marL="0" indent="0" algn="ctr">
              <a:buNone/>
              <a:defRPr sz="1600" b="0" i="0">
                <a:solidFill>
                  <a:schemeClr val="accent4"/>
                </a:solidFill>
                <a:latin typeface="+mn-lt"/>
              </a:defRPr>
            </a:lvl1pPr>
          </a:lstStyle>
          <a:p>
            <a:pPr lvl="0"/>
            <a:r>
              <a:rPr lang="en-US" dirty="0"/>
              <a:t>Master text</a:t>
            </a:r>
          </a:p>
        </p:txBody>
      </p:sp>
      <p:sp>
        <p:nvSpPr>
          <p:cNvPr id="34" name="Text Placeholder 15">
            <a:extLst>
              <a:ext uri="{FF2B5EF4-FFF2-40B4-BE49-F238E27FC236}">
                <a16:creationId xmlns:a16="http://schemas.microsoft.com/office/drawing/2014/main" id="{CAC50623-C141-FF48-2679-AD0F48D51D1E}"/>
              </a:ext>
            </a:extLst>
          </p:cNvPr>
          <p:cNvSpPr>
            <a:spLocks noGrp="1"/>
          </p:cNvSpPr>
          <p:nvPr>
            <p:ph type="body" sz="quarter" idx="25" hasCustomPrompt="1"/>
          </p:nvPr>
        </p:nvSpPr>
        <p:spPr>
          <a:xfrm>
            <a:off x="2405526" y="2557773"/>
            <a:ext cx="1772935" cy="425705"/>
          </a:xfrm>
          <a:solidFill>
            <a:schemeClr val="accent4">
              <a:lumMod val="20000"/>
              <a:lumOff val="80000"/>
            </a:schemeClr>
          </a:solidFill>
          <a:ln>
            <a:solidFill>
              <a:schemeClr val="accent4"/>
            </a:solidFill>
          </a:ln>
        </p:spPr>
        <p:txBody>
          <a:bodyPr lIns="91440" tIns="91440" rIns="91440" bIns="91440" anchor="ctr">
            <a:noAutofit/>
          </a:bodyPr>
          <a:lstStyle>
            <a:lvl1pPr marL="0" indent="0" algn="ctr">
              <a:buNone/>
              <a:defRPr sz="1600" b="0" i="0">
                <a:solidFill>
                  <a:schemeClr val="accent4"/>
                </a:solidFill>
                <a:latin typeface="+mn-lt"/>
              </a:defRPr>
            </a:lvl1pPr>
          </a:lstStyle>
          <a:p>
            <a:pPr lvl="0"/>
            <a:r>
              <a:rPr lang="en-US" dirty="0"/>
              <a:t>Master text</a:t>
            </a:r>
          </a:p>
        </p:txBody>
      </p:sp>
      <p:sp>
        <p:nvSpPr>
          <p:cNvPr id="35" name="Text Placeholder 15">
            <a:extLst>
              <a:ext uri="{FF2B5EF4-FFF2-40B4-BE49-F238E27FC236}">
                <a16:creationId xmlns:a16="http://schemas.microsoft.com/office/drawing/2014/main" id="{FAAA39D6-45B2-A7D3-5DC3-C2459FFFC140}"/>
              </a:ext>
            </a:extLst>
          </p:cNvPr>
          <p:cNvSpPr>
            <a:spLocks noGrp="1"/>
          </p:cNvSpPr>
          <p:nvPr>
            <p:ph type="body" sz="quarter" idx="26" hasCustomPrompt="1"/>
          </p:nvPr>
        </p:nvSpPr>
        <p:spPr>
          <a:xfrm>
            <a:off x="4178310" y="2557773"/>
            <a:ext cx="1769072" cy="425705"/>
          </a:xfrm>
          <a:solidFill>
            <a:schemeClr val="accent4">
              <a:lumMod val="20000"/>
              <a:lumOff val="80000"/>
            </a:schemeClr>
          </a:solidFill>
          <a:ln>
            <a:solidFill>
              <a:schemeClr val="accent4"/>
            </a:solidFill>
          </a:ln>
        </p:spPr>
        <p:txBody>
          <a:bodyPr lIns="91440" tIns="91440" rIns="91440" bIns="91440" anchor="ctr">
            <a:noAutofit/>
          </a:bodyPr>
          <a:lstStyle>
            <a:lvl1pPr marL="0" indent="0" algn="ctr">
              <a:buNone/>
              <a:defRPr sz="1600" b="0" i="0">
                <a:solidFill>
                  <a:schemeClr val="accent4"/>
                </a:solidFill>
                <a:latin typeface="+mn-lt"/>
              </a:defRPr>
            </a:lvl1pPr>
          </a:lstStyle>
          <a:p>
            <a:pPr lvl="0"/>
            <a:r>
              <a:rPr lang="en-US" dirty="0"/>
              <a:t>Master text</a:t>
            </a:r>
          </a:p>
        </p:txBody>
      </p:sp>
      <p:sp>
        <p:nvSpPr>
          <p:cNvPr id="26" name="Text Placeholder 15">
            <a:extLst>
              <a:ext uri="{FF2B5EF4-FFF2-40B4-BE49-F238E27FC236}">
                <a16:creationId xmlns:a16="http://schemas.microsoft.com/office/drawing/2014/main" id="{08456420-6A32-6316-DB13-BD852A1B7ECC}"/>
              </a:ext>
            </a:extLst>
          </p:cNvPr>
          <p:cNvSpPr>
            <a:spLocks noGrp="1"/>
          </p:cNvSpPr>
          <p:nvPr>
            <p:ph type="body" sz="quarter" idx="39" hasCustomPrompt="1"/>
          </p:nvPr>
        </p:nvSpPr>
        <p:spPr>
          <a:xfrm>
            <a:off x="6244466" y="2557773"/>
            <a:ext cx="1769072" cy="425705"/>
          </a:xfrm>
          <a:solidFill>
            <a:schemeClr val="accent2"/>
          </a:solidFill>
          <a:ln>
            <a:solidFill>
              <a:schemeClr val="accent1"/>
            </a:solidFill>
          </a:ln>
        </p:spPr>
        <p:txBody>
          <a:bodyPr lIns="91440" tIns="91440" rIns="91440" bIns="91440" anchor="ctr">
            <a:noAutofit/>
          </a:bodyPr>
          <a:lstStyle>
            <a:lvl1pPr marL="0" indent="0" algn="ctr">
              <a:buNone/>
              <a:defRPr sz="1600" b="0" i="0">
                <a:solidFill>
                  <a:schemeClr val="accent1"/>
                </a:solidFill>
                <a:latin typeface="+mn-lt"/>
              </a:defRPr>
            </a:lvl1pPr>
          </a:lstStyle>
          <a:p>
            <a:pPr lvl="0"/>
            <a:r>
              <a:rPr lang="en-US" dirty="0"/>
              <a:t>Master text</a:t>
            </a:r>
          </a:p>
        </p:txBody>
      </p:sp>
      <p:sp>
        <p:nvSpPr>
          <p:cNvPr id="28" name="Text Placeholder 15">
            <a:extLst>
              <a:ext uri="{FF2B5EF4-FFF2-40B4-BE49-F238E27FC236}">
                <a16:creationId xmlns:a16="http://schemas.microsoft.com/office/drawing/2014/main" id="{4006011E-82D1-0E59-8663-132BB94A82AD}"/>
              </a:ext>
            </a:extLst>
          </p:cNvPr>
          <p:cNvSpPr>
            <a:spLocks noGrp="1"/>
          </p:cNvSpPr>
          <p:nvPr>
            <p:ph type="body" sz="quarter" idx="41" hasCustomPrompt="1"/>
          </p:nvPr>
        </p:nvSpPr>
        <p:spPr>
          <a:xfrm>
            <a:off x="8013537" y="2557773"/>
            <a:ext cx="1772935" cy="425705"/>
          </a:xfrm>
          <a:solidFill>
            <a:schemeClr val="accent2"/>
          </a:solidFill>
          <a:ln>
            <a:solidFill>
              <a:schemeClr val="accent1"/>
            </a:solidFill>
          </a:ln>
        </p:spPr>
        <p:txBody>
          <a:bodyPr lIns="91440" tIns="91440" rIns="91440" bIns="91440" anchor="ctr">
            <a:noAutofit/>
          </a:bodyPr>
          <a:lstStyle>
            <a:lvl1pPr marL="0" indent="0" algn="ctr">
              <a:buNone/>
              <a:defRPr sz="1600" b="0" i="0">
                <a:solidFill>
                  <a:schemeClr val="accent1"/>
                </a:solidFill>
                <a:latin typeface="+mn-lt"/>
              </a:defRPr>
            </a:lvl1pPr>
          </a:lstStyle>
          <a:p>
            <a:pPr lvl="0"/>
            <a:r>
              <a:rPr lang="en-US" dirty="0"/>
              <a:t>Master text</a:t>
            </a:r>
          </a:p>
        </p:txBody>
      </p:sp>
      <p:sp>
        <p:nvSpPr>
          <p:cNvPr id="29" name="Text Placeholder 15">
            <a:extLst>
              <a:ext uri="{FF2B5EF4-FFF2-40B4-BE49-F238E27FC236}">
                <a16:creationId xmlns:a16="http://schemas.microsoft.com/office/drawing/2014/main" id="{979E2337-5EFF-E5EE-D81F-00E835015F4B}"/>
              </a:ext>
            </a:extLst>
          </p:cNvPr>
          <p:cNvSpPr>
            <a:spLocks noGrp="1"/>
          </p:cNvSpPr>
          <p:nvPr>
            <p:ph type="body" sz="quarter" idx="42" hasCustomPrompt="1"/>
          </p:nvPr>
        </p:nvSpPr>
        <p:spPr>
          <a:xfrm>
            <a:off x="9786321" y="2557773"/>
            <a:ext cx="1769072" cy="425705"/>
          </a:xfrm>
          <a:solidFill>
            <a:schemeClr val="accent2"/>
          </a:solidFill>
          <a:ln>
            <a:solidFill>
              <a:schemeClr val="accent1"/>
            </a:solidFill>
          </a:ln>
        </p:spPr>
        <p:txBody>
          <a:bodyPr lIns="91440" tIns="91440" rIns="91440" bIns="91440" anchor="ctr">
            <a:noAutofit/>
          </a:bodyPr>
          <a:lstStyle>
            <a:lvl1pPr marL="0" indent="0" algn="ctr">
              <a:buNone/>
              <a:defRPr sz="1600" b="0" i="0">
                <a:solidFill>
                  <a:schemeClr val="accent1"/>
                </a:solidFill>
                <a:latin typeface="+mn-lt"/>
              </a:defRPr>
            </a:lvl1pPr>
          </a:lstStyle>
          <a:p>
            <a:pPr lvl="0"/>
            <a:r>
              <a:rPr lang="en-US" dirty="0"/>
              <a:t>Master text</a:t>
            </a:r>
          </a:p>
        </p:txBody>
      </p:sp>
      <p:sp>
        <p:nvSpPr>
          <p:cNvPr id="20" name="Text Placeholder 18">
            <a:extLst>
              <a:ext uri="{FF2B5EF4-FFF2-40B4-BE49-F238E27FC236}">
                <a16:creationId xmlns:a16="http://schemas.microsoft.com/office/drawing/2014/main" id="{BAB66CF5-0D1B-FF68-BB2E-8A5D28F0BC56}"/>
              </a:ext>
            </a:extLst>
          </p:cNvPr>
          <p:cNvSpPr>
            <a:spLocks noGrp="1"/>
          </p:cNvSpPr>
          <p:nvPr>
            <p:ph type="body" sz="quarter" idx="36"/>
          </p:nvPr>
        </p:nvSpPr>
        <p:spPr>
          <a:xfrm>
            <a:off x="636455" y="2983478"/>
            <a:ext cx="1769071" cy="2707233"/>
          </a:xfrm>
          <a:ln>
            <a:solidFill>
              <a:schemeClr val="accent4"/>
            </a:solidFill>
          </a:ln>
        </p:spPr>
        <p:txBody>
          <a:bodyPr lIns="182880" tIns="182880" rIns="182880" bIns="182880">
            <a:noAutofit/>
          </a:bodyPr>
          <a:lstStyle>
            <a:lvl1pPr marL="171450" indent="-171450">
              <a:lnSpc>
                <a:spcPct val="150000"/>
              </a:lnSpc>
              <a:buFont typeface="Arial" panose="020B0604020202020204" pitchFamily="34" charset="0"/>
              <a:buChar char="•"/>
              <a:defRPr sz="1200" b="0" i="0" spc="50" baseline="0">
                <a:solidFill>
                  <a:schemeClr val="accent4"/>
                </a:solidFill>
                <a:latin typeface="+mn-lt"/>
              </a:defRPr>
            </a:lvl1pPr>
          </a:lstStyle>
          <a:p>
            <a:pPr lvl="0"/>
            <a:r>
              <a:rPr lang="en-US"/>
              <a:t>Click to edit Master text styles</a:t>
            </a:r>
          </a:p>
        </p:txBody>
      </p:sp>
      <p:sp>
        <p:nvSpPr>
          <p:cNvPr id="21" name="Text Placeholder 18">
            <a:extLst>
              <a:ext uri="{FF2B5EF4-FFF2-40B4-BE49-F238E27FC236}">
                <a16:creationId xmlns:a16="http://schemas.microsoft.com/office/drawing/2014/main" id="{52E7EFCE-36D7-CF86-2FEF-E3734FE9950E}"/>
              </a:ext>
            </a:extLst>
          </p:cNvPr>
          <p:cNvSpPr>
            <a:spLocks noGrp="1"/>
          </p:cNvSpPr>
          <p:nvPr>
            <p:ph type="body" sz="quarter" idx="37"/>
          </p:nvPr>
        </p:nvSpPr>
        <p:spPr>
          <a:xfrm>
            <a:off x="2405295" y="2983478"/>
            <a:ext cx="1772935" cy="2707233"/>
          </a:xfrm>
          <a:ln>
            <a:solidFill>
              <a:schemeClr val="accent4"/>
            </a:solidFill>
          </a:ln>
        </p:spPr>
        <p:txBody>
          <a:bodyPr lIns="182880" tIns="182880" rIns="182880" bIns="182880">
            <a:noAutofit/>
          </a:bodyPr>
          <a:lstStyle>
            <a:lvl1pPr marL="171450" indent="-171450">
              <a:lnSpc>
                <a:spcPct val="150000"/>
              </a:lnSpc>
              <a:buFont typeface="Arial" panose="020B0604020202020204" pitchFamily="34" charset="0"/>
              <a:buChar char="•"/>
              <a:defRPr sz="1200" b="0" i="0" spc="50" baseline="0">
                <a:solidFill>
                  <a:schemeClr val="accent4"/>
                </a:solidFill>
                <a:latin typeface="+mn-lt"/>
              </a:defRPr>
            </a:lvl1pPr>
          </a:lstStyle>
          <a:p>
            <a:pPr lvl="0"/>
            <a:r>
              <a:rPr lang="en-US"/>
              <a:t>Click to edit Master text styles</a:t>
            </a:r>
          </a:p>
        </p:txBody>
      </p:sp>
      <p:sp>
        <p:nvSpPr>
          <p:cNvPr id="22" name="Text Placeholder 18">
            <a:extLst>
              <a:ext uri="{FF2B5EF4-FFF2-40B4-BE49-F238E27FC236}">
                <a16:creationId xmlns:a16="http://schemas.microsoft.com/office/drawing/2014/main" id="{6E1DCC08-6799-A1AC-28C2-A872BAF1E55A}"/>
              </a:ext>
            </a:extLst>
          </p:cNvPr>
          <p:cNvSpPr>
            <a:spLocks noGrp="1"/>
          </p:cNvSpPr>
          <p:nvPr>
            <p:ph type="body" sz="quarter" idx="38"/>
          </p:nvPr>
        </p:nvSpPr>
        <p:spPr>
          <a:xfrm>
            <a:off x="4178463" y="2983478"/>
            <a:ext cx="1768919" cy="2707233"/>
          </a:xfrm>
          <a:ln>
            <a:solidFill>
              <a:schemeClr val="accent4"/>
            </a:solidFill>
          </a:ln>
        </p:spPr>
        <p:txBody>
          <a:bodyPr lIns="182880" tIns="182880" rIns="182880" bIns="182880">
            <a:noAutofit/>
          </a:bodyPr>
          <a:lstStyle>
            <a:lvl1pPr marL="171450" indent="-171450">
              <a:lnSpc>
                <a:spcPct val="150000"/>
              </a:lnSpc>
              <a:buFont typeface="Arial" panose="020B0604020202020204" pitchFamily="34" charset="0"/>
              <a:buChar char="•"/>
              <a:defRPr sz="1200" b="0" i="0" spc="50" baseline="0">
                <a:solidFill>
                  <a:schemeClr val="accent4"/>
                </a:solidFill>
                <a:latin typeface="+mn-lt"/>
              </a:defRPr>
            </a:lvl1pPr>
          </a:lstStyle>
          <a:p>
            <a:pPr lvl="0"/>
            <a:r>
              <a:rPr lang="en-US"/>
              <a:t>Click to edit Master text styles</a:t>
            </a:r>
          </a:p>
        </p:txBody>
      </p:sp>
      <p:sp>
        <p:nvSpPr>
          <p:cNvPr id="30" name="Text Placeholder 18">
            <a:extLst>
              <a:ext uri="{FF2B5EF4-FFF2-40B4-BE49-F238E27FC236}">
                <a16:creationId xmlns:a16="http://schemas.microsoft.com/office/drawing/2014/main" id="{CE1BF705-AAB1-D537-2C0D-A795D1D4D176}"/>
              </a:ext>
            </a:extLst>
          </p:cNvPr>
          <p:cNvSpPr>
            <a:spLocks noGrp="1"/>
          </p:cNvSpPr>
          <p:nvPr>
            <p:ph type="body" sz="quarter" idx="43"/>
          </p:nvPr>
        </p:nvSpPr>
        <p:spPr>
          <a:xfrm>
            <a:off x="6244466" y="2983478"/>
            <a:ext cx="1769071" cy="2707233"/>
          </a:xfrm>
          <a:ln>
            <a:solidFill>
              <a:schemeClr val="accent1"/>
            </a:solidFill>
          </a:ln>
        </p:spPr>
        <p:txBody>
          <a:bodyPr lIns="182880" tIns="182880" rIns="182880" bIns="182880">
            <a:noAutofit/>
          </a:bodyPr>
          <a:lstStyle>
            <a:lvl1pPr marL="171450" indent="-171450">
              <a:lnSpc>
                <a:spcPct val="150000"/>
              </a:lnSpc>
              <a:buFont typeface="Arial" panose="020B0604020202020204" pitchFamily="34" charset="0"/>
              <a:buChar char="•"/>
              <a:defRPr sz="1200" b="0" i="0" spc="50" baseline="0">
                <a:solidFill>
                  <a:schemeClr val="accent1"/>
                </a:solidFill>
                <a:latin typeface="+mn-lt"/>
              </a:defRPr>
            </a:lvl1pPr>
          </a:lstStyle>
          <a:p>
            <a:pPr lvl="0"/>
            <a:r>
              <a:rPr lang="en-US"/>
              <a:t>Click to edit Master text styles</a:t>
            </a:r>
          </a:p>
        </p:txBody>
      </p:sp>
      <p:sp>
        <p:nvSpPr>
          <p:cNvPr id="31" name="Text Placeholder 18">
            <a:extLst>
              <a:ext uri="{FF2B5EF4-FFF2-40B4-BE49-F238E27FC236}">
                <a16:creationId xmlns:a16="http://schemas.microsoft.com/office/drawing/2014/main" id="{5F504EFC-46D9-97D5-DA53-4D8EB52D1340}"/>
              </a:ext>
            </a:extLst>
          </p:cNvPr>
          <p:cNvSpPr>
            <a:spLocks noGrp="1"/>
          </p:cNvSpPr>
          <p:nvPr>
            <p:ph type="body" sz="quarter" idx="44"/>
          </p:nvPr>
        </p:nvSpPr>
        <p:spPr>
          <a:xfrm>
            <a:off x="8013306" y="2983478"/>
            <a:ext cx="1772935" cy="2707233"/>
          </a:xfrm>
          <a:ln>
            <a:solidFill>
              <a:schemeClr val="accent1"/>
            </a:solidFill>
          </a:ln>
        </p:spPr>
        <p:txBody>
          <a:bodyPr lIns="182880" tIns="182880" rIns="182880" bIns="182880">
            <a:noAutofit/>
          </a:bodyPr>
          <a:lstStyle>
            <a:lvl1pPr marL="171450" indent="-171450">
              <a:lnSpc>
                <a:spcPct val="150000"/>
              </a:lnSpc>
              <a:buFont typeface="Arial" panose="020B0604020202020204" pitchFamily="34" charset="0"/>
              <a:buChar char="•"/>
              <a:defRPr sz="1200" b="0" i="0" spc="50" baseline="0">
                <a:solidFill>
                  <a:schemeClr val="accent1"/>
                </a:solidFill>
                <a:latin typeface="+mn-lt"/>
              </a:defRPr>
            </a:lvl1pPr>
          </a:lstStyle>
          <a:p>
            <a:pPr lvl="0"/>
            <a:r>
              <a:rPr lang="en-US"/>
              <a:t>Click to edit Master text styles</a:t>
            </a:r>
          </a:p>
        </p:txBody>
      </p:sp>
      <p:sp>
        <p:nvSpPr>
          <p:cNvPr id="32" name="Text Placeholder 18">
            <a:extLst>
              <a:ext uri="{FF2B5EF4-FFF2-40B4-BE49-F238E27FC236}">
                <a16:creationId xmlns:a16="http://schemas.microsoft.com/office/drawing/2014/main" id="{C1231552-C2DF-2460-9DCB-33B1379D7509}"/>
              </a:ext>
            </a:extLst>
          </p:cNvPr>
          <p:cNvSpPr>
            <a:spLocks noGrp="1"/>
          </p:cNvSpPr>
          <p:nvPr>
            <p:ph type="body" sz="quarter" idx="45"/>
          </p:nvPr>
        </p:nvSpPr>
        <p:spPr>
          <a:xfrm>
            <a:off x="9786474" y="2983478"/>
            <a:ext cx="1768919" cy="2707233"/>
          </a:xfrm>
          <a:ln>
            <a:solidFill>
              <a:schemeClr val="accent1"/>
            </a:solidFill>
          </a:ln>
        </p:spPr>
        <p:txBody>
          <a:bodyPr lIns="182880" tIns="182880" rIns="182880" bIns="182880">
            <a:noAutofit/>
          </a:bodyPr>
          <a:lstStyle>
            <a:lvl1pPr marL="171450" indent="-171450">
              <a:lnSpc>
                <a:spcPct val="150000"/>
              </a:lnSpc>
              <a:buFont typeface="Arial" panose="020B0604020202020204" pitchFamily="34" charset="0"/>
              <a:buChar char="•"/>
              <a:defRPr sz="1200" b="0" i="0" spc="50" baseline="0">
                <a:solidFill>
                  <a:schemeClr val="accent1"/>
                </a:solidFill>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18C560A5-5844-81D4-98B4-29211FD2EA12}"/>
              </a:ext>
            </a:extLst>
          </p:cNvPr>
          <p:cNvSpPr>
            <a:spLocks noGrp="1"/>
          </p:cNvSpPr>
          <p:nvPr>
            <p:ph type="ftr" sz="quarter" idx="22"/>
          </p:nvPr>
        </p:nvSpPr>
        <p:spPr/>
        <p:txBody>
          <a:bodyPr/>
          <a:lstStyle/>
          <a:p>
            <a:endParaRPr lang="en-US" dirty="0"/>
          </a:p>
        </p:txBody>
      </p:sp>
      <p:sp>
        <p:nvSpPr>
          <p:cNvPr id="4" name="Slide Number Placeholder 3">
            <a:extLst>
              <a:ext uri="{FF2B5EF4-FFF2-40B4-BE49-F238E27FC236}">
                <a16:creationId xmlns:a16="http://schemas.microsoft.com/office/drawing/2014/main" id="{2DDFB1A8-4CF1-35AB-0707-AEAF88714AC8}"/>
              </a:ext>
            </a:extLst>
          </p:cNvPr>
          <p:cNvSpPr>
            <a:spLocks noGrp="1"/>
          </p:cNvSpPr>
          <p:nvPr>
            <p:ph type="sldNum" sz="quarter" idx="23"/>
          </p:nvPr>
        </p:nvSpPr>
        <p:spPr/>
        <p:txBody>
          <a:bodyPr/>
          <a:lstStyle/>
          <a:p>
            <a:fld id="{295C7AAE-A677-454A-8BDB-62A0650ACE98}" type="slidenum">
              <a:rPr lang="en-US" smtClean="0"/>
              <a:pPr/>
              <a:t>‹#›</a:t>
            </a:fld>
            <a:endParaRPr lang="en-US" dirty="0"/>
          </a:p>
        </p:txBody>
      </p:sp>
    </p:spTree>
    <p:extLst>
      <p:ext uri="{BB962C8B-B14F-4D97-AF65-F5344CB8AC3E}">
        <p14:creationId xmlns:p14="http://schemas.microsoft.com/office/powerpoint/2010/main" val="361783408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6C06-E9E1-16BE-139D-B69DCBBD28E1}"/>
              </a:ext>
            </a:extLst>
          </p:cNvPr>
          <p:cNvSpPr>
            <a:spLocks noGrp="1"/>
          </p:cNvSpPr>
          <p:nvPr>
            <p:ph type="title"/>
          </p:nvPr>
        </p:nvSpPr>
        <p:spPr>
          <a:xfrm>
            <a:off x="638462" y="642551"/>
            <a:ext cx="10915076" cy="1553680"/>
          </a:xfrm>
        </p:spPr>
        <p:txBody>
          <a:bodyPr lIns="0" tIns="0" rIns="0" bIns="0" anchor="t"/>
          <a:lstStyle>
            <a:lvl1pPr algn="ctr">
              <a:defRPr sz="5500">
                <a:solidFill>
                  <a:schemeClr val="accent4"/>
                </a:solidFill>
                <a:latin typeface="+mj-lt"/>
              </a:defRPr>
            </a:lvl1pPr>
          </a:lstStyle>
          <a:p>
            <a:r>
              <a:rPr lang="en-US"/>
              <a:t>Click to edit Master title style</a:t>
            </a:r>
            <a:endParaRPr lang="en-US" dirty="0"/>
          </a:p>
        </p:txBody>
      </p:sp>
      <p:sp>
        <p:nvSpPr>
          <p:cNvPr id="26" name="Content Placeholder 2">
            <a:extLst>
              <a:ext uri="{FF2B5EF4-FFF2-40B4-BE49-F238E27FC236}">
                <a16:creationId xmlns:a16="http://schemas.microsoft.com/office/drawing/2014/main" id="{87B17915-F2EE-16C0-9704-09115209610D}"/>
              </a:ext>
            </a:extLst>
          </p:cNvPr>
          <p:cNvSpPr>
            <a:spLocks noGrp="1"/>
          </p:cNvSpPr>
          <p:nvPr>
            <p:ph idx="1" hasCustomPrompt="1"/>
          </p:nvPr>
        </p:nvSpPr>
        <p:spPr>
          <a:xfrm>
            <a:off x="512064" y="1655064"/>
            <a:ext cx="11164824" cy="4599432"/>
          </a:xfrm>
        </p:spPr>
        <p:txBody>
          <a:bodyPr>
            <a:noAutofit/>
          </a:bodyPr>
          <a:lstStyle>
            <a:lvl1pPr>
              <a:defRPr sz="3200"/>
            </a:lvl1pPr>
            <a:lvl2pPr marL="457200" indent="0" algn="l">
              <a:buNone/>
              <a:defRPr sz="1400"/>
            </a:lvl2pPr>
            <a:lvl3pPr>
              <a:defRPr sz="2400"/>
            </a:lvl3pPr>
            <a:lvl4pPr>
              <a:defRPr sz="2000"/>
            </a:lvl4pPr>
            <a:lvl5pPr>
              <a:defRPr sz="2000"/>
            </a:lvl5pPr>
            <a:lvl6pPr>
              <a:defRPr sz="2000"/>
            </a:lvl6pPr>
            <a:lvl7pPr>
              <a:defRPr sz="2000"/>
            </a:lvl7pPr>
            <a:lvl8pPr>
              <a:defRPr sz="2000"/>
            </a:lvl8pPr>
            <a:lvl9pPr>
              <a:defRPr sz="2000"/>
            </a:lvl9pPr>
          </a:lstStyle>
          <a:p>
            <a:pPr lvl="1"/>
            <a:r>
              <a:rPr lang="en-US" dirty="0"/>
              <a:t>Smart Graphic</a:t>
            </a:r>
          </a:p>
        </p:txBody>
      </p:sp>
      <p:sp>
        <p:nvSpPr>
          <p:cNvPr id="3" name="Footer Placeholder 2">
            <a:extLst>
              <a:ext uri="{FF2B5EF4-FFF2-40B4-BE49-F238E27FC236}">
                <a16:creationId xmlns:a16="http://schemas.microsoft.com/office/drawing/2014/main" id="{18C560A5-5844-81D4-98B4-29211FD2EA12}"/>
              </a:ext>
            </a:extLst>
          </p:cNvPr>
          <p:cNvSpPr>
            <a:spLocks noGrp="1"/>
          </p:cNvSpPr>
          <p:nvPr>
            <p:ph type="ftr" sz="quarter" idx="22"/>
          </p:nvPr>
        </p:nvSpPr>
        <p:spPr/>
        <p:txBody>
          <a:bodyPr/>
          <a:lstStyle/>
          <a:p>
            <a:endParaRPr lang="en-US" dirty="0"/>
          </a:p>
        </p:txBody>
      </p:sp>
      <p:sp>
        <p:nvSpPr>
          <p:cNvPr id="4" name="Slide Number Placeholder 3">
            <a:extLst>
              <a:ext uri="{FF2B5EF4-FFF2-40B4-BE49-F238E27FC236}">
                <a16:creationId xmlns:a16="http://schemas.microsoft.com/office/drawing/2014/main" id="{2DDFB1A8-4CF1-35AB-0707-AEAF88714AC8}"/>
              </a:ext>
            </a:extLst>
          </p:cNvPr>
          <p:cNvSpPr>
            <a:spLocks noGrp="1"/>
          </p:cNvSpPr>
          <p:nvPr>
            <p:ph type="sldNum" sz="quarter" idx="23"/>
          </p:nvPr>
        </p:nvSpPr>
        <p:spPr/>
        <p:txBody>
          <a:bodyPr/>
          <a:lstStyle/>
          <a:p>
            <a:fld id="{295C7AAE-A677-454A-8BDB-62A0650ACE98}" type="slidenum">
              <a:rPr lang="en-US" smtClean="0"/>
              <a:pPr/>
              <a:t>‹#›</a:t>
            </a:fld>
            <a:endParaRPr lang="en-US" dirty="0"/>
          </a:p>
        </p:txBody>
      </p:sp>
    </p:spTree>
    <p:extLst>
      <p:ext uri="{BB962C8B-B14F-4D97-AF65-F5344CB8AC3E}">
        <p14:creationId xmlns:p14="http://schemas.microsoft.com/office/powerpoint/2010/main" val="240999577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6C06-E9E1-16BE-139D-B69DCBBD28E1}"/>
              </a:ext>
            </a:extLst>
          </p:cNvPr>
          <p:cNvSpPr>
            <a:spLocks noGrp="1"/>
          </p:cNvSpPr>
          <p:nvPr>
            <p:ph type="title"/>
          </p:nvPr>
        </p:nvSpPr>
        <p:spPr>
          <a:xfrm>
            <a:off x="638462" y="642551"/>
            <a:ext cx="10915076" cy="1553680"/>
          </a:xfrm>
        </p:spPr>
        <p:txBody>
          <a:bodyPr lIns="0" tIns="0" rIns="0" bIns="0" anchor="t"/>
          <a:lstStyle>
            <a:lvl1pPr algn="ctr">
              <a:defRPr sz="5500">
                <a:solidFill>
                  <a:schemeClr val="accent4"/>
                </a:solidFill>
                <a:latin typeface="+mj-lt"/>
              </a:defRPr>
            </a:lvl1pPr>
          </a:lstStyle>
          <a:p>
            <a:r>
              <a:rPr lang="en-US"/>
              <a:t>Click to edit Master title style</a:t>
            </a:r>
            <a:endParaRPr lang="en-US" dirty="0"/>
          </a:p>
        </p:txBody>
      </p:sp>
      <p:sp>
        <p:nvSpPr>
          <p:cNvPr id="19" name="Text Placeholder 7">
            <a:extLst>
              <a:ext uri="{FF2B5EF4-FFF2-40B4-BE49-F238E27FC236}">
                <a16:creationId xmlns:a16="http://schemas.microsoft.com/office/drawing/2014/main" id="{2A29FDC8-4969-6E0E-767C-B89B08D3D23D}"/>
              </a:ext>
            </a:extLst>
          </p:cNvPr>
          <p:cNvSpPr>
            <a:spLocks noGrp="1"/>
          </p:cNvSpPr>
          <p:nvPr>
            <p:ph type="body" sz="quarter" idx="26" hasCustomPrompt="1"/>
          </p:nvPr>
        </p:nvSpPr>
        <p:spPr>
          <a:xfrm>
            <a:off x="622336" y="2195513"/>
            <a:ext cx="1743075" cy="3884612"/>
          </a:xfrm>
          <a:noFill/>
        </p:spPr>
        <p:txBody>
          <a:bodyPr vert="horz" lIns="91440" tIns="45720" rIns="91440" bIns="45720" rtlCol="0" anchor="t">
            <a:noAutofit/>
          </a:bodyPr>
          <a:lstStyle>
            <a:lvl1pPr marL="0" indent="0">
              <a:buNone/>
              <a:defRPr lang="en-US" sz="30000" b="0" spc="500" dirty="0">
                <a:ln>
                  <a:noFill/>
                </a:ln>
                <a:solidFill>
                  <a:srgbClr val="C16548">
                    <a:alpha val="10000"/>
                  </a:srgbClr>
                </a:solidFill>
                <a:latin typeface="+mj-lt"/>
                <a:ea typeface="+mj-ea"/>
                <a:cs typeface="+mj-cs"/>
              </a:defRPr>
            </a:lvl1pPr>
          </a:lstStyle>
          <a:p>
            <a:pPr marL="914400" lvl="0" indent="-1143000">
              <a:spcBef>
                <a:spcPct val="0"/>
              </a:spcBef>
            </a:pPr>
            <a:r>
              <a:rPr lang="en-US" dirty="0"/>
              <a:t>0</a:t>
            </a:r>
          </a:p>
        </p:txBody>
      </p:sp>
      <p:sp>
        <p:nvSpPr>
          <p:cNvPr id="7" name="Text Placeholder 18">
            <a:extLst>
              <a:ext uri="{FF2B5EF4-FFF2-40B4-BE49-F238E27FC236}">
                <a16:creationId xmlns:a16="http://schemas.microsoft.com/office/drawing/2014/main" id="{894B01F3-B2C5-4835-6EF9-A40EB060128A}"/>
              </a:ext>
            </a:extLst>
          </p:cNvPr>
          <p:cNvSpPr>
            <a:spLocks noGrp="1"/>
          </p:cNvSpPr>
          <p:nvPr>
            <p:ph type="body" sz="quarter" idx="15"/>
          </p:nvPr>
        </p:nvSpPr>
        <p:spPr>
          <a:xfrm>
            <a:off x="1555389" y="2703910"/>
            <a:ext cx="1743062" cy="2503346"/>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49CE4F9C-B2A8-323E-0B57-0B8FD348FA13}"/>
              </a:ext>
            </a:extLst>
          </p:cNvPr>
          <p:cNvSpPr>
            <a:spLocks noGrp="1"/>
          </p:cNvSpPr>
          <p:nvPr>
            <p:ph type="body" sz="quarter" idx="27" hasCustomPrompt="1"/>
          </p:nvPr>
        </p:nvSpPr>
        <p:spPr>
          <a:xfrm>
            <a:off x="3820511" y="2196231"/>
            <a:ext cx="1743075" cy="3884612"/>
          </a:xfrm>
          <a:noFill/>
        </p:spPr>
        <p:txBody>
          <a:bodyPr vert="horz" lIns="91440" tIns="45720" rIns="91440" bIns="45720" rtlCol="0" anchor="t">
            <a:noAutofit/>
          </a:bodyPr>
          <a:lstStyle>
            <a:lvl1pPr marL="0" indent="0">
              <a:buNone/>
              <a:defRPr lang="en-US" sz="30000" b="0" spc="500" dirty="0">
                <a:ln>
                  <a:noFill/>
                </a:ln>
                <a:solidFill>
                  <a:srgbClr val="C16548">
                    <a:alpha val="10000"/>
                  </a:srgbClr>
                </a:solidFill>
                <a:latin typeface="+mj-lt"/>
                <a:ea typeface="+mj-ea"/>
                <a:cs typeface="+mj-cs"/>
              </a:defRPr>
            </a:lvl1pPr>
          </a:lstStyle>
          <a:p>
            <a:pPr marL="914400" lvl="0" indent="-1143000">
              <a:spcBef>
                <a:spcPct val="0"/>
              </a:spcBef>
            </a:pPr>
            <a:r>
              <a:rPr lang="en-US" dirty="0"/>
              <a:t>0</a:t>
            </a:r>
          </a:p>
        </p:txBody>
      </p:sp>
      <p:sp>
        <p:nvSpPr>
          <p:cNvPr id="13" name="Text Placeholder 18">
            <a:extLst>
              <a:ext uri="{FF2B5EF4-FFF2-40B4-BE49-F238E27FC236}">
                <a16:creationId xmlns:a16="http://schemas.microsoft.com/office/drawing/2014/main" id="{E9B260B4-D1BC-635B-D388-0E1A9CF2C18E}"/>
              </a:ext>
            </a:extLst>
          </p:cNvPr>
          <p:cNvSpPr>
            <a:spLocks noGrp="1"/>
          </p:cNvSpPr>
          <p:nvPr>
            <p:ph type="body" sz="quarter" idx="24"/>
          </p:nvPr>
        </p:nvSpPr>
        <p:spPr>
          <a:xfrm>
            <a:off x="5830848" y="2703910"/>
            <a:ext cx="1743062" cy="2503346"/>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p:txBody>
      </p:sp>
      <p:sp>
        <p:nvSpPr>
          <p:cNvPr id="21" name="Text Placeholder 7">
            <a:extLst>
              <a:ext uri="{FF2B5EF4-FFF2-40B4-BE49-F238E27FC236}">
                <a16:creationId xmlns:a16="http://schemas.microsoft.com/office/drawing/2014/main" id="{6470C7D3-57C4-0583-E642-C6AB3565F67F}"/>
              </a:ext>
            </a:extLst>
          </p:cNvPr>
          <p:cNvSpPr>
            <a:spLocks noGrp="1"/>
          </p:cNvSpPr>
          <p:nvPr>
            <p:ph type="body" sz="quarter" idx="28" hasCustomPrompt="1"/>
          </p:nvPr>
        </p:nvSpPr>
        <p:spPr>
          <a:xfrm>
            <a:off x="7732902" y="2196231"/>
            <a:ext cx="1743075" cy="3884612"/>
          </a:xfrm>
          <a:noFill/>
        </p:spPr>
        <p:txBody>
          <a:bodyPr vert="horz" lIns="91440" tIns="45720" rIns="91440" bIns="45720" rtlCol="0" anchor="t">
            <a:noAutofit/>
          </a:bodyPr>
          <a:lstStyle>
            <a:lvl1pPr marL="0" indent="0">
              <a:buNone/>
              <a:defRPr lang="en-US" sz="30000" b="0" spc="500" dirty="0">
                <a:ln>
                  <a:noFill/>
                </a:ln>
                <a:solidFill>
                  <a:srgbClr val="C16548">
                    <a:alpha val="10000"/>
                  </a:srgbClr>
                </a:solidFill>
                <a:latin typeface="+mj-lt"/>
                <a:ea typeface="+mj-ea"/>
                <a:cs typeface="+mj-cs"/>
              </a:defRPr>
            </a:lvl1pPr>
          </a:lstStyle>
          <a:p>
            <a:pPr marL="914400" lvl="0" indent="-1143000">
              <a:spcBef>
                <a:spcPct val="0"/>
              </a:spcBef>
            </a:pPr>
            <a:r>
              <a:rPr lang="en-US" dirty="0"/>
              <a:t>0</a:t>
            </a:r>
          </a:p>
        </p:txBody>
      </p:sp>
      <p:sp>
        <p:nvSpPr>
          <p:cNvPr id="15" name="Text Placeholder 18">
            <a:extLst>
              <a:ext uri="{FF2B5EF4-FFF2-40B4-BE49-F238E27FC236}">
                <a16:creationId xmlns:a16="http://schemas.microsoft.com/office/drawing/2014/main" id="{6978037E-3163-1C71-E997-16A7D05981D2}"/>
              </a:ext>
            </a:extLst>
          </p:cNvPr>
          <p:cNvSpPr>
            <a:spLocks noGrp="1"/>
          </p:cNvSpPr>
          <p:nvPr>
            <p:ph type="body" sz="quarter" idx="25"/>
          </p:nvPr>
        </p:nvSpPr>
        <p:spPr>
          <a:xfrm>
            <a:off x="9810474" y="2703910"/>
            <a:ext cx="1743062" cy="2503346"/>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18C560A5-5844-81D4-98B4-29211FD2EA12}"/>
              </a:ext>
            </a:extLst>
          </p:cNvPr>
          <p:cNvSpPr>
            <a:spLocks noGrp="1"/>
          </p:cNvSpPr>
          <p:nvPr>
            <p:ph type="ftr" sz="quarter" idx="22"/>
          </p:nvPr>
        </p:nvSpPr>
        <p:spPr/>
        <p:txBody>
          <a:bodyPr/>
          <a:lstStyle/>
          <a:p>
            <a:endParaRPr lang="en-US" dirty="0"/>
          </a:p>
        </p:txBody>
      </p:sp>
      <p:sp>
        <p:nvSpPr>
          <p:cNvPr id="4" name="Slide Number Placeholder 3">
            <a:extLst>
              <a:ext uri="{FF2B5EF4-FFF2-40B4-BE49-F238E27FC236}">
                <a16:creationId xmlns:a16="http://schemas.microsoft.com/office/drawing/2014/main" id="{2DDFB1A8-4CF1-35AB-0707-AEAF88714AC8}"/>
              </a:ext>
            </a:extLst>
          </p:cNvPr>
          <p:cNvSpPr>
            <a:spLocks noGrp="1"/>
          </p:cNvSpPr>
          <p:nvPr>
            <p:ph type="sldNum" sz="quarter" idx="23"/>
          </p:nvPr>
        </p:nvSpPr>
        <p:spPr/>
        <p:txBody>
          <a:bodyPr/>
          <a:lstStyle/>
          <a:p>
            <a:fld id="{295C7AAE-A677-454A-8BDB-62A0650ACE98}" type="slidenum">
              <a:rPr lang="en-US" smtClean="0"/>
              <a:pPr/>
              <a:t>‹#›</a:t>
            </a:fld>
            <a:endParaRPr lang="en-US" dirty="0"/>
          </a:p>
        </p:txBody>
      </p:sp>
    </p:spTree>
    <p:extLst>
      <p:ext uri="{BB962C8B-B14F-4D97-AF65-F5344CB8AC3E}">
        <p14:creationId xmlns:p14="http://schemas.microsoft.com/office/powerpoint/2010/main" val="7076061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4"/>
        </a:solidFill>
        <a:effectLst/>
      </p:bgPr>
    </p:bg>
    <p:spTree>
      <p:nvGrpSpPr>
        <p:cNvPr id="1" name=""/>
        <p:cNvGrpSpPr/>
        <p:nvPr/>
      </p:nvGrpSpPr>
      <p:grpSpPr>
        <a:xfrm>
          <a:off x="0" y="0"/>
          <a:ext cx="0" cy="0"/>
          <a:chOff x="0" y="0"/>
          <a:chExt cx="0" cy="0"/>
        </a:xfrm>
      </p:grpSpPr>
      <p:sp>
        <p:nvSpPr>
          <p:cNvPr id="46" name="Text Placeholder 3">
            <a:extLst>
              <a:ext uri="{FF2B5EF4-FFF2-40B4-BE49-F238E27FC236}">
                <a16:creationId xmlns:a16="http://schemas.microsoft.com/office/drawing/2014/main" id="{575FF4D9-84C9-19DB-9830-B3FFCD6F520D}"/>
              </a:ext>
            </a:extLst>
          </p:cNvPr>
          <p:cNvSpPr>
            <a:spLocks noGrp="1"/>
          </p:cNvSpPr>
          <p:nvPr>
            <p:ph type="body" sz="quarter" idx="19" hasCustomPrompt="1"/>
          </p:nvPr>
        </p:nvSpPr>
        <p:spPr>
          <a:xfrm>
            <a:off x="0" y="-621792"/>
            <a:ext cx="12192000" cy="7825230"/>
          </a:xfrm>
        </p:spPr>
        <p:txBody>
          <a:bodyPr lIns="0" tIns="0" rIns="0" bIns="0" anchor="t">
            <a:noAutofit/>
          </a:bodyPr>
          <a:lstStyle>
            <a:lvl1pPr marL="0" indent="0" algn="ctr">
              <a:lnSpc>
                <a:spcPct val="90000"/>
              </a:lnSpc>
              <a:spcBef>
                <a:spcPts val="0"/>
              </a:spcBef>
              <a:buNone/>
              <a:defRPr sz="8500" b="0" spc="1000" baseline="0">
                <a:solidFill>
                  <a:schemeClr val="bg1">
                    <a:alpha val="10000"/>
                  </a:schemeClr>
                </a:solidFill>
                <a:latin typeface="+mj-lt"/>
              </a:defRPr>
            </a:lvl1pPr>
            <a:lvl2pPr marL="457200" indent="0">
              <a:buNone/>
              <a:defRPr>
                <a:latin typeface="Felix Titling" pitchFamily="82" charset="77"/>
              </a:defRPr>
            </a:lvl2pPr>
            <a:lvl3pPr marL="914400" indent="0">
              <a:buNone/>
              <a:defRPr>
                <a:latin typeface="Felix Titling" pitchFamily="82" charset="77"/>
              </a:defRPr>
            </a:lvl3pPr>
            <a:lvl4pPr marL="1371600" indent="0">
              <a:buNone/>
              <a:defRPr>
                <a:latin typeface="Felix Titling" pitchFamily="82" charset="77"/>
              </a:defRPr>
            </a:lvl4pPr>
            <a:lvl5pPr marL="1828800" indent="0">
              <a:buNone/>
              <a:defRPr>
                <a:latin typeface="Felix Titling" pitchFamily="82" charset="77"/>
              </a:defRPr>
            </a:lvl5pPr>
          </a:lstStyle>
          <a:p>
            <a:pPr lvl="0"/>
            <a:r>
              <a:rPr lang="en-US" dirty="0"/>
              <a:t>Master title</a:t>
            </a:r>
          </a:p>
        </p:txBody>
      </p:sp>
      <p:sp>
        <p:nvSpPr>
          <p:cNvPr id="15" name="Picture Placeholder 14">
            <a:extLst>
              <a:ext uri="{FF2B5EF4-FFF2-40B4-BE49-F238E27FC236}">
                <a16:creationId xmlns:a16="http://schemas.microsoft.com/office/drawing/2014/main" id="{878CB881-B4B6-F9E5-06B7-B87D6D53003E}"/>
              </a:ext>
            </a:extLst>
          </p:cNvPr>
          <p:cNvSpPr>
            <a:spLocks noGrp="1"/>
          </p:cNvSpPr>
          <p:nvPr>
            <p:ph type="pic" sz="quarter" idx="10"/>
          </p:nvPr>
        </p:nvSpPr>
        <p:spPr>
          <a:xfrm>
            <a:off x="3431067" y="-2"/>
            <a:ext cx="5329866" cy="6858002"/>
          </a:xfrm>
          <a:custGeom>
            <a:avLst/>
            <a:gdLst>
              <a:gd name="connsiteX0" fmla="*/ 1468671 w 5329866"/>
              <a:gd name="connsiteY0" fmla="*/ 0 h 6858002"/>
              <a:gd name="connsiteX1" fmla="*/ 3861196 w 5329866"/>
              <a:gd name="connsiteY1" fmla="*/ 0 h 6858002"/>
              <a:gd name="connsiteX2" fmla="*/ 3935199 w 5329866"/>
              <a:gd name="connsiteY2" fmla="*/ 35649 h 6858002"/>
              <a:gd name="connsiteX3" fmla="*/ 5329866 w 5329866"/>
              <a:gd name="connsiteY3" fmla="*/ 2378940 h 6858002"/>
              <a:gd name="connsiteX4" fmla="*/ 5326197 w 5329866"/>
              <a:gd name="connsiteY4" fmla="*/ 2451598 h 6858002"/>
              <a:gd name="connsiteX5" fmla="*/ 5329866 w 5329866"/>
              <a:gd name="connsiteY5" fmla="*/ 2451598 h 6858002"/>
              <a:gd name="connsiteX6" fmla="*/ 5329866 w 5329866"/>
              <a:gd name="connsiteY6" fmla="*/ 4479063 h 6858002"/>
              <a:gd name="connsiteX7" fmla="*/ 5329866 w 5329866"/>
              <a:gd name="connsiteY7" fmla="*/ 4613615 h 6858002"/>
              <a:gd name="connsiteX8" fmla="*/ 5323072 w 5329866"/>
              <a:gd name="connsiteY8" fmla="*/ 4613615 h 6858002"/>
              <a:gd name="connsiteX9" fmla="*/ 5316108 w 5329866"/>
              <a:gd name="connsiteY9" fmla="*/ 4751537 h 6858002"/>
              <a:gd name="connsiteX10" fmla="*/ 4074162 w 5329866"/>
              <a:gd name="connsiteY10" fmla="*/ 6741332 h 6858002"/>
              <a:gd name="connsiteX11" fmla="*/ 3866899 w 5329866"/>
              <a:gd name="connsiteY11" fmla="*/ 6858002 h 6858002"/>
              <a:gd name="connsiteX12" fmla="*/ 1462968 w 5329866"/>
              <a:gd name="connsiteY12" fmla="*/ 6858002 h 6858002"/>
              <a:gd name="connsiteX13" fmla="*/ 1255705 w 5329866"/>
              <a:gd name="connsiteY13" fmla="*/ 6741332 h 6858002"/>
              <a:gd name="connsiteX14" fmla="*/ 13759 w 5329866"/>
              <a:gd name="connsiteY14" fmla="*/ 4751537 h 6858002"/>
              <a:gd name="connsiteX15" fmla="*/ 6794 w 5329866"/>
              <a:gd name="connsiteY15" fmla="*/ 4613615 h 6858002"/>
              <a:gd name="connsiteX16" fmla="*/ 2 w 5329866"/>
              <a:gd name="connsiteY16" fmla="*/ 4613615 h 6858002"/>
              <a:gd name="connsiteX17" fmla="*/ 2 w 5329866"/>
              <a:gd name="connsiteY17" fmla="*/ 4479105 h 6858002"/>
              <a:gd name="connsiteX18" fmla="*/ 0 w 5329866"/>
              <a:gd name="connsiteY18" fmla="*/ 4479063 h 6858002"/>
              <a:gd name="connsiteX19" fmla="*/ 2 w 5329866"/>
              <a:gd name="connsiteY19" fmla="*/ 4479021 h 6858002"/>
              <a:gd name="connsiteX20" fmla="*/ 2 w 5329866"/>
              <a:gd name="connsiteY20" fmla="*/ 2451598 h 6858002"/>
              <a:gd name="connsiteX21" fmla="*/ 3670 w 5329866"/>
              <a:gd name="connsiteY21" fmla="*/ 2451598 h 6858002"/>
              <a:gd name="connsiteX22" fmla="*/ 0 w 5329866"/>
              <a:gd name="connsiteY22" fmla="*/ 2378940 h 6858002"/>
              <a:gd name="connsiteX23" fmla="*/ 1394668 w 5329866"/>
              <a:gd name="connsiteY23" fmla="*/ 35649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29866" h="6858002">
                <a:moveTo>
                  <a:pt x="1468671" y="0"/>
                </a:moveTo>
                <a:lnTo>
                  <a:pt x="3861196" y="0"/>
                </a:lnTo>
                <a:lnTo>
                  <a:pt x="3935199" y="35649"/>
                </a:lnTo>
                <a:cubicBezTo>
                  <a:pt x="4765925" y="486927"/>
                  <a:pt x="5329866" y="1367076"/>
                  <a:pt x="5329866" y="2378940"/>
                </a:cubicBezTo>
                <a:lnTo>
                  <a:pt x="5326197" y="2451598"/>
                </a:lnTo>
                <a:lnTo>
                  <a:pt x="5329866" y="2451598"/>
                </a:lnTo>
                <a:lnTo>
                  <a:pt x="5329866" y="4479063"/>
                </a:lnTo>
                <a:lnTo>
                  <a:pt x="5329866" y="4613615"/>
                </a:lnTo>
                <a:lnTo>
                  <a:pt x="5323072" y="4613615"/>
                </a:lnTo>
                <a:lnTo>
                  <a:pt x="5316108" y="4751537"/>
                </a:lnTo>
                <a:cubicBezTo>
                  <a:pt x="5230813" y="5591419"/>
                  <a:pt x="4755512" y="6316003"/>
                  <a:pt x="4074162" y="6741332"/>
                </a:cubicBezTo>
                <a:lnTo>
                  <a:pt x="3866899" y="6858002"/>
                </a:lnTo>
                <a:lnTo>
                  <a:pt x="1462968" y="6858002"/>
                </a:lnTo>
                <a:lnTo>
                  <a:pt x="1255705" y="6741332"/>
                </a:lnTo>
                <a:cubicBezTo>
                  <a:pt x="574355" y="6316003"/>
                  <a:pt x="99054" y="5591419"/>
                  <a:pt x="13759" y="4751537"/>
                </a:cubicBezTo>
                <a:lnTo>
                  <a:pt x="6794" y="4613615"/>
                </a:lnTo>
                <a:lnTo>
                  <a:pt x="2" y="4613615"/>
                </a:lnTo>
                <a:lnTo>
                  <a:pt x="2" y="4479105"/>
                </a:lnTo>
                <a:lnTo>
                  <a:pt x="0" y="4479063"/>
                </a:lnTo>
                <a:lnTo>
                  <a:pt x="2" y="4479021"/>
                </a:lnTo>
                <a:lnTo>
                  <a:pt x="2" y="2451598"/>
                </a:lnTo>
                <a:lnTo>
                  <a:pt x="3670" y="2451598"/>
                </a:lnTo>
                <a:lnTo>
                  <a:pt x="0" y="2378940"/>
                </a:lnTo>
                <a:cubicBezTo>
                  <a:pt x="0" y="1367076"/>
                  <a:pt x="563941" y="486927"/>
                  <a:pt x="1394668" y="35649"/>
                </a:cubicBezTo>
                <a:close/>
              </a:path>
            </a:pathLst>
          </a:custGeom>
          <a:solidFill>
            <a:schemeClr val="accent4">
              <a:lumMod val="60000"/>
              <a:lumOff val="40000"/>
            </a:schemeClr>
          </a:solidFill>
        </p:spPr>
        <p:txBody>
          <a:bodyPr wrap="square" anchor="ctr">
            <a:noAutofit/>
          </a:bodyPr>
          <a:lstStyle>
            <a:lvl1pPr marL="0" indent="0" algn="ctr">
              <a:buNone/>
              <a:defRPr sz="1400" b="0" i="0">
                <a:latin typeface="+mn-lt"/>
              </a:defRPr>
            </a:lvl1pPr>
          </a:lstStyle>
          <a:p>
            <a:r>
              <a:rPr lang="en-US"/>
              <a:t>Click icon to add picture</a:t>
            </a:r>
            <a:endParaRPr lang="en-US" dirty="0"/>
          </a:p>
        </p:txBody>
      </p:sp>
      <p:sp>
        <p:nvSpPr>
          <p:cNvPr id="14" name="Title 2">
            <a:extLst>
              <a:ext uri="{FF2B5EF4-FFF2-40B4-BE49-F238E27FC236}">
                <a16:creationId xmlns:a16="http://schemas.microsoft.com/office/drawing/2014/main" id="{B731088F-47E0-33BA-856D-6E68D4A69ACE}"/>
              </a:ext>
            </a:extLst>
          </p:cNvPr>
          <p:cNvSpPr>
            <a:spLocks noGrp="1"/>
          </p:cNvSpPr>
          <p:nvPr>
            <p:ph type="title" hasCustomPrompt="1"/>
          </p:nvPr>
        </p:nvSpPr>
        <p:spPr>
          <a:xfrm>
            <a:off x="1" y="4054639"/>
            <a:ext cx="12192000" cy="996696"/>
          </a:xfrm>
        </p:spPr>
        <p:txBody>
          <a:bodyPr vert="horz" lIns="0" tIns="0" rIns="0" bIns="0" rtlCol="0" anchor="t">
            <a:noAutofit/>
          </a:bodyPr>
          <a:lstStyle>
            <a:lvl1pPr algn="ctr">
              <a:defRPr lang="en-US" sz="8500" b="0" i="0" spc="1000" dirty="0">
                <a:solidFill>
                  <a:schemeClr val="bg1"/>
                </a:solidFill>
                <a:ea typeface="+mn-ea"/>
                <a:cs typeface="+mn-cs"/>
              </a:defRPr>
            </a:lvl1pPr>
          </a:lstStyle>
          <a:p>
            <a:pPr marL="0" lvl="0" indent="0" algn="ctr">
              <a:spcBef>
                <a:spcPts val="1000"/>
              </a:spcBef>
              <a:buFont typeface="Arial" panose="020B0604020202020204" pitchFamily="34" charset="0"/>
            </a:pPr>
            <a:r>
              <a:rPr lang="en-US" dirty="0"/>
              <a:t>Master Title</a:t>
            </a:r>
          </a:p>
        </p:txBody>
      </p:sp>
    </p:spTree>
    <p:extLst>
      <p:ext uri="{BB962C8B-B14F-4D97-AF65-F5344CB8AC3E}">
        <p14:creationId xmlns:p14="http://schemas.microsoft.com/office/powerpoint/2010/main" val="1882853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Title and Conten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6C06-E9E1-16BE-139D-B69DCBBD28E1}"/>
              </a:ext>
            </a:extLst>
          </p:cNvPr>
          <p:cNvSpPr>
            <a:spLocks noGrp="1"/>
          </p:cNvSpPr>
          <p:nvPr>
            <p:ph type="title" hasCustomPrompt="1"/>
          </p:nvPr>
        </p:nvSpPr>
        <p:spPr>
          <a:xfrm>
            <a:off x="5590572" y="1188358"/>
            <a:ext cx="6099858" cy="1335273"/>
          </a:xfrm>
        </p:spPr>
        <p:txBody>
          <a:bodyPr lIns="0" tIns="0" rIns="0" bIns="0" anchor="t">
            <a:noAutofit/>
          </a:bodyPr>
          <a:lstStyle>
            <a:lvl1pPr>
              <a:defRPr sz="5500">
                <a:solidFill>
                  <a:schemeClr val="accent4"/>
                </a:solidFill>
                <a:latin typeface="+mj-lt"/>
              </a:defRPr>
            </a:lvl1pPr>
          </a:lstStyle>
          <a:p>
            <a:r>
              <a:rPr lang="en-US" dirty="0"/>
              <a:t>Master title style</a:t>
            </a:r>
          </a:p>
        </p:txBody>
      </p:sp>
      <p:sp>
        <p:nvSpPr>
          <p:cNvPr id="17" name="Picture Placeholder 16">
            <a:extLst>
              <a:ext uri="{FF2B5EF4-FFF2-40B4-BE49-F238E27FC236}">
                <a16:creationId xmlns:a16="http://schemas.microsoft.com/office/drawing/2014/main" id="{67897E40-8096-E77D-E61A-A0AAC64EA41C}"/>
              </a:ext>
            </a:extLst>
          </p:cNvPr>
          <p:cNvSpPr>
            <a:spLocks noGrp="1"/>
          </p:cNvSpPr>
          <p:nvPr>
            <p:ph type="pic" sz="quarter" idx="28"/>
          </p:nvPr>
        </p:nvSpPr>
        <p:spPr>
          <a:xfrm>
            <a:off x="938481" y="581371"/>
            <a:ext cx="3884344" cy="5415673"/>
          </a:xfrm>
          <a:custGeom>
            <a:avLst/>
            <a:gdLst>
              <a:gd name="connsiteX0" fmla="*/ 1942453 w 3884344"/>
              <a:gd name="connsiteY0" fmla="*/ 0 h 5415673"/>
              <a:gd name="connsiteX1" fmla="*/ 3874878 w 3884344"/>
              <a:gd name="connsiteY1" fmla="*/ 1743849 h 5415673"/>
              <a:gd name="connsiteX2" fmla="*/ 3884344 w 3884344"/>
              <a:gd name="connsiteY2" fmla="*/ 1931324 h 5415673"/>
              <a:gd name="connsiteX3" fmla="*/ 3884344 w 3884344"/>
              <a:gd name="connsiteY3" fmla="*/ 1953581 h 5415673"/>
              <a:gd name="connsiteX4" fmla="*/ 3882232 w 3884344"/>
              <a:gd name="connsiteY4" fmla="*/ 1995413 h 5415673"/>
              <a:gd name="connsiteX5" fmla="*/ 3884344 w 3884344"/>
              <a:gd name="connsiteY5" fmla="*/ 1995413 h 5415673"/>
              <a:gd name="connsiteX6" fmla="*/ 3884344 w 3884344"/>
              <a:gd name="connsiteY6" fmla="*/ 3571294 h 5415673"/>
              <a:gd name="connsiteX7" fmla="*/ 3879954 w 3884344"/>
              <a:gd name="connsiteY7" fmla="*/ 3571294 h 5415673"/>
              <a:gd name="connsiteX8" fmla="*/ 3874878 w 3884344"/>
              <a:gd name="connsiteY8" fmla="*/ 3671825 h 5415673"/>
              <a:gd name="connsiteX9" fmla="*/ 1942453 w 3884344"/>
              <a:gd name="connsiteY9" fmla="*/ 5415673 h 5415673"/>
              <a:gd name="connsiteX10" fmla="*/ 10029 w 3884344"/>
              <a:gd name="connsiteY10" fmla="*/ 3671825 h 5415673"/>
              <a:gd name="connsiteX11" fmla="*/ 4952 w 3884344"/>
              <a:gd name="connsiteY11" fmla="*/ 3571294 h 5415673"/>
              <a:gd name="connsiteX12" fmla="*/ 2 w 3884344"/>
              <a:gd name="connsiteY12" fmla="*/ 3571294 h 5415673"/>
              <a:gd name="connsiteX13" fmla="*/ 2 w 3884344"/>
              <a:gd name="connsiteY13" fmla="*/ 3473251 h 5415673"/>
              <a:gd name="connsiteX14" fmla="*/ 0 w 3884344"/>
              <a:gd name="connsiteY14" fmla="*/ 3473220 h 5415673"/>
              <a:gd name="connsiteX15" fmla="*/ 2 w 3884344"/>
              <a:gd name="connsiteY15" fmla="*/ 3473189 h 5415673"/>
              <a:gd name="connsiteX16" fmla="*/ 2 w 3884344"/>
              <a:gd name="connsiteY16" fmla="*/ 1995413 h 5415673"/>
              <a:gd name="connsiteX17" fmla="*/ 2675 w 3884344"/>
              <a:gd name="connsiteY17" fmla="*/ 1995413 h 5415673"/>
              <a:gd name="connsiteX18" fmla="*/ 0 w 3884344"/>
              <a:gd name="connsiteY18" fmla="*/ 1942453 h 5415673"/>
              <a:gd name="connsiteX19" fmla="*/ 1942453 w 3884344"/>
              <a:gd name="connsiteY19" fmla="*/ 0 h 5415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84344" h="5415673">
                <a:moveTo>
                  <a:pt x="1942453" y="0"/>
                </a:moveTo>
                <a:cubicBezTo>
                  <a:pt x="2948191" y="0"/>
                  <a:pt x="3775405" y="764355"/>
                  <a:pt x="3874878" y="1743849"/>
                </a:cubicBezTo>
                <a:lnTo>
                  <a:pt x="3884344" y="1931324"/>
                </a:lnTo>
                <a:lnTo>
                  <a:pt x="3884344" y="1953581"/>
                </a:lnTo>
                <a:lnTo>
                  <a:pt x="3882232" y="1995413"/>
                </a:lnTo>
                <a:lnTo>
                  <a:pt x="3884344" y="1995413"/>
                </a:lnTo>
                <a:lnTo>
                  <a:pt x="3884344" y="3571294"/>
                </a:lnTo>
                <a:lnTo>
                  <a:pt x="3879954" y="3571294"/>
                </a:lnTo>
                <a:lnTo>
                  <a:pt x="3874878" y="3671825"/>
                </a:lnTo>
                <a:cubicBezTo>
                  <a:pt x="3775404" y="4651319"/>
                  <a:pt x="2948192" y="5415673"/>
                  <a:pt x="1942453" y="5415673"/>
                </a:cubicBezTo>
                <a:cubicBezTo>
                  <a:pt x="936714" y="5415673"/>
                  <a:pt x="109502" y="4651319"/>
                  <a:pt x="10029" y="3671825"/>
                </a:cubicBezTo>
                <a:lnTo>
                  <a:pt x="4952" y="3571294"/>
                </a:lnTo>
                <a:lnTo>
                  <a:pt x="2" y="3571294"/>
                </a:lnTo>
                <a:lnTo>
                  <a:pt x="2" y="3473251"/>
                </a:lnTo>
                <a:lnTo>
                  <a:pt x="0" y="3473220"/>
                </a:lnTo>
                <a:lnTo>
                  <a:pt x="2" y="3473189"/>
                </a:lnTo>
                <a:lnTo>
                  <a:pt x="2" y="1995413"/>
                </a:lnTo>
                <a:lnTo>
                  <a:pt x="2675" y="1995413"/>
                </a:lnTo>
                <a:lnTo>
                  <a:pt x="0" y="1942453"/>
                </a:lnTo>
                <a:cubicBezTo>
                  <a:pt x="0" y="869666"/>
                  <a:pt x="869666" y="0"/>
                  <a:pt x="1942453" y="0"/>
                </a:cubicBezTo>
                <a:close/>
              </a:path>
            </a:pathLst>
          </a:custGeom>
          <a:solidFill>
            <a:schemeClr val="accent2"/>
          </a:solidFill>
        </p:spPr>
        <p:txBody>
          <a:bodyPr wrap="square" anchor="ctr">
            <a:noAutofit/>
          </a:bodyPr>
          <a:lstStyle>
            <a:lvl1pPr marL="0" indent="0" algn="ctr">
              <a:buNone/>
              <a:defRPr b="0"/>
            </a:lvl1pPr>
          </a:lstStyle>
          <a:p>
            <a:r>
              <a:rPr lang="en-US"/>
              <a:t>Click icon to add picture</a:t>
            </a:r>
            <a:endParaRPr lang="en-US" dirty="0"/>
          </a:p>
        </p:txBody>
      </p:sp>
      <p:sp>
        <p:nvSpPr>
          <p:cNvPr id="8" name="Text Placeholder 15">
            <a:extLst>
              <a:ext uri="{FF2B5EF4-FFF2-40B4-BE49-F238E27FC236}">
                <a16:creationId xmlns:a16="http://schemas.microsoft.com/office/drawing/2014/main" id="{6414DEE6-A86D-4699-E6EF-CE6745F5D440}"/>
              </a:ext>
            </a:extLst>
          </p:cNvPr>
          <p:cNvSpPr>
            <a:spLocks noGrp="1"/>
          </p:cNvSpPr>
          <p:nvPr>
            <p:ph type="body" sz="quarter" idx="18"/>
          </p:nvPr>
        </p:nvSpPr>
        <p:spPr>
          <a:xfrm>
            <a:off x="5590571" y="3000733"/>
            <a:ext cx="2916821" cy="428268"/>
          </a:xfrm>
        </p:spPr>
        <p:txBody>
          <a:bodyPr lIns="0" tIns="0" rIns="0" bIns="0">
            <a:noAutofit/>
          </a:bodyPr>
          <a:lstStyle>
            <a:lvl1pPr marL="0" indent="0">
              <a:buNone/>
              <a:defRPr sz="1800" b="1" i="0">
                <a:solidFill>
                  <a:srgbClr val="C16548"/>
                </a:solidFill>
                <a:latin typeface="+mn-lt"/>
              </a:defRPr>
            </a:lvl1pPr>
          </a:lstStyle>
          <a:p>
            <a:pPr lvl="0"/>
            <a:r>
              <a:rPr lang="en-US"/>
              <a:t>Click to edit Master text styles</a:t>
            </a:r>
          </a:p>
        </p:txBody>
      </p:sp>
      <p:sp>
        <p:nvSpPr>
          <p:cNvPr id="18" name="Text Placeholder 15">
            <a:extLst>
              <a:ext uri="{FF2B5EF4-FFF2-40B4-BE49-F238E27FC236}">
                <a16:creationId xmlns:a16="http://schemas.microsoft.com/office/drawing/2014/main" id="{C68EE5CA-4729-4FEA-F1BC-F976BEEBC480}"/>
              </a:ext>
            </a:extLst>
          </p:cNvPr>
          <p:cNvSpPr>
            <a:spLocks noGrp="1"/>
          </p:cNvSpPr>
          <p:nvPr>
            <p:ph type="body" sz="quarter" idx="26"/>
          </p:nvPr>
        </p:nvSpPr>
        <p:spPr>
          <a:xfrm>
            <a:off x="8773609" y="3000733"/>
            <a:ext cx="2916821" cy="428268"/>
          </a:xfrm>
        </p:spPr>
        <p:txBody>
          <a:bodyPr lIns="0" tIns="0" rIns="0" bIns="0">
            <a:noAutofit/>
          </a:bodyPr>
          <a:lstStyle>
            <a:lvl1pPr marL="0" indent="0">
              <a:buNone/>
              <a:defRPr sz="1800" b="1" i="0">
                <a:solidFill>
                  <a:srgbClr val="C16548"/>
                </a:solidFill>
                <a:latin typeface="+mn-lt"/>
              </a:defRPr>
            </a:lvl1pPr>
          </a:lstStyle>
          <a:p>
            <a:pPr lvl="0"/>
            <a:r>
              <a:rPr lang="en-US"/>
              <a:t>Click to edit Master text styles</a:t>
            </a:r>
          </a:p>
        </p:txBody>
      </p:sp>
      <p:sp>
        <p:nvSpPr>
          <p:cNvPr id="12" name="Text Placeholder 18">
            <a:extLst>
              <a:ext uri="{FF2B5EF4-FFF2-40B4-BE49-F238E27FC236}">
                <a16:creationId xmlns:a16="http://schemas.microsoft.com/office/drawing/2014/main" id="{CA3BC7A6-D12C-160A-CB5C-E55605250892}"/>
              </a:ext>
            </a:extLst>
          </p:cNvPr>
          <p:cNvSpPr>
            <a:spLocks noGrp="1"/>
          </p:cNvSpPr>
          <p:nvPr>
            <p:ph type="body" sz="quarter" idx="25"/>
          </p:nvPr>
        </p:nvSpPr>
        <p:spPr>
          <a:xfrm>
            <a:off x="5590571" y="3530279"/>
            <a:ext cx="2916821" cy="2466764"/>
          </a:xfrm>
        </p:spPr>
        <p:txBody>
          <a:bodyPr lIns="0" tIns="0" rIns="0" bIns="0">
            <a:noAutofit/>
          </a:bodyPr>
          <a:lstStyle>
            <a:lvl1pPr marL="171450" indent="-171450">
              <a:lnSpc>
                <a:spcPct val="150000"/>
              </a:lnSpc>
              <a:buFont typeface="Arial" panose="020B0604020202020204" pitchFamily="34" charset="0"/>
              <a:buChar char="•"/>
              <a:defRPr sz="1200" b="0" i="0" spc="50" baseline="0">
                <a:solidFill>
                  <a:srgbClr val="C16548"/>
                </a:solidFill>
                <a:latin typeface="+mn-lt"/>
              </a:defRPr>
            </a:lvl1pPr>
          </a:lstStyle>
          <a:p>
            <a:pPr lvl="0"/>
            <a:r>
              <a:rPr lang="en-US"/>
              <a:t>Click to edit Master text styles</a:t>
            </a:r>
          </a:p>
        </p:txBody>
      </p:sp>
      <p:sp>
        <p:nvSpPr>
          <p:cNvPr id="19" name="Text Placeholder 18">
            <a:extLst>
              <a:ext uri="{FF2B5EF4-FFF2-40B4-BE49-F238E27FC236}">
                <a16:creationId xmlns:a16="http://schemas.microsoft.com/office/drawing/2014/main" id="{72DF7BAB-7F6A-3D7B-F8A9-D7C4BD1D3B64}"/>
              </a:ext>
            </a:extLst>
          </p:cNvPr>
          <p:cNvSpPr>
            <a:spLocks noGrp="1"/>
          </p:cNvSpPr>
          <p:nvPr>
            <p:ph type="body" sz="quarter" idx="27"/>
          </p:nvPr>
        </p:nvSpPr>
        <p:spPr>
          <a:xfrm>
            <a:off x="8773609" y="3530279"/>
            <a:ext cx="2916821" cy="2466764"/>
          </a:xfrm>
        </p:spPr>
        <p:txBody>
          <a:bodyPr lIns="0" tIns="0" rIns="0" bIns="0">
            <a:noAutofit/>
          </a:bodyPr>
          <a:lstStyle>
            <a:lvl1pPr marL="171450" indent="-171450">
              <a:lnSpc>
                <a:spcPct val="150000"/>
              </a:lnSpc>
              <a:buFont typeface="Arial" panose="020B0604020202020204" pitchFamily="34" charset="0"/>
              <a:buChar char="•"/>
              <a:defRPr sz="1200" b="0" i="0" spc="50" baseline="0">
                <a:solidFill>
                  <a:srgbClr val="C16548"/>
                </a:solidFill>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18C560A5-5844-81D4-98B4-29211FD2EA12}"/>
              </a:ext>
            </a:extLst>
          </p:cNvPr>
          <p:cNvSpPr>
            <a:spLocks noGrp="1"/>
          </p:cNvSpPr>
          <p:nvPr>
            <p:ph type="ftr" sz="quarter" idx="22"/>
          </p:nvPr>
        </p:nvSpPr>
        <p:spPr/>
        <p:txBody>
          <a:bodyPr/>
          <a:lstStyle/>
          <a:p>
            <a:endParaRPr lang="en-US" dirty="0"/>
          </a:p>
        </p:txBody>
      </p:sp>
      <p:sp>
        <p:nvSpPr>
          <p:cNvPr id="4" name="Slide Number Placeholder 3">
            <a:extLst>
              <a:ext uri="{FF2B5EF4-FFF2-40B4-BE49-F238E27FC236}">
                <a16:creationId xmlns:a16="http://schemas.microsoft.com/office/drawing/2014/main" id="{2DDFB1A8-4CF1-35AB-0707-AEAF88714AC8}"/>
              </a:ext>
            </a:extLst>
          </p:cNvPr>
          <p:cNvSpPr>
            <a:spLocks noGrp="1"/>
          </p:cNvSpPr>
          <p:nvPr>
            <p:ph type="sldNum" sz="quarter" idx="23"/>
          </p:nvPr>
        </p:nvSpPr>
        <p:spPr/>
        <p:txBody>
          <a:bodyPr/>
          <a:lstStyle/>
          <a:p>
            <a:fld id="{295C7AAE-A677-454A-8BDB-62A0650ACE98}" type="slidenum">
              <a:rPr lang="en-US" smtClean="0"/>
              <a:pPr/>
              <a:t>‹#›</a:t>
            </a:fld>
            <a:endParaRPr lang="en-US" dirty="0"/>
          </a:p>
        </p:txBody>
      </p:sp>
    </p:spTree>
    <p:extLst>
      <p:ext uri="{BB962C8B-B14F-4D97-AF65-F5344CB8AC3E}">
        <p14:creationId xmlns:p14="http://schemas.microsoft.com/office/powerpoint/2010/main" val="1497724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B94F4E-FF39-0408-C3C6-A986750D825D}"/>
              </a:ext>
            </a:extLst>
          </p:cNvPr>
          <p:cNvSpPr>
            <a:spLocks noGrp="1"/>
          </p:cNvSpPr>
          <p:nvPr>
            <p:ph type="title"/>
          </p:nvPr>
        </p:nvSpPr>
        <p:spPr>
          <a:xfrm>
            <a:off x="638461" y="365125"/>
            <a:ext cx="10915075"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B616EB-5E9D-04D9-F6DC-33F7E5BBA167}"/>
              </a:ext>
            </a:extLst>
          </p:cNvPr>
          <p:cNvSpPr>
            <a:spLocks noGrp="1"/>
          </p:cNvSpPr>
          <p:nvPr>
            <p:ph type="body" idx="1"/>
          </p:nvPr>
        </p:nvSpPr>
        <p:spPr>
          <a:xfrm>
            <a:off x="638460" y="1825625"/>
            <a:ext cx="10915076"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a:extLst>
              <a:ext uri="{FF2B5EF4-FFF2-40B4-BE49-F238E27FC236}">
                <a16:creationId xmlns:a16="http://schemas.microsoft.com/office/drawing/2014/main" id="{1061C11A-4AAF-B1E1-B1F3-67C0A55EFF82}"/>
              </a:ext>
            </a:extLst>
          </p:cNvPr>
          <p:cNvSpPr>
            <a:spLocks noGrp="1"/>
          </p:cNvSpPr>
          <p:nvPr>
            <p:ph type="sldNum" sz="quarter" idx="4"/>
          </p:nvPr>
        </p:nvSpPr>
        <p:spPr>
          <a:xfrm>
            <a:off x="8810336" y="6356350"/>
            <a:ext cx="2743200" cy="365125"/>
          </a:xfrm>
          <a:prstGeom prst="rect">
            <a:avLst/>
          </a:prstGeom>
        </p:spPr>
        <p:txBody>
          <a:bodyPr vert="horz" lIns="91440" tIns="45720" rIns="91440" bIns="45720" rtlCol="0" anchor="ctr"/>
          <a:lstStyle>
            <a:lvl1pPr algn="r">
              <a:defRPr sz="1200" b="0" i="0" spc="50" baseline="0">
                <a:solidFill>
                  <a:schemeClr val="accent2">
                    <a:lumMod val="90000"/>
                  </a:schemeClr>
                </a:solidFill>
                <a:latin typeface="+mn-lt"/>
              </a:defRPr>
            </a:lvl1pPr>
          </a:lstStyle>
          <a:p>
            <a:fld id="{295C7AAE-A677-454A-8BDB-62A0650ACE98}" type="slidenum">
              <a:rPr lang="en-US" smtClean="0"/>
              <a:pPr/>
              <a:t>‹#›</a:t>
            </a:fld>
            <a:endParaRPr lang="en-US" dirty="0"/>
          </a:p>
        </p:txBody>
      </p:sp>
      <p:sp>
        <p:nvSpPr>
          <p:cNvPr id="8" name="Footer Placeholder 4">
            <a:extLst>
              <a:ext uri="{FF2B5EF4-FFF2-40B4-BE49-F238E27FC236}">
                <a16:creationId xmlns:a16="http://schemas.microsoft.com/office/drawing/2014/main" id="{D63DBDAD-8830-10AA-86C7-A42D12292797}"/>
              </a:ext>
            </a:extLst>
          </p:cNvPr>
          <p:cNvSpPr>
            <a:spLocks noGrp="1"/>
          </p:cNvSpPr>
          <p:nvPr>
            <p:ph type="ftr" sz="quarter" idx="3"/>
          </p:nvPr>
        </p:nvSpPr>
        <p:spPr>
          <a:xfrm>
            <a:off x="638460" y="6356350"/>
            <a:ext cx="4114800" cy="365125"/>
          </a:xfrm>
          <a:prstGeom prst="rect">
            <a:avLst/>
          </a:prstGeom>
        </p:spPr>
        <p:txBody>
          <a:bodyPr anchor="ctr"/>
          <a:lstStyle>
            <a:lvl1pPr>
              <a:defRPr sz="1200" b="0" i="0" spc="50" baseline="0">
                <a:solidFill>
                  <a:schemeClr val="accent2">
                    <a:lumMod val="90000"/>
                  </a:schemeClr>
                </a:solidFill>
                <a:latin typeface="+mn-lt"/>
              </a:defRPr>
            </a:lvl1pPr>
          </a:lstStyle>
          <a:p>
            <a:endParaRPr lang="en-US" dirty="0"/>
          </a:p>
        </p:txBody>
      </p:sp>
    </p:spTree>
    <p:extLst>
      <p:ext uri="{BB962C8B-B14F-4D97-AF65-F5344CB8AC3E}">
        <p14:creationId xmlns:p14="http://schemas.microsoft.com/office/powerpoint/2010/main" val="168155362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700" r:id="rId3"/>
    <p:sldLayoutId id="2147483701" r:id="rId4"/>
    <p:sldLayoutId id="2147483702" r:id="rId5"/>
    <p:sldLayoutId id="2147483703" r:id="rId6"/>
    <p:sldLayoutId id="2147483704" r:id="rId7"/>
    <p:sldLayoutId id="2147483705" r:id="rId8"/>
    <p:sldLayoutId id="2147483711" r:id="rId9"/>
    <p:sldLayoutId id="2147483706" r:id="rId10"/>
    <p:sldLayoutId id="2147483707" r:id="rId11"/>
    <p:sldLayoutId id="2147483708" r:id="rId12"/>
    <p:sldLayoutId id="2147483709" r:id="rId13"/>
    <p:sldLayoutId id="2147483710" r:id="rId14"/>
  </p:sldLayoutIdLst>
  <p:hf hdr="0" ftr="0" dt="0"/>
  <p:txStyles>
    <p:titleStyle>
      <a:lvl1pPr algn="l" defTabSz="914400" rtl="0" eaLnBrk="1" latinLnBrk="0" hangingPunct="1">
        <a:lnSpc>
          <a:spcPct val="90000"/>
        </a:lnSpc>
        <a:spcBef>
          <a:spcPct val="0"/>
        </a:spcBef>
        <a:buNone/>
        <a:defRPr sz="5500" kern="1200" spc="5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1" i="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spc="5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spc="5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4"/><Relationship Id="rId1" Type="http://schemas.microsoft.com/office/2007/relationships/media" Target="../media/media1.mp4"/><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svg"/><Relationship Id="rId7" Type="http://schemas.openxmlformats.org/officeDocument/2006/relationships/image" Target="../media/image39.svg"/><Relationship Id="rId2" Type="http://schemas.openxmlformats.org/officeDocument/2006/relationships/image" Target="../media/image34.png"/><Relationship Id="rId1" Type="http://schemas.openxmlformats.org/officeDocument/2006/relationships/slideLayout" Target="../slideLayouts/slideLayout12.xml"/><Relationship Id="rId6" Type="http://schemas.openxmlformats.org/officeDocument/2006/relationships/image" Target="../media/image38.png"/><Relationship Id="rId5" Type="http://schemas.openxmlformats.org/officeDocument/2006/relationships/image" Target="../media/image37.svg"/><Relationship Id="rId4" Type="http://schemas.openxmlformats.org/officeDocument/2006/relationships/image" Target="../media/image36.png"/><Relationship Id="rId9" Type="http://schemas.openxmlformats.org/officeDocument/2006/relationships/image" Target="../media/image41.sv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9.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06A25-0569-0BFE-AB1C-FC206CC58B7F}"/>
              </a:ext>
            </a:extLst>
          </p:cNvPr>
          <p:cNvSpPr>
            <a:spLocks noGrp="1"/>
          </p:cNvSpPr>
          <p:nvPr>
            <p:ph type="ctrTitle"/>
          </p:nvPr>
        </p:nvSpPr>
        <p:spPr/>
        <p:txBody>
          <a:bodyPr/>
          <a:lstStyle/>
          <a:p>
            <a:r>
              <a:rPr lang="en-US" dirty="0"/>
              <a:t>CODEX</a:t>
            </a:r>
            <a:br>
              <a:rPr lang="en-US" dirty="0"/>
            </a:br>
            <a:r>
              <a:rPr lang="en-US" dirty="0" err="1"/>
              <a:t>CODEX</a:t>
            </a:r>
            <a:br>
              <a:rPr lang="en-US" dirty="0">
                <a:solidFill>
                  <a:schemeClr val="bg1"/>
                </a:solidFill>
              </a:rPr>
            </a:br>
            <a:r>
              <a:rPr lang="en-US" dirty="0" err="1">
                <a:solidFill>
                  <a:schemeClr val="bg1"/>
                </a:solidFill>
              </a:rPr>
              <a:t>CODEX</a:t>
            </a:r>
            <a:br>
              <a:rPr lang="en-US" dirty="0"/>
            </a:br>
            <a:r>
              <a:rPr lang="en-US" dirty="0" err="1"/>
              <a:t>CODEX</a:t>
            </a:r>
            <a:br>
              <a:rPr lang="en-US" dirty="0"/>
            </a:br>
            <a:r>
              <a:rPr lang="en-US" dirty="0" err="1"/>
              <a:t>CODEX</a:t>
            </a:r>
            <a:br>
              <a:rPr lang="en-US" dirty="0"/>
            </a:br>
            <a:r>
              <a:rPr lang="en-US" dirty="0" err="1"/>
              <a:t>CODEX</a:t>
            </a:r>
            <a:endParaRPr lang="en-US" dirty="0"/>
          </a:p>
        </p:txBody>
      </p:sp>
      <p:pic>
        <p:nvPicPr>
          <p:cNvPr id="12" name="Picture Placeholder 11" descr="A group of cans with a pop top&#10;&#10;Description automatically generated">
            <a:extLst>
              <a:ext uri="{FF2B5EF4-FFF2-40B4-BE49-F238E27FC236}">
                <a16:creationId xmlns:a16="http://schemas.microsoft.com/office/drawing/2014/main" id="{734CF4C0-2FCB-72B2-DF2B-A5F38A2ED954}"/>
              </a:ext>
            </a:extLst>
          </p:cNvPr>
          <p:cNvPicPr>
            <a:picLocks noGrp="1" noChangeAspect="1"/>
          </p:cNvPicPr>
          <p:nvPr>
            <p:ph type="pic" sz="quarter" idx="10"/>
          </p:nvPr>
        </p:nvPicPr>
        <p:blipFill rotWithShape="1">
          <a:blip r:embed="rId5"/>
          <a:srcRect l="31622" t="-472" r="26314" b="-225"/>
          <a:stretch/>
        </p:blipFill>
        <p:spPr>
          <a:xfrm>
            <a:off x="7528308" y="604554"/>
            <a:ext cx="4085468" cy="5136084"/>
          </a:xfrm>
        </p:spPr>
      </p:pic>
      <p:sp>
        <p:nvSpPr>
          <p:cNvPr id="10" name="Text Placeholder 2">
            <a:extLst>
              <a:ext uri="{FF2B5EF4-FFF2-40B4-BE49-F238E27FC236}">
                <a16:creationId xmlns:a16="http://schemas.microsoft.com/office/drawing/2014/main" id="{54AED7E5-1004-9C1F-7671-EC39CB63B555}"/>
              </a:ext>
            </a:extLst>
          </p:cNvPr>
          <p:cNvSpPr txBox="1">
            <a:spLocks/>
          </p:cNvSpPr>
          <p:nvPr/>
        </p:nvSpPr>
        <p:spPr>
          <a:xfrm>
            <a:off x="7398490" y="5914537"/>
            <a:ext cx="4215286" cy="6778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b="1" i="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spc="5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spc="5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dirty="0">
                <a:solidFill>
                  <a:schemeClr val="bg1"/>
                </a:solidFill>
              </a:rPr>
              <a:t>Provide insights to the Marketing Team in Food and Beverage Industry</a:t>
            </a:r>
          </a:p>
        </p:txBody>
      </p:sp>
      <p:pic>
        <p:nvPicPr>
          <p:cNvPr id="22" name="Picture 21">
            <a:hlinkClick r:id="" action="ppaction://media"/>
            <a:extLst>
              <a:ext uri="{FF2B5EF4-FFF2-40B4-BE49-F238E27FC236}">
                <a16:creationId xmlns:a16="http://schemas.microsoft.com/office/drawing/2014/main" id="{7C3EAEAF-6F17-A704-3DC2-C8B65CB3BCD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927122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4B33-435F-6B55-E73C-CA339BFC2445}"/>
              </a:ext>
            </a:extLst>
          </p:cNvPr>
          <p:cNvSpPr>
            <a:spLocks noGrp="1"/>
          </p:cNvSpPr>
          <p:nvPr>
            <p:ph type="title"/>
          </p:nvPr>
        </p:nvSpPr>
        <p:spPr>
          <a:xfrm>
            <a:off x="-90381" y="384096"/>
            <a:ext cx="12129984" cy="538095"/>
          </a:xfrm>
        </p:spPr>
        <p:txBody>
          <a:bodyPr/>
          <a:lstStyle/>
          <a:p>
            <a:r>
              <a:rPr lang="en-US" sz="800" dirty="0"/>
              <a:t>. </a:t>
            </a:r>
            <a:r>
              <a:rPr lang="en-US" sz="1800" b="1" dirty="0">
                <a:latin typeface="+mn-lt"/>
              </a:rPr>
              <a:t>Which type of marketing reaches the most Youth (15-30)? </a:t>
            </a:r>
          </a:p>
        </p:txBody>
      </p:sp>
      <p:sp>
        <p:nvSpPr>
          <p:cNvPr id="6" name="Slide Number Placeholder 5">
            <a:extLst>
              <a:ext uri="{FF2B5EF4-FFF2-40B4-BE49-F238E27FC236}">
                <a16:creationId xmlns:a16="http://schemas.microsoft.com/office/drawing/2014/main" id="{CB6CC904-B5CC-B3FC-A3D1-2E570874E7AE}"/>
              </a:ext>
            </a:extLst>
          </p:cNvPr>
          <p:cNvSpPr>
            <a:spLocks noGrp="1"/>
          </p:cNvSpPr>
          <p:nvPr>
            <p:ph type="sldNum" sz="quarter" idx="23"/>
          </p:nvPr>
        </p:nvSpPr>
        <p:spPr/>
        <p:txBody>
          <a:bodyPr/>
          <a:lstStyle/>
          <a:p>
            <a:fld id="{295C7AAE-A677-454A-8BDB-62A0650ACE98}" type="slidenum">
              <a:rPr lang="en-US" smtClean="0"/>
              <a:pPr/>
              <a:t>10</a:t>
            </a:fld>
            <a:endParaRPr lang="en-US" dirty="0"/>
          </a:p>
        </p:txBody>
      </p:sp>
      <p:sp>
        <p:nvSpPr>
          <p:cNvPr id="5" name="TextBox 4">
            <a:extLst>
              <a:ext uri="{FF2B5EF4-FFF2-40B4-BE49-F238E27FC236}">
                <a16:creationId xmlns:a16="http://schemas.microsoft.com/office/drawing/2014/main" id="{7D43301B-EC36-2F08-3F7E-A9A373995E7C}"/>
              </a:ext>
            </a:extLst>
          </p:cNvPr>
          <p:cNvSpPr txBox="1"/>
          <p:nvPr/>
        </p:nvSpPr>
        <p:spPr>
          <a:xfrm>
            <a:off x="664032" y="5378317"/>
            <a:ext cx="11009250" cy="1117051"/>
          </a:xfrm>
          <a:prstGeom prst="rect">
            <a:avLst/>
          </a:prstGeom>
          <a:noFill/>
        </p:spPr>
        <p:txBody>
          <a:bodyPr wrap="square">
            <a:spAutoFit/>
          </a:bodyPr>
          <a:lstStyle/>
          <a:p>
            <a:pPr marL="285750" indent="-285750">
              <a:buFont typeface="Wingdings" panose="05000000000000000000" pitchFamily="2" charset="2"/>
              <a:buChar char="§"/>
            </a:pPr>
            <a:r>
              <a:rPr lang="en-US" sz="1600" dirty="0">
                <a:solidFill>
                  <a:srgbClr val="7C8C5F"/>
                </a:solidFill>
              </a:rPr>
              <a:t>Online ads reaches the most to the age group 15-30 (Youth). </a:t>
            </a:r>
          </a:p>
          <a:p>
            <a:pPr marL="285750" indent="-285750">
              <a:buFont typeface="Wingdings" panose="05000000000000000000" pitchFamily="2" charset="2"/>
              <a:buChar char="§"/>
            </a:pPr>
            <a:r>
              <a:rPr lang="en-US" sz="1600" b="1" u="sng" dirty="0">
                <a:solidFill>
                  <a:srgbClr val="7C8C5F"/>
                </a:solidFill>
              </a:rPr>
              <a:t>Reason</a:t>
            </a:r>
            <a:r>
              <a:rPr lang="en-US" sz="1600" dirty="0">
                <a:solidFill>
                  <a:srgbClr val="7C8C5F"/>
                </a:solidFill>
              </a:rPr>
              <a:t> : Due to heavy internet usage and targeted marketing strategies.</a:t>
            </a:r>
          </a:p>
          <a:p>
            <a:pPr marL="285750" indent="-285750">
              <a:buFont typeface="Wingdings" panose="05000000000000000000" pitchFamily="2" charset="2"/>
              <a:buChar char="§"/>
            </a:pPr>
            <a:r>
              <a:rPr lang="en-US" sz="1600" dirty="0">
                <a:solidFill>
                  <a:srgbClr val="7C8C5F"/>
                </a:solidFill>
              </a:rPr>
              <a:t>However, this is not the case with other age groups, TV commercials is the top source of getting information about energy drinks to all other age groups. </a:t>
            </a:r>
            <a:endParaRPr lang="en-US" sz="1600" b="0" dirty="0">
              <a:solidFill>
                <a:srgbClr val="7C8C5F"/>
              </a:solidFill>
            </a:endParaRPr>
          </a:p>
        </p:txBody>
      </p:sp>
      <p:pic>
        <p:nvPicPr>
          <p:cNvPr id="8" name="Picture 7">
            <a:extLst>
              <a:ext uri="{FF2B5EF4-FFF2-40B4-BE49-F238E27FC236}">
                <a16:creationId xmlns:a16="http://schemas.microsoft.com/office/drawing/2014/main" id="{AEC92E41-3B5D-6D54-88EA-83C0CE3A606B}"/>
              </a:ext>
            </a:extLst>
          </p:cNvPr>
          <p:cNvPicPr>
            <a:picLocks noChangeAspect="1"/>
          </p:cNvPicPr>
          <p:nvPr/>
        </p:nvPicPr>
        <p:blipFill>
          <a:blip r:embed="rId3"/>
          <a:stretch>
            <a:fillRect/>
          </a:stretch>
        </p:blipFill>
        <p:spPr>
          <a:xfrm>
            <a:off x="3393201" y="922191"/>
            <a:ext cx="5311421" cy="4266551"/>
          </a:xfrm>
          <a:prstGeom prst="rect">
            <a:avLst/>
          </a:prstGeom>
        </p:spPr>
      </p:pic>
      <p:sp>
        <p:nvSpPr>
          <p:cNvPr id="9" name="Rectangle 8">
            <a:extLst>
              <a:ext uri="{FF2B5EF4-FFF2-40B4-BE49-F238E27FC236}">
                <a16:creationId xmlns:a16="http://schemas.microsoft.com/office/drawing/2014/main" id="{08986655-DED4-9269-D074-EE5A6EEC87E0}"/>
              </a:ext>
            </a:extLst>
          </p:cNvPr>
          <p:cNvSpPr/>
          <p:nvPr/>
        </p:nvSpPr>
        <p:spPr>
          <a:xfrm>
            <a:off x="638462" y="5305226"/>
            <a:ext cx="11063681" cy="1233686"/>
          </a:xfrm>
          <a:prstGeom prst="rect">
            <a:avLst/>
          </a:prstGeom>
          <a:noFill/>
          <a:ln w="38100">
            <a:solidFill>
              <a:srgbClr val="C16548"/>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8684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06A25-0569-0BFE-AB1C-FC206CC58B7F}"/>
              </a:ext>
            </a:extLst>
          </p:cNvPr>
          <p:cNvSpPr>
            <a:spLocks noGrp="1"/>
          </p:cNvSpPr>
          <p:nvPr>
            <p:ph type="ctrTitle"/>
          </p:nvPr>
        </p:nvSpPr>
        <p:spPr/>
        <p:txBody>
          <a:bodyPr/>
          <a:lstStyle/>
          <a:p>
            <a:r>
              <a:rPr lang="en-US" dirty="0"/>
              <a:t>CONSUMER</a:t>
            </a:r>
            <a:br>
              <a:rPr lang="en-US" dirty="0"/>
            </a:br>
            <a:r>
              <a:rPr lang="en-US" dirty="0" err="1"/>
              <a:t>CONSUMER</a:t>
            </a:r>
            <a:br>
              <a:rPr lang="en-US" dirty="0">
                <a:solidFill>
                  <a:schemeClr val="bg1"/>
                </a:solidFill>
              </a:rPr>
            </a:br>
            <a:r>
              <a:rPr lang="en-US" dirty="0">
                <a:solidFill>
                  <a:schemeClr val="bg1"/>
                </a:solidFill>
              </a:rPr>
              <a:t>CONSUMER </a:t>
            </a:r>
            <a:br>
              <a:rPr lang="en-US" dirty="0"/>
            </a:br>
            <a:r>
              <a:rPr lang="en-US" dirty="0">
                <a:solidFill>
                  <a:schemeClr val="bg1"/>
                </a:solidFill>
              </a:rPr>
              <a:t>PREFERENCES</a:t>
            </a:r>
            <a:br>
              <a:rPr lang="en-US" dirty="0"/>
            </a:br>
            <a:r>
              <a:rPr lang="en-US" dirty="0" err="1"/>
              <a:t>PREFERENCES</a:t>
            </a:r>
            <a:br>
              <a:rPr lang="en-US" dirty="0"/>
            </a:br>
            <a:r>
              <a:rPr lang="en-US" dirty="0" err="1"/>
              <a:t>PREFERENCES</a:t>
            </a:r>
            <a:endParaRPr lang="en-US" dirty="0"/>
          </a:p>
        </p:txBody>
      </p:sp>
    </p:spTree>
    <p:extLst>
      <p:ext uri="{BB962C8B-B14F-4D97-AF65-F5344CB8AC3E}">
        <p14:creationId xmlns:p14="http://schemas.microsoft.com/office/powerpoint/2010/main" val="1679507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4B33-435F-6B55-E73C-CA339BFC2445}"/>
              </a:ext>
            </a:extLst>
          </p:cNvPr>
          <p:cNvSpPr>
            <a:spLocks noGrp="1"/>
          </p:cNvSpPr>
          <p:nvPr>
            <p:ph type="title"/>
          </p:nvPr>
        </p:nvSpPr>
        <p:spPr>
          <a:xfrm>
            <a:off x="62016" y="304086"/>
            <a:ext cx="12129984" cy="538095"/>
          </a:xfrm>
        </p:spPr>
        <p:txBody>
          <a:bodyPr/>
          <a:lstStyle/>
          <a:p>
            <a:r>
              <a:rPr lang="en-US" sz="1800" b="1" dirty="0">
                <a:latin typeface="+mn-lt"/>
              </a:rPr>
              <a:t>What are the preferred ingredients of energy drinks among respondents?</a:t>
            </a:r>
          </a:p>
        </p:txBody>
      </p:sp>
      <p:sp>
        <p:nvSpPr>
          <p:cNvPr id="6" name="Slide Number Placeholder 5">
            <a:extLst>
              <a:ext uri="{FF2B5EF4-FFF2-40B4-BE49-F238E27FC236}">
                <a16:creationId xmlns:a16="http://schemas.microsoft.com/office/drawing/2014/main" id="{CB6CC904-B5CC-B3FC-A3D1-2E570874E7AE}"/>
              </a:ext>
            </a:extLst>
          </p:cNvPr>
          <p:cNvSpPr>
            <a:spLocks noGrp="1"/>
          </p:cNvSpPr>
          <p:nvPr>
            <p:ph type="sldNum" sz="quarter" idx="23"/>
          </p:nvPr>
        </p:nvSpPr>
        <p:spPr/>
        <p:txBody>
          <a:bodyPr/>
          <a:lstStyle/>
          <a:p>
            <a:fld id="{295C7AAE-A677-454A-8BDB-62A0650ACE98}" type="slidenum">
              <a:rPr lang="en-US" smtClean="0"/>
              <a:pPr/>
              <a:t>12</a:t>
            </a:fld>
            <a:endParaRPr lang="en-US" dirty="0"/>
          </a:p>
        </p:txBody>
      </p:sp>
      <p:pic>
        <p:nvPicPr>
          <p:cNvPr id="5" name="Picture 4">
            <a:extLst>
              <a:ext uri="{FF2B5EF4-FFF2-40B4-BE49-F238E27FC236}">
                <a16:creationId xmlns:a16="http://schemas.microsoft.com/office/drawing/2014/main" id="{EBB0D326-BD31-AC2C-EDD5-895F761B4400}"/>
              </a:ext>
            </a:extLst>
          </p:cNvPr>
          <p:cNvPicPr>
            <a:picLocks noChangeAspect="1"/>
          </p:cNvPicPr>
          <p:nvPr/>
        </p:nvPicPr>
        <p:blipFill>
          <a:blip r:embed="rId3"/>
          <a:stretch>
            <a:fillRect/>
          </a:stretch>
        </p:blipFill>
        <p:spPr>
          <a:xfrm>
            <a:off x="519793" y="842181"/>
            <a:ext cx="5173436" cy="3859217"/>
          </a:xfrm>
          <a:prstGeom prst="rect">
            <a:avLst/>
          </a:prstGeom>
        </p:spPr>
      </p:pic>
      <p:pic>
        <p:nvPicPr>
          <p:cNvPr id="12" name="Picture 11">
            <a:extLst>
              <a:ext uri="{FF2B5EF4-FFF2-40B4-BE49-F238E27FC236}">
                <a16:creationId xmlns:a16="http://schemas.microsoft.com/office/drawing/2014/main" id="{6E28E83D-22A8-ADF5-8E79-14B5B39D5BEA}"/>
              </a:ext>
            </a:extLst>
          </p:cNvPr>
          <p:cNvPicPr>
            <a:picLocks noChangeAspect="1"/>
          </p:cNvPicPr>
          <p:nvPr/>
        </p:nvPicPr>
        <p:blipFill>
          <a:blip r:embed="rId4"/>
          <a:stretch>
            <a:fillRect/>
          </a:stretch>
        </p:blipFill>
        <p:spPr>
          <a:xfrm>
            <a:off x="6000749" y="842181"/>
            <a:ext cx="5766707" cy="4120890"/>
          </a:xfrm>
          <a:prstGeom prst="rect">
            <a:avLst/>
          </a:prstGeom>
        </p:spPr>
      </p:pic>
      <p:sp>
        <p:nvSpPr>
          <p:cNvPr id="3" name="TextBox 2">
            <a:extLst>
              <a:ext uri="{FF2B5EF4-FFF2-40B4-BE49-F238E27FC236}">
                <a16:creationId xmlns:a16="http://schemas.microsoft.com/office/drawing/2014/main" id="{531FC3C9-B20E-B1D6-6CDE-F5A393EA5762}"/>
              </a:ext>
            </a:extLst>
          </p:cNvPr>
          <p:cNvSpPr txBox="1"/>
          <p:nvPr/>
        </p:nvSpPr>
        <p:spPr>
          <a:xfrm>
            <a:off x="642260" y="5355849"/>
            <a:ext cx="11009250" cy="1077218"/>
          </a:xfrm>
          <a:prstGeom prst="rect">
            <a:avLst/>
          </a:prstGeom>
          <a:noFill/>
        </p:spPr>
        <p:txBody>
          <a:bodyPr wrap="square">
            <a:spAutoFit/>
          </a:bodyPr>
          <a:lstStyle/>
          <a:p>
            <a:pPr marL="285750" indent="-285750">
              <a:buFont typeface="Wingdings" panose="05000000000000000000" pitchFamily="2" charset="2"/>
              <a:buChar char="§"/>
            </a:pPr>
            <a:r>
              <a:rPr lang="en-US" sz="1600" dirty="0">
                <a:solidFill>
                  <a:srgbClr val="7C8C5F"/>
                </a:solidFill>
              </a:rPr>
              <a:t>Caffeine is the most preferred ingredient of energy drinks not just overall but among all the age groups, followed by Vitamins, Sugar and Guarana.</a:t>
            </a:r>
          </a:p>
          <a:p>
            <a:pPr marL="285750" indent="-285750">
              <a:buFont typeface="Wingdings" panose="05000000000000000000" pitchFamily="2" charset="2"/>
              <a:buChar char="§"/>
            </a:pPr>
            <a:r>
              <a:rPr lang="en-US" sz="1600" dirty="0">
                <a:solidFill>
                  <a:srgbClr val="7C8C5F"/>
                </a:solidFill>
              </a:rPr>
              <a:t>Reason : Caffeine is the most preferred ingredient due to its stimulating effect on the central nervous system, providing a quick boost of energy, while Vitamins bring a healthy perspective among the consumers is at 2</a:t>
            </a:r>
            <a:r>
              <a:rPr lang="en-US" sz="1600" baseline="30000" dirty="0">
                <a:solidFill>
                  <a:srgbClr val="7C8C5F"/>
                </a:solidFill>
              </a:rPr>
              <a:t>nd</a:t>
            </a:r>
            <a:r>
              <a:rPr lang="en-US" sz="1600" dirty="0">
                <a:solidFill>
                  <a:srgbClr val="7C8C5F"/>
                </a:solidFill>
              </a:rPr>
              <a:t> spot.</a:t>
            </a:r>
          </a:p>
        </p:txBody>
      </p:sp>
      <p:sp>
        <p:nvSpPr>
          <p:cNvPr id="4" name="Rectangle 3">
            <a:extLst>
              <a:ext uri="{FF2B5EF4-FFF2-40B4-BE49-F238E27FC236}">
                <a16:creationId xmlns:a16="http://schemas.microsoft.com/office/drawing/2014/main" id="{FE378845-DBB8-904C-3625-0AF1F4F91EBD}"/>
              </a:ext>
            </a:extLst>
          </p:cNvPr>
          <p:cNvSpPr/>
          <p:nvPr/>
        </p:nvSpPr>
        <p:spPr>
          <a:xfrm>
            <a:off x="638462" y="5239492"/>
            <a:ext cx="11063681" cy="1314421"/>
          </a:xfrm>
          <a:prstGeom prst="rect">
            <a:avLst/>
          </a:prstGeom>
          <a:noFill/>
          <a:ln w="38100">
            <a:solidFill>
              <a:srgbClr val="C16548"/>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9672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4B33-435F-6B55-E73C-CA339BFC2445}"/>
              </a:ext>
            </a:extLst>
          </p:cNvPr>
          <p:cNvSpPr>
            <a:spLocks noGrp="1"/>
          </p:cNvSpPr>
          <p:nvPr>
            <p:ph type="title"/>
          </p:nvPr>
        </p:nvSpPr>
        <p:spPr>
          <a:xfrm>
            <a:off x="94674" y="268730"/>
            <a:ext cx="12129984" cy="538095"/>
          </a:xfrm>
        </p:spPr>
        <p:txBody>
          <a:bodyPr/>
          <a:lstStyle/>
          <a:p>
            <a:r>
              <a:rPr lang="en-US" sz="1800" b="1" dirty="0">
                <a:latin typeface="+mn-lt"/>
              </a:rPr>
              <a:t>What packaging preferences do respondents have for energy drinks?</a:t>
            </a:r>
          </a:p>
        </p:txBody>
      </p:sp>
      <p:sp>
        <p:nvSpPr>
          <p:cNvPr id="6" name="Slide Number Placeholder 5">
            <a:extLst>
              <a:ext uri="{FF2B5EF4-FFF2-40B4-BE49-F238E27FC236}">
                <a16:creationId xmlns:a16="http://schemas.microsoft.com/office/drawing/2014/main" id="{CB6CC904-B5CC-B3FC-A3D1-2E570874E7AE}"/>
              </a:ext>
            </a:extLst>
          </p:cNvPr>
          <p:cNvSpPr>
            <a:spLocks noGrp="1"/>
          </p:cNvSpPr>
          <p:nvPr>
            <p:ph type="sldNum" sz="quarter" idx="23"/>
          </p:nvPr>
        </p:nvSpPr>
        <p:spPr/>
        <p:txBody>
          <a:bodyPr/>
          <a:lstStyle/>
          <a:p>
            <a:fld id="{295C7AAE-A677-454A-8BDB-62A0650ACE98}" type="slidenum">
              <a:rPr lang="en-US" smtClean="0"/>
              <a:pPr/>
              <a:t>13</a:t>
            </a:fld>
            <a:endParaRPr lang="en-US" dirty="0"/>
          </a:p>
        </p:txBody>
      </p:sp>
      <p:pic>
        <p:nvPicPr>
          <p:cNvPr id="5" name="Picture 4">
            <a:extLst>
              <a:ext uri="{FF2B5EF4-FFF2-40B4-BE49-F238E27FC236}">
                <a16:creationId xmlns:a16="http://schemas.microsoft.com/office/drawing/2014/main" id="{5926BC98-11F1-4E46-EAF9-1004DB3795C9}"/>
              </a:ext>
            </a:extLst>
          </p:cNvPr>
          <p:cNvPicPr>
            <a:picLocks noChangeAspect="1"/>
          </p:cNvPicPr>
          <p:nvPr/>
        </p:nvPicPr>
        <p:blipFill>
          <a:blip r:embed="rId3"/>
          <a:stretch>
            <a:fillRect/>
          </a:stretch>
        </p:blipFill>
        <p:spPr>
          <a:xfrm>
            <a:off x="2501355" y="606845"/>
            <a:ext cx="7316622" cy="3943863"/>
          </a:xfrm>
          <a:prstGeom prst="rect">
            <a:avLst/>
          </a:prstGeom>
        </p:spPr>
      </p:pic>
      <p:sp>
        <p:nvSpPr>
          <p:cNvPr id="3" name="TextBox 2">
            <a:extLst>
              <a:ext uri="{FF2B5EF4-FFF2-40B4-BE49-F238E27FC236}">
                <a16:creationId xmlns:a16="http://schemas.microsoft.com/office/drawing/2014/main" id="{5A7E66F3-B280-1B40-BCF1-6ACCFF933CC1}"/>
              </a:ext>
            </a:extLst>
          </p:cNvPr>
          <p:cNvSpPr txBox="1"/>
          <p:nvPr/>
        </p:nvSpPr>
        <p:spPr>
          <a:xfrm>
            <a:off x="674919" y="5279132"/>
            <a:ext cx="11009249" cy="1077218"/>
          </a:xfrm>
          <a:prstGeom prst="rect">
            <a:avLst/>
          </a:prstGeom>
          <a:noFill/>
        </p:spPr>
        <p:txBody>
          <a:bodyPr wrap="square">
            <a:spAutoFit/>
          </a:bodyPr>
          <a:lstStyle/>
          <a:p>
            <a:pPr marL="285750" indent="-285750">
              <a:buFont typeface="Wingdings" panose="05000000000000000000" pitchFamily="2" charset="2"/>
              <a:buChar char="§"/>
            </a:pPr>
            <a:r>
              <a:rPr lang="en-US" sz="1600" dirty="0">
                <a:solidFill>
                  <a:srgbClr val="7C8C5F"/>
                </a:solidFill>
              </a:rPr>
              <a:t>Around 40% of the consumers prefer Compact and portable cans whereas a huge majority (30%) of the consumers also like Innovative bottle designs.</a:t>
            </a:r>
          </a:p>
          <a:p>
            <a:pPr marL="285750" indent="-285750">
              <a:buFont typeface="Wingdings" panose="05000000000000000000" pitchFamily="2" charset="2"/>
              <a:buChar char="§"/>
            </a:pPr>
            <a:r>
              <a:rPr lang="en-US" sz="1600" dirty="0">
                <a:solidFill>
                  <a:srgbClr val="7C8C5F"/>
                </a:solidFill>
              </a:rPr>
              <a:t>Reason : Compact and portable cans are preferred due to convenience and on-the-go consumption. </a:t>
            </a:r>
          </a:p>
          <a:p>
            <a:r>
              <a:rPr lang="en-US" sz="1600" dirty="0">
                <a:solidFill>
                  <a:srgbClr val="7C8C5F"/>
                </a:solidFill>
              </a:rPr>
              <a:t>      For example : cans can easily be carried to gyms and also be provided during breaks in sports.</a:t>
            </a:r>
          </a:p>
        </p:txBody>
      </p:sp>
      <p:sp>
        <p:nvSpPr>
          <p:cNvPr id="4" name="Rectangle 3">
            <a:extLst>
              <a:ext uri="{FF2B5EF4-FFF2-40B4-BE49-F238E27FC236}">
                <a16:creationId xmlns:a16="http://schemas.microsoft.com/office/drawing/2014/main" id="{1E0E7B51-8AAE-35EE-4016-4CD46E754509}"/>
              </a:ext>
            </a:extLst>
          </p:cNvPr>
          <p:cNvSpPr/>
          <p:nvPr/>
        </p:nvSpPr>
        <p:spPr>
          <a:xfrm>
            <a:off x="638462" y="4981420"/>
            <a:ext cx="11063681" cy="1607849"/>
          </a:xfrm>
          <a:prstGeom prst="rect">
            <a:avLst/>
          </a:prstGeom>
          <a:noFill/>
          <a:ln w="38100">
            <a:solidFill>
              <a:srgbClr val="C16548"/>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0589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06A25-0569-0BFE-AB1C-FC206CC58B7F}"/>
              </a:ext>
            </a:extLst>
          </p:cNvPr>
          <p:cNvSpPr>
            <a:spLocks noGrp="1"/>
          </p:cNvSpPr>
          <p:nvPr>
            <p:ph type="ctrTitle"/>
          </p:nvPr>
        </p:nvSpPr>
        <p:spPr/>
        <p:txBody>
          <a:bodyPr/>
          <a:lstStyle/>
          <a:p>
            <a:r>
              <a:rPr lang="en-US" dirty="0"/>
              <a:t>CONSUMER</a:t>
            </a:r>
            <a:br>
              <a:rPr lang="en-US" dirty="0"/>
            </a:br>
            <a:r>
              <a:rPr lang="en-US" dirty="0" err="1"/>
              <a:t>CONSUMER</a:t>
            </a:r>
            <a:br>
              <a:rPr lang="en-US" dirty="0">
                <a:solidFill>
                  <a:schemeClr val="bg1"/>
                </a:solidFill>
              </a:rPr>
            </a:br>
            <a:r>
              <a:rPr lang="en-US" dirty="0">
                <a:solidFill>
                  <a:schemeClr val="bg1"/>
                </a:solidFill>
              </a:rPr>
              <a:t>COMPETITION  </a:t>
            </a:r>
            <a:br>
              <a:rPr lang="en-US" dirty="0"/>
            </a:br>
            <a:r>
              <a:rPr lang="en-US" dirty="0">
                <a:solidFill>
                  <a:schemeClr val="bg1"/>
                </a:solidFill>
              </a:rPr>
              <a:t>ANALYSIS</a:t>
            </a:r>
            <a:br>
              <a:rPr lang="en-US" dirty="0"/>
            </a:br>
            <a:r>
              <a:rPr lang="en-US" dirty="0" err="1"/>
              <a:t>ANALYSIS</a:t>
            </a:r>
            <a:br>
              <a:rPr lang="en-US" dirty="0"/>
            </a:br>
            <a:r>
              <a:rPr lang="en-US" dirty="0" err="1"/>
              <a:t>ANALYSIS</a:t>
            </a:r>
            <a:endParaRPr lang="en-US" dirty="0"/>
          </a:p>
        </p:txBody>
      </p:sp>
    </p:spTree>
    <p:extLst>
      <p:ext uri="{BB962C8B-B14F-4D97-AF65-F5344CB8AC3E}">
        <p14:creationId xmlns:p14="http://schemas.microsoft.com/office/powerpoint/2010/main" val="3362781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4B33-435F-6B55-E73C-CA339BFC2445}"/>
              </a:ext>
            </a:extLst>
          </p:cNvPr>
          <p:cNvSpPr>
            <a:spLocks noGrp="1"/>
          </p:cNvSpPr>
          <p:nvPr>
            <p:ph type="title"/>
          </p:nvPr>
        </p:nvSpPr>
        <p:spPr>
          <a:xfrm>
            <a:off x="94674" y="268730"/>
            <a:ext cx="12129984" cy="538095"/>
          </a:xfrm>
        </p:spPr>
        <p:txBody>
          <a:bodyPr/>
          <a:lstStyle/>
          <a:p>
            <a:r>
              <a:rPr lang="en-US" sz="1800" b="1" dirty="0">
                <a:latin typeface="+mn-lt"/>
              </a:rPr>
              <a:t>Who are the current market leaders? </a:t>
            </a:r>
          </a:p>
        </p:txBody>
      </p:sp>
      <p:sp>
        <p:nvSpPr>
          <p:cNvPr id="6" name="Slide Number Placeholder 5">
            <a:extLst>
              <a:ext uri="{FF2B5EF4-FFF2-40B4-BE49-F238E27FC236}">
                <a16:creationId xmlns:a16="http://schemas.microsoft.com/office/drawing/2014/main" id="{CB6CC904-B5CC-B3FC-A3D1-2E570874E7AE}"/>
              </a:ext>
            </a:extLst>
          </p:cNvPr>
          <p:cNvSpPr>
            <a:spLocks noGrp="1"/>
          </p:cNvSpPr>
          <p:nvPr>
            <p:ph type="sldNum" sz="quarter" idx="23"/>
          </p:nvPr>
        </p:nvSpPr>
        <p:spPr/>
        <p:txBody>
          <a:bodyPr/>
          <a:lstStyle/>
          <a:p>
            <a:fld id="{295C7AAE-A677-454A-8BDB-62A0650ACE98}" type="slidenum">
              <a:rPr lang="en-US" smtClean="0"/>
              <a:pPr/>
              <a:t>15</a:t>
            </a:fld>
            <a:endParaRPr lang="en-US" dirty="0"/>
          </a:p>
        </p:txBody>
      </p:sp>
      <p:pic>
        <p:nvPicPr>
          <p:cNvPr id="4" name="Picture 3">
            <a:extLst>
              <a:ext uri="{FF2B5EF4-FFF2-40B4-BE49-F238E27FC236}">
                <a16:creationId xmlns:a16="http://schemas.microsoft.com/office/drawing/2014/main" id="{AE900BD7-81AC-F910-1C39-B11598840CB3}"/>
              </a:ext>
            </a:extLst>
          </p:cNvPr>
          <p:cNvPicPr>
            <a:picLocks noChangeAspect="1"/>
          </p:cNvPicPr>
          <p:nvPr/>
        </p:nvPicPr>
        <p:blipFill>
          <a:blip r:embed="rId3"/>
          <a:stretch>
            <a:fillRect/>
          </a:stretch>
        </p:blipFill>
        <p:spPr>
          <a:xfrm>
            <a:off x="2664983" y="806825"/>
            <a:ext cx="6862034" cy="3689030"/>
          </a:xfrm>
          <a:prstGeom prst="rect">
            <a:avLst/>
          </a:prstGeom>
        </p:spPr>
      </p:pic>
      <p:sp>
        <p:nvSpPr>
          <p:cNvPr id="3" name="TextBox 2">
            <a:extLst>
              <a:ext uri="{FF2B5EF4-FFF2-40B4-BE49-F238E27FC236}">
                <a16:creationId xmlns:a16="http://schemas.microsoft.com/office/drawing/2014/main" id="{BFC68914-8F6D-189C-A672-573BD0CE9B5D}"/>
              </a:ext>
            </a:extLst>
          </p:cNvPr>
          <p:cNvSpPr txBox="1"/>
          <p:nvPr/>
        </p:nvSpPr>
        <p:spPr>
          <a:xfrm>
            <a:off x="662017" y="5032911"/>
            <a:ext cx="11009249" cy="1323439"/>
          </a:xfrm>
          <a:prstGeom prst="rect">
            <a:avLst/>
          </a:prstGeom>
          <a:noFill/>
        </p:spPr>
        <p:txBody>
          <a:bodyPr wrap="square">
            <a:spAutoFit/>
          </a:bodyPr>
          <a:lstStyle/>
          <a:p>
            <a:pPr marL="285750" indent="-285750">
              <a:buFont typeface="Wingdings" panose="05000000000000000000" pitchFamily="2" charset="2"/>
              <a:buChar char="§"/>
            </a:pPr>
            <a:r>
              <a:rPr lang="en-US" sz="1600" dirty="0">
                <a:solidFill>
                  <a:srgbClr val="7C8C5F"/>
                </a:solidFill>
              </a:rPr>
              <a:t>Cola-</a:t>
            </a:r>
            <a:r>
              <a:rPr lang="en-US" sz="1600" dirty="0" err="1">
                <a:solidFill>
                  <a:srgbClr val="7C8C5F"/>
                </a:solidFill>
              </a:rPr>
              <a:t>Coka</a:t>
            </a:r>
            <a:r>
              <a:rPr lang="en-US" sz="1600" dirty="0">
                <a:solidFill>
                  <a:srgbClr val="7C8C5F"/>
                </a:solidFill>
              </a:rPr>
              <a:t> acquires 1/4</a:t>
            </a:r>
            <a:r>
              <a:rPr lang="en-US" sz="1600" baseline="30000" dirty="0">
                <a:solidFill>
                  <a:srgbClr val="7C8C5F"/>
                </a:solidFill>
              </a:rPr>
              <a:t>th</a:t>
            </a:r>
            <a:r>
              <a:rPr lang="en-US" sz="1600" dirty="0">
                <a:solidFill>
                  <a:srgbClr val="7C8C5F"/>
                </a:solidFill>
              </a:rPr>
              <a:t> (25.38%) of the energy drinks market in India, followed by </a:t>
            </a:r>
            <a:r>
              <a:rPr lang="en-US" sz="1600" dirty="0" err="1">
                <a:solidFill>
                  <a:srgbClr val="7C8C5F"/>
                </a:solidFill>
              </a:rPr>
              <a:t>Bepsi</a:t>
            </a:r>
            <a:r>
              <a:rPr lang="en-US" sz="1600" dirty="0">
                <a:solidFill>
                  <a:srgbClr val="7C8C5F"/>
                </a:solidFill>
              </a:rPr>
              <a:t> which has more than 20% of the market share.</a:t>
            </a:r>
          </a:p>
          <a:p>
            <a:pPr marL="285750" indent="-285750">
              <a:buFont typeface="Wingdings" panose="05000000000000000000" pitchFamily="2" charset="2"/>
              <a:buChar char="§"/>
            </a:pPr>
            <a:r>
              <a:rPr lang="en-US" sz="1600" dirty="0">
                <a:solidFill>
                  <a:srgbClr val="7C8C5F"/>
                </a:solidFill>
              </a:rPr>
              <a:t>CodeX stands at 5</a:t>
            </a:r>
            <a:r>
              <a:rPr lang="en-US" sz="1600" baseline="30000" dirty="0">
                <a:solidFill>
                  <a:srgbClr val="7C8C5F"/>
                </a:solidFill>
              </a:rPr>
              <a:t>th</a:t>
            </a:r>
            <a:r>
              <a:rPr lang="en-US" sz="1600" dirty="0">
                <a:solidFill>
                  <a:srgbClr val="7C8C5F"/>
                </a:solidFill>
              </a:rPr>
              <a:t> position in the market which is a positive sign that it is emerging as a brand in Indian Energy drinks market.</a:t>
            </a:r>
          </a:p>
          <a:p>
            <a:pPr marL="285750" indent="-285750">
              <a:buFont typeface="Wingdings" panose="05000000000000000000" pitchFamily="2" charset="2"/>
              <a:buChar char="§"/>
            </a:pPr>
            <a:r>
              <a:rPr lang="en-US" sz="1600" dirty="0">
                <a:solidFill>
                  <a:srgbClr val="7C8C5F"/>
                </a:solidFill>
              </a:rPr>
              <a:t>CodeX can emulate the marketing strategies of the leading brands.</a:t>
            </a:r>
          </a:p>
        </p:txBody>
      </p:sp>
      <p:sp>
        <p:nvSpPr>
          <p:cNvPr id="5" name="Rectangle 4">
            <a:extLst>
              <a:ext uri="{FF2B5EF4-FFF2-40B4-BE49-F238E27FC236}">
                <a16:creationId xmlns:a16="http://schemas.microsoft.com/office/drawing/2014/main" id="{4B70CA65-ADEC-0FBC-198B-72D9488BB3FC}"/>
              </a:ext>
            </a:extLst>
          </p:cNvPr>
          <p:cNvSpPr/>
          <p:nvPr/>
        </p:nvSpPr>
        <p:spPr>
          <a:xfrm>
            <a:off x="638462" y="4767942"/>
            <a:ext cx="11063681" cy="1821327"/>
          </a:xfrm>
          <a:prstGeom prst="rect">
            <a:avLst/>
          </a:prstGeom>
          <a:noFill/>
          <a:ln w="38100">
            <a:solidFill>
              <a:srgbClr val="C16548"/>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4564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4B33-435F-6B55-E73C-CA339BFC2445}"/>
              </a:ext>
            </a:extLst>
          </p:cNvPr>
          <p:cNvSpPr>
            <a:spLocks noGrp="1"/>
          </p:cNvSpPr>
          <p:nvPr>
            <p:ph type="title"/>
          </p:nvPr>
        </p:nvSpPr>
        <p:spPr>
          <a:xfrm>
            <a:off x="0" y="522515"/>
            <a:ext cx="12129984" cy="538095"/>
          </a:xfrm>
        </p:spPr>
        <p:txBody>
          <a:bodyPr/>
          <a:lstStyle/>
          <a:p>
            <a:r>
              <a:rPr lang="en-US" sz="1800" b="1" dirty="0">
                <a:latin typeface="+mn-lt"/>
              </a:rPr>
              <a:t>What are the primary reasons consumers prefer those brands over ours?</a:t>
            </a:r>
          </a:p>
        </p:txBody>
      </p:sp>
      <p:sp>
        <p:nvSpPr>
          <p:cNvPr id="6" name="Slide Number Placeholder 5">
            <a:extLst>
              <a:ext uri="{FF2B5EF4-FFF2-40B4-BE49-F238E27FC236}">
                <a16:creationId xmlns:a16="http://schemas.microsoft.com/office/drawing/2014/main" id="{CB6CC904-B5CC-B3FC-A3D1-2E570874E7AE}"/>
              </a:ext>
            </a:extLst>
          </p:cNvPr>
          <p:cNvSpPr>
            <a:spLocks noGrp="1"/>
          </p:cNvSpPr>
          <p:nvPr>
            <p:ph type="sldNum" sz="quarter" idx="23"/>
          </p:nvPr>
        </p:nvSpPr>
        <p:spPr/>
        <p:txBody>
          <a:bodyPr/>
          <a:lstStyle/>
          <a:p>
            <a:fld id="{295C7AAE-A677-454A-8BDB-62A0650ACE98}" type="slidenum">
              <a:rPr lang="en-US" smtClean="0"/>
              <a:pPr/>
              <a:t>16</a:t>
            </a:fld>
            <a:endParaRPr lang="en-US" dirty="0"/>
          </a:p>
        </p:txBody>
      </p:sp>
      <p:pic>
        <p:nvPicPr>
          <p:cNvPr id="4" name="Picture 3">
            <a:extLst>
              <a:ext uri="{FF2B5EF4-FFF2-40B4-BE49-F238E27FC236}">
                <a16:creationId xmlns:a16="http://schemas.microsoft.com/office/drawing/2014/main" id="{F1C3A536-E061-5A32-E068-885F9A93861C}"/>
              </a:ext>
            </a:extLst>
          </p:cNvPr>
          <p:cNvPicPr>
            <a:picLocks noChangeAspect="1"/>
          </p:cNvPicPr>
          <p:nvPr/>
        </p:nvPicPr>
        <p:blipFill>
          <a:blip r:embed="rId3"/>
          <a:stretch>
            <a:fillRect/>
          </a:stretch>
        </p:blipFill>
        <p:spPr>
          <a:xfrm>
            <a:off x="3470434" y="1382486"/>
            <a:ext cx="5189116" cy="2570424"/>
          </a:xfrm>
          <a:prstGeom prst="rect">
            <a:avLst/>
          </a:prstGeom>
        </p:spPr>
      </p:pic>
      <p:sp>
        <p:nvSpPr>
          <p:cNvPr id="3" name="TextBox 2">
            <a:extLst>
              <a:ext uri="{FF2B5EF4-FFF2-40B4-BE49-F238E27FC236}">
                <a16:creationId xmlns:a16="http://schemas.microsoft.com/office/drawing/2014/main" id="{20B53562-EAC7-DCEB-D001-82DAE1F841A4}"/>
              </a:ext>
            </a:extLst>
          </p:cNvPr>
          <p:cNvSpPr txBox="1"/>
          <p:nvPr/>
        </p:nvSpPr>
        <p:spPr>
          <a:xfrm>
            <a:off x="664033" y="4641027"/>
            <a:ext cx="11009249" cy="1323439"/>
          </a:xfrm>
          <a:prstGeom prst="rect">
            <a:avLst/>
          </a:prstGeom>
          <a:noFill/>
        </p:spPr>
        <p:txBody>
          <a:bodyPr wrap="square">
            <a:spAutoFit/>
          </a:bodyPr>
          <a:lstStyle/>
          <a:p>
            <a:pPr marL="285750" indent="-285750">
              <a:buFont typeface="Wingdings" panose="05000000000000000000" pitchFamily="2" charset="2"/>
              <a:buChar char="§"/>
            </a:pPr>
            <a:r>
              <a:rPr lang="en-US" sz="1600" dirty="0">
                <a:solidFill>
                  <a:srgbClr val="7C8C5F"/>
                </a:solidFill>
              </a:rPr>
              <a:t>Consumers always trust brand, which is depicted in the above table. </a:t>
            </a:r>
          </a:p>
          <a:p>
            <a:pPr marL="285750" indent="-285750">
              <a:buFont typeface="Wingdings" panose="05000000000000000000" pitchFamily="2" charset="2"/>
              <a:buChar char="§"/>
            </a:pPr>
            <a:r>
              <a:rPr lang="en-US" sz="1600" dirty="0">
                <a:solidFill>
                  <a:srgbClr val="7C8C5F"/>
                </a:solidFill>
              </a:rPr>
              <a:t>Brand reputation is the primary reason for customers to choose a brand (26.5% of the customers rely on brand reputation for choosing a particular brand).</a:t>
            </a:r>
          </a:p>
          <a:p>
            <a:pPr marL="285750" indent="-285750">
              <a:buFont typeface="Wingdings" panose="05000000000000000000" pitchFamily="2" charset="2"/>
              <a:buChar char="§"/>
            </a:pPr>
            <a:r>
              <a:rPr lang="en-US" sz="1600" dirty="0">
                <a:solidFill>
                  <a:srgbClr val="7C8C5F"/>
                </a:solidFill>
              </a:rPr>
              <a:t>Taste/flavor preference and Availability are also major contributors of a customer choosing a brand over others.</a:t>
            </a:r>
          </a:p>
          <a:p>
            <a:pPr marL="285750" indent="-285750">
              <a:buFont typeface="Wingdings" panose="05000000000000000000" pitchFamily="2" charset="2"/>
              <a:buChar char="§"/>
            </a:pPr>
            <a:r>
              <a:rPr lang="en-US" sz="1600" dirty="0">
                <a:solidFill>
                  <a:srgbClr val="7C8C5F"/>
                </a:solidFill>
              </a:rPr>
              <a:t>CodeX should focus on the Taste/flavor and the Availability.</a:t>
            </a:r>
          </a:p>
        </p:txBody>
      </p:sp>
      <p:sp>
        <p:nvSpPr>
          <p:cNvPr id="5" name="Rectangle 4">
            <a:extLst>
              <a:ext uri="{FF2B5EF4-FFF2-40B4-BE49-F238E27FC236}">
                <a16:creationId xmlns:a16="http://schemas.microsoft.com/office/drawing/2014/main" id="{FD529C5B-81B4-3BF7-C646-A981902516F1}"/>
              </a:ext>
            </a:extLst>
          </p:cNvPr>
          <p:cNvSpPr/>
          <p:nvPr/>
        </p:nvSpPr>
        <p:spPr>
          <a:xfrm>
            <a:off x="638462" y="4495800"/>
            <a:ext cx="11063681" cy="1632857"/>
          </a:xfrm>
          <a:prstGeom prst="rect">
            <a:avLst/>
          </a:prstGeom>
          <a:noFill/>
          <a:ln w="38100">
            <a:solidFill>
              <a:srgbClr val="C16548"/>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7579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06A25-0569-0BFE-AB1C-FC206CC58B7F}"/>
              </a:ext>
            </a:extLst>
          </p:cNvPr>
          <p:cNvSpPr>
            <a:spLocks noGrp="1"/>
          </p:cNvSpPr>
          <p:nvPr>
            <p:ph type="ctrTitle"/>
          </p:nvPr>
        </p:nvSpPr>
        <p:spPr>
          <a:xfrm>
            <a:off x="631370" y="642257"/>
            <a:ext cx="11049001" cy="6215743"/>
          </a:xfrm>
        </p:spPr>
        <p:txBody>
          <a:bodyPr/>
          <a:lstStyle/>
          <a:p>
            <a:r>
              <a:rPr lang="en-US" sz="4800" dirty="0"/>
              <a:t>MARKETING CHANNELS</a:t>
            </a:r>
            <a:br>
              <a:rPr lang="en-US" sz="4800" dirty="0"/>
            </a:br>
            <a:r>
              <a:rPr lang="en-US" sz="4800" dirty="0"/>
              <a:t>MARKETING CHANNELS</a:t>
            </a:r>
            <a:br>
              <a:rPr lang="en-US" sz="4800" dirty="0"/>
            </a:br>
            <a:r>
              <a:rPr lang="en-US" sz="4800" dirty="0"/>
              <a:t>MARKETING CHANNELS</a:t>
            </a:r>
            <a:br>
              <a:rPr lang="en-US" sz="4800" dirty="0"/>
            </a:br>
            <a:r>
              <a:rPr lang="en-US" sz="4800" dirty="0"/>
              <a:t>MARKETING CHANNELS</a:t>
            </a:r>
            <a:br>
              <a:rPr lang="en-US" sz="4800" dirty="0">
                <a:solidFill>
                  <a:schemeClr val="bg1"/>
                </a:solidFill>
              </a:rPr>
            </a:br>
            <a:r>
              <a:rPr lang="en-US" sz="4800" dirty="0">
                <a:solidFill>
                  <a:schemeClr val="bg1"/>
                </a:solidFill>
              </a:rPr>
              <a:t>MARKETING CHANNELS  </a:t>
            </a:r>
            <a:br>
              <a:rPr lang="en-US" sz="4800" dirty="0"/>
            </a:br>
            <a:r>
              <a:rPr lang="en-US" sz="4800" dirty="0">
                <a:solidFill>
                  <a:schemeClr val="bg1"/>
                </a:solidFill>
              </a:rPr>
              <a:t>&amp; BRAND AWARENESS</a:t>
            </a:r>
            <a:br>
              <a:rPr lang="en-US" sz="4800" dirty="0"/>
            </a:br>
            <a:r>
              <a:rPr lang="en-US" sz="4800" dirty="0"/>
              <a:t>&amp; BRAND AWARENESS</a:t>
            </a:r>
            <a:br>
              <a:rPr lang="en-US" sz="4800" dirty="0"/>
            </a:br>
            <a:r>
              <a:rPr lang="en-US" sz="4800" dirty="0"/>
              <a:t>&amp; BRAND AWARENESS</a:t>
            </a:r>
            <a:br>
              <a:rPr lang="en-US" sz="4800" dirty="0"/>
            </a:br>
            <a:r>
              <a:rPr lang="en-US" sz="4800" dirty="0"/>
              <a:t>&amp; BRAND AWARENESS</a:t>
            </a:r>
            <a:br>
              <a:rPr lang="en-US" sz="4800" dirty="0"/>
            </a:br>
            <a:r>
              <a:rPr lang="en-US" sz="4800" dirty="0"/>
              <a:t>&amp; BRAND AWARENESS</a:t>
            </a:r>
            <a:br>
              <a:rPr lang="en-US" sz="4800" dirty="0"/>
            </a:br>
            <a:endParaRPr lang="en-US" sz="4800" dirty="0"/>
          </a:p>
        </p:txBody>
      </p:sp>
    </p:spTree>
    <p:extLst>
      <p:ext uri="{BB962C8B-B14F-4D97-AF65-F5344CB8AC3E}">
        <p14:creationId xmlns:p14="http://schemas.microsoft.com/office/powerpoint/2010/main" val="644364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4B33-435F-6B55-E73C-CA339BFC2445}"/>
              </a:ext>
            </a:extLst>
          </p:cNvPr>
          <p:cNvSpPr>
            <a:spLocks noGrp="1"/>
          </p:cNvSpPr>
          <p:nvPr>
            <p:ph type="title"/>
          </p:nvPr>
        </p:nvSpPr>
        <p:spPr>
          <a:xfrm>
            <a:off x="0" y="164862"/>
            <a:ext cx="12129984" cy="538095"/>
          </a:xfrm>
        </p:spPr>
        <p:txBody>
          <a:bodyPr/>
          <a:lstStyle/>
          <a:p>
            <a:r>
              <a:rPr lang="en-US" sz="1800" b="1" dirty="0">
                <a:latin typeface="+mn-lt"/>
              </a:rPr>
              <a:t>Which marketing channel can be used to reach more customers? </a:t>
            </a:r>
          </a:p>
        </p:txBody>
      </p:sp>
      <p:sp>
        <p:nvSpPr>
          <p:cNvPr id="6" name="Slide Number Placeholder 5">
            <a:extLst>
              <a:ext uri="{FF2B5EF4-FFF2-40B4-BE49-F238E27FC236}">
                <a16:creationId xmlns:a16="http://schemas.microsoft.com/office/drawing/2014/main" id="{CB6CC904-B5CC-B3FC-A3D1-2E570874E7AE}"/>
              </a:ext>
            </a:extLst>
          </p:cNvPr>
          <p:cNvSpPr>
            <a:spLocks noGrp="1"/>
          </p:cNvSpPr>
          <p:nvPr>
            <p:ph type="sldNum" sz="quarter" idx="23"/>
          </p:nvPr>
        </p:nvSpPr>
        <p:spPr/>
        <p:txBody>
          <a:bodyPr/>
          <a:lstStyle/>
          <a:p>
            <a:fld id="{295C7AAE-A677-454A-8BDB-62A0650ACE98}" type="slidenum">
              <a:rPr lang="en-US" smtClean="0"/>
              <a:pPr/>
              <a:t>18</a:t>
            </a:fld>
            <a:endParaRPr lang="en-US" dirty="0"/>
          </a:p>
        </p:txBody>
      </p:sp>
      <p:pic>
        <p:nvPicPr>
          <p:cNvPr id="10" name="Picture 9">
            <a:extLst>
              <a:ext uri="{FF2B5EF4-FFF2-40B4-BE49-F238E27FC236}">
                <a16:creationId xmlns:a16="http://schemas.microsoft.com/office/drawing/2014/main" id="{B9D6007F-A22F-06B2-BE01-066CA0FFE383}"/>
              </a:ext>
            </a:extLst>
          </p:cNvPr>
          <p:cNvPicPr>
            <a:picLocks noChangeAspect="1"/>
          </p:cNvPicPr>
          <p:nvPr/>
        </p:nvPicPr>
        <p:blipFill>
          <a:blip r:embed="rId3"/>
          <a:stretch>
            <a:fillRect/>
          </a:stretch>
        </p:blipFill>
        <p:spPr>
          <a:xfrm>
            <a:off x="3486485" y="702957"/>
            <a:ext cx="5219030" cy="4112624"/>
          </a:xfrm>
          <a:prstGeom prst="rect">
            <a:avLst/>
          </a:prstGeom>
        </p:spPr>
      </p:pic>
      <p:sp>
        <p:nvSpPr>
          <p:cNvPr id="11" name="TextBox 10">
            <a:extLst>
              <a:ext uri="{FF2B5EF4-FFF2-40B4-BE49-F238E27FC236}">
                <a16:creationId xmlns:a16="http://schemas.microsoft.com/office/drawing/2014/main" id="{C831E109-C305-E257-C1C9-4D4FD1D227F8}"/>
              </a:ext>
            </a:extLst>
          </p:cNvPr>
          <p:cNvSpPr txBox="1"/>
          <p:nvPr/>
        </p:nvSpPr>
        <p:spPr>
          <a:xfrm>
            <a:off x="656691" y="5347692"/>
            <a:ext cx="11009249" cy="1077218"/>
          </a:xfrm>
          <a:prstGeom prst="rect">
            <a:avLst/>
          </a:prstGeom>
          <a:noFill/>
        </p:spPr>
        <p:txBody>
          <a:bodyPr wrap="square">
            <a:spAutoFit/>
          </a:bodyPr>
          <a:lstStyle/>
          <a:p>
            <a:pPr marL="285750" indent="-285750">
              <a:buFont typeface="Wingdings" panose="05000000000000000000" pitchFamily="2" charset="2"/>
              <a:buChar char="§"/>
            </a:pPr>
            <a:r>
              <a:rPr lang="en-US" sz="1600" dirty="0">
                <a:solidFill>
                  <a:srgbClr val="7C8C5F"/>
                </a:solidFill>
              </a:rPr>
              <a:t>40% of the consumers get to know about energy drinks through Online ads, followed by TV commercials (26.8%).</a:t>
            </a:r>
          </a:p>
          <a:p>
            <a:pPr marL="285750" indent="-285750">
              <a:buFont typeface="Wingdings" panose="05000000000000000000" pitchFamily="2" charset="2"/>
              <a:buChar char="§"/>
            </a:pPr>
            <a:r>
              <a:rPr lang="en-US" sz="1600" dirty="0">
                <a:solidFill>
                  <a:srgbClr val="7C8C5F"/>
                </a:solidFill>
              </a:rPr>
              <a:t>Online ads is the most reachable marketing channel due to heavy internet usage across all the age groups.</a:t>
            </a:r>
          </a:p>
          <a:p>
            <a:pPr marL="285750" indent="-285750">
              <a:buFont typeface="Wingdings" panose="05000000000000000000" pitchFamily="2" charset="2"/>
              <a:buChar char="§"/>
            </a:pPr>
            <a:r>
              <a:rPr lang="en-US" sz="1600" dirty="0">
                <a:solidFill>
                  <a:srgbClr val="7C8C5F"/>
                </a:solidFill>
              </a:rPr>
              <a:t>CodeX should focus on increasing their online visibility to reach wider audience.</a:t>
            </a:r>
          </a:p>
          <a:p>
            <a:pPr marL="285750" indent="-285750">
              <a:buFont typeface="Wingdings" panose="05000000000000000000" pitchFamily="2" charset="2"/>
              <a:buChar char="§"/>
            </a:pPr>
            <a:endParaRPr lang="en-US" sz="1600" dirty="0">
              <a:solidFill>
                <a:srgbClr val="7C8C5F"/>
              </a:solidFill>
            </a:endParaRPr>
          </a:p>
        </p:txBody>
      </p:sp>
      <p:sp>
        <p:nvSpPr>
          <p:cNvPr id="12" name="Rectangle 11">
            <a:extLst>
              <a:ext uri="{FF2B5EF4-FFF2-40B4-BE49-F238E27FC236}">
                <a16:creationId xmlns:a16="http://schemas.microsoft.com/office/drawing/2014/main" id="{1494F9E3-3082-0461-FA58-6DE23EF86EBE}"/>
              </a:ext>
            </a:extLst>
          </p:cNvPr>
          <p:cNvSpPr/>
          <p:nvPr/>
        </p:nvSpPr>
        <p:spPr>
          <a:xfrm>
            <a:off x="638462" y="5094514"/>
            <a:ext cx="11063681" cy="1327763"/>
          </a:xfrm>
          <a:prstGeom prst="rect">
            <a:avLst/>
          </a:prstGeom>
          <a:noFill/>
          <a:ln w="38100">
            <a:solidFill>
              <a:srgbClr val="C16548"/>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4848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4B33-435F-6B55-E73C-CA339BFC2445}"/>
              </a:ext>
            </a:extLst>
          </p:cNvPr>
          <p:cNvSpPr>
            <a:spLocks noGrp="1"/>
          </p:cNvSpPr>
          <p:nvPr>
            <p:ph type="title"/>
          </p:nvPr>
        </p:nvSpPr>
        <p:spPr>
          <a:xfrm>
            <a:off x="163286" y="172775"/>
            <a:ext cx="12129984" cy="538095"/>
          </a:xfrm>
        </p:spPr>
        <p:txBody>
          <a:bodyPr/>
          <a:lstStyle/>
          <a:p>
            <a:r>
              <a:rPr lang="en-US" sz="1800" b="1" dirty="0">
                <a:latin typeface="+mn-lt"/>
              </a:rPr>
              <a:t>How effective are different marketing strategies and channels in reaching our customers?</a:t>
            </a:r>
          </a:p>
        </p:txBody>
      </p:sp>
      <p:sp>
        <p:nvSpPr>
          <p:cNvPr id="6" name="Slide Number Placeholder 5">
            <a:extLst>
              <a:ext uri="{FF2B5EF4-FFF2-40B4-BE49-F238E27FC236}">
                <a16:creationId xmlns:a16="http://schemas.microsoft.com/office/drawing/2014/main" id="{CB6CC904-B5CC-B3FC-A3D1-2E570874E7AE}"/>
              </a:ext>
            </a:extLst>
          </p:cNvPr>
          <p:cNvSpPr>
            <a:spLocks noGrp="1"/>
          </p:cNvSpPr>
          <p:nvPr>
            <p:ph type="sldNum" sz="quarter" idx="23"/>
          </p:nvPr>
        </p:nvSpPr>
        <p:spPr/>
        <p:txBody>
          <a:bodyPr/>
          <a:lstStyle/>
          <a:p>
            <a:fld id="{295C7AAE-A677-454A-8BDB-62A0650ACE98}" type="slidenum">
              <a:rPr lang="en-US" smtClean="0"/>
              <a:pPr/>
              <a:t>19</a:t>
            </a:fld>
            <a:endParaRPr lang="en-US" dirty="0"/>
          </a:p>
        </p:txBody>
      </p:sp>
      <p:pic>
        <p:nvPicPr>
          <p:cNvPr id="4" name="Picture 3">
            <a:extLst>
              <a:ext uri="{FF2B5EF4-FFF2-40B4-BE49-F238E27FC236}">
                <a16:creationId xmlns:a16="http://schemas.microsoft.com/office/drawing/2014/main" id="{2A8A5A7D-9C2F-6C67-B91B-26D6AA3B9E78}"/>
              </a:ext>
            </a:extLst>
          </p:cNvPr>
          <p:cNvPicPr>
            <a:picLocks noChangeAspect="1"/>
          </p:cNvPicPr>
          <p:nvPr/>
        </p:nvPicPr>
        <p:blipFill>
          <a:blip r:embed="rId3"/>
          <a:stretch>
            <a:fillRect/>
          </a:stretch>
        </p:blipFill>
        <p:spPr>
          <a:xfrm>
            <a:off x="1075796" y="947369"/>
            <a:ext cx="4878689" cy="5408981"/>
          </a:xfrm>
          <a:prstGeom prst="rect">
            <a:avLst/>
          </a:prstGeom>
        </p:spPr>
      </p:pic>
      <p:sp>
        <p:nvSpPr>
          <p:cNvPr id="5" name="TextBox 4">
            <a:extLst>
              <a:ext uri="{FF2B5EF4-FFF2-40B4-BE49-F238E27FC236}">
                <a16:creationId xmlns:a16="http://schemas.microsoft.com/office/drawing/2014/main" id="{63B94177-6654-9251-B6A3-55CFD3D8326A}"/>
              </a:ext>
            </a:extLst>
          </p:cNvPr>
          <p:cNvSpPr txBox="1"/>
          <p:nvPr/>
        </p:nvSpPr>
        <p:spPr>
          <a:xfrm>
            <a:off x="6419025" y="1755403"/>
            <a:ext cx="5283118" cy="3970318"/>
          </a:xfrm>
          <a:prstGeom prst="rect">
            <a:avLst/>
          </a:prstGeom>
          <a:noFill/>
        </p:spPr>
        <p:txBody>
          <a:bodyPr wrap="square">
            <a:spAutoFit/>
          </a:bodyPr>
          <a:lstStyle/>
          <a:p>
            <a:pPr marL="285750" indent="-285750">
              <a:buFont typeface="Wingdings" panose="05000000000000000000" pitchFamily="2" charset="2"/>
              <a:buChar char="§"/>
            </a:pPr>
            <a:r>
              <a:rPr lang="en-US" sz="2800" dirty="0">
                <a:solidFill>
                  <a:srgbClr val="7C8C5F"/>
                </a:solidFill>
              </a:rPr>
              <a:t>Total CodeX customer – 980</a:t>
            </a:r>
          </a:p>
          <a:p>
            <a:pPr marL="285750" indent="-285750">
              <a:buFont typeface="Wingdings" panose="05000000000000000000" pitchFamily="2" charset="2"/>
              <a:buChar char="§"/>
            </a:pPr>
            <a:r>
              <a:rPr lang="en-US" sz="2800" dirty="0">
                <a:solidFill>
                  <a:srgbClr val="7C8C5F"/>
                </a:solidFill>
              </a:rPr>
              <a:t>Around 42% of our customers got to know about our energy drink through Online ads (411 out of 980).</a:t>
            </a:r>
          </a:p>
          <a:p>
            <a:pPr marL="285750" indent="-285750">
              <a:buFont typeface="Wingdings" panose="05000000000000000000" pitchFamily="2" charset="2"/>
              <a:buChar char="§"/>
            </a:pPr>
            <a:r>
              <a:rPr lang="en-US" sz="2800" dirty="0">
                <a:solidFill>
                  <a:srgbClr val="7C8C5F"/>
                </a:solidFill>
              </a:rPr>
              <a:t>26.63% of consumers get to know about our energy drink through TV commercials.</a:t>
            </a:r>
          </a:p>
          <a:p>
            <a:pPr marL="285750" indent="-285750">
              <a:buFont typeface="Wingdings" panose="05000000000000000000" pitchFamily="2" charset="2"/>
              <a:buChar char="§"/>
            </a:pPr>
            <a:endParaRPr lang="en-US" sz="2800" dirty="0">
              <a:solidFill>
                <a:srgbClr val="7C8C5F"/>
              </a:solidFill>
            </a:endParaRPr>
          </a:p>
        </p:txBody>
      </p:sp>
      <p:sp>
        <p:nvSpPr>
          <p:cNvPr id="7" name="Rectangle 6">
            <a:extLst>
              <a:ext uri="{FF2B5EF4-FFF2-40B4-BE49-F238E27FC236}">
                <a16:creationId xmlns:a16="http://schemas.microsoft.com/office/drawing/2014/main" id="{8F843E48-9DEA-4792-9059-C5F43A1A9221}"/>
              </a:ext>
            </a:extLst>
          </p:cNvPr>
          <p:cNvSpPr/>
          <p:nvPr/>
        </p:nvSpPr>
        <p:spPr>
          <a:xfrm>
            <a:off x="6419025" y="1458687"/>
            <a:ext cx="5283118" cy="4169228"/>
          </a:xfrm>
          <a:prstGeom prst="rect">
            <a:avLst/>
          </a:prstGeom>
          <a:noFill/>
          <a:ln w="38100">
            <a:solidFill>
              <a:srgbClr val="C16548"/>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4595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953FD73-3C20-1A2D-592F-07E395610DC1}"/>
              </a:ext>
            </a:extLst>
          </p:cNvPr>
          <p:cNvSpPr>
            <a:spLocks noGrp="1"/>
          </p:cNvSpPr>
          <p:nvPr>
            <p:ph type="title"/>
          </p:nvPr>
        </p:nvSpPr>
        <p:spPr/>
        <p:txBody>
          <a:bodyPr/>
          <a:lstStyle/>
          <a:p>
            <a:r>
              <a:rPr lang="en-US" dirty="0"/>
              <a:t>agenda</a:t>
            </a:r>
          </a:p>
        </p:txBody>
      </p:sp>
      <p:sp>
        <p:nvSpPr>
          <p:cNvPr id="2" name="Text Placeholder 1">
            <a:extLst>
              <a:ext uri="{FF2B5EF4-FFF2-40B4-BE49-F238E27FC236}">
                <a16:creationId xmlns:a16="http://schemas.microsoft.com/office/drawing/2014/main" id="{242A306E-F0AE-576B-FADB-4B5983F40633}"/>
              </a:ext>
            </a:extLst>
          </p:cNvPr>
          <p:cNvSpPr>
            <a:spLocks noGrp="1"/>
          </p:cNvSpPr>
          <p:nvPr>
            <p:ph type="body" sz="quarter" idx="24"/>
          </p:nvPr>
        </p:nvSpPr>
        <p:spPr>
          <a:xfrm>
            <a:off x="0" y="404543"/>
            <a:ext cx="6644109" cy="6858000"/>
          </a:xfrm>
        </p:spPr>
        <p:txBody>
          <a:bodyPr/>
          <a:lstStyle/>
          <a:p>
            <a:r>
              <a:rPr lang="en-US" dirty="0"/>
              <a:t>a</a:t>
            </a:r>
          </a:p>
        </p:txBody>
      </p:sp>
      <p:sp>
        <p:nvSpPr>
          <p:cNvPr id="3" name="Text Placeholder 2">
            <a:extLst>
              <a:ext uri="{FF2B5EF4-FFF2-40B4-BE49-F238E27FC236}">
                <a16:creationId xmlns:a16="http://schemas.microsoft.com/office/drawing/2014/main" id="{27573208-F9ED-993D-477F-AD36CA6ABB58}"/>
              </a:ext>
            </a:extLst>
          </p:cNvPr>
          <p:cNvSpPr>
            <a:spLocks noGrp="1"/>
          </p:cNvSpPr>
          <p:nvPr>
            <p:ph type="body" sz="quarter" idx="13"/>
          </p:nvPr>
        </p:nvSpPr>
        <p:spPr>
          <a:xfrm>
            <a:off x="638462" y="2547296"/>
            <a:ext cx="2379058" cy="677817"/>
          </a:xfrm>
        </p:spPr>
        <p:txBody>
          <a:bodyPr/>
          <a:lstStyle/>
          <a:p>
            <a:r>
              <a:rPr lang="en-US" dirty="0"/>
              <a:t>About the company</a:t>
            </a:r>
          </a:p>
        </p:txBody>
      </p:sp>
      <p:sp>
        <p:nvSpPr>
          <p:cNvPr id="6" name="Text Placeholder 5">
            <a:extLst>
              <a:ext uri="{FF2B5EF4-FFF2-40B4-BE49-F238E27FC236}">
                <a16:creationId xmlns:a16="http://schemas.microsoft.com/office/drawing/2014/main" id="{5E22715B-93B4-5AF2-4CF7-4210F6FACB22}"/>
              </a:ext>
            </a:extLst>
          </p:cNvPr>
          <p:cNvSpPr>
            <a:spLocks noGrp="1"/>
          </p:cNvSpPr>
          <p:nvPr>
            <p:ph type="body" sz="quarter" idx="20"/>
          </p:nvPr>
        </p:nvSpPr>
        <p:spPr>
          <a:xfrm>
            <a:off x="3534372" y="2547297"/>
            <a:ext cx="2466377" cy="675964"/>
          </a:xfrm>
        </p:spPr>
        <p:txBody>
          <a:bodyPr/>
          <a:lstStyle/>
          <a:p>
            <a:r>
              <a:rPr lang="en-US" dirty="0"/>
              <a:t>Primary &amp; Secondary Insights</a:t>
            </a:r>
          </a:p>
          <a:p>
            <a:endParaRPr lang="en-US" dirty="0"/>
          </a:p>
        </p:txBody>
      </p:sp>
      <p:sp>
        <p:nvSpPr>
          <p:cNvPr id="5" name="Text Placeholder 4">
            <a:extLst>
              <a:ext uri="{FF2B5EF4-FFF2-40B4-BE49-F238E27FC236}">
                <a16:creationId xmlns:a16="http://schemas.microsoft.com/office/drawing/2014/main" id="{9B8AA8EA-154B-1586-1B03-2A3E56C82B92}"/>
              </a:ext>
            </a:extLst>
          </p:cNvPr>
          <p:cNvSpPr>
            <a:spLocks noGrp="1"/>
          </p:cNvSpPr>
          <p:nvPr>
            <p:ph type="body" sz="quarter" idx="18"/>
          </p:nvPr>
        </p:nvSpPr>
        <p:spPr>
          <a:xfrm>
            <a:off x="6430284" y="2547296"/>
            <a:ext cx="2233656" cy="721684"/>
          </a:xfrm>
        </p:spPr>
        <p:txBody>
          <a:bodyPr/>
          <a:lstStyle/>
          <a:p>
            <a:r>
              <a:rPr lang="en-US" dirty="0"/>
              <a:t>Recommendations</a:t>
            </a:r>
          </a:p>
        </p:txBody>
      </p:sp>
      <p:sp>
        <p:nvSpPr>
          <p:cNvPr id="4" name="Text Placeholder 3">
            <a:extLst>
              <a:ext uri="{FF2B5EF4-FFF2-40B4-BE49-F238E27FC236}">
                <a16:creationId xmlns:a16="http://schemas.microsoft.com/office/drawing/2014/main" id="{046E845C-50F8-D0D3-B695-3EBD492039AF}"/>
              </a:ext>
            </a:extLst>
          </p:cNvPr>
          <p:cNvSpPr>
            <a:spLocks noGrp="1"/>
          </p:cNvSpPr>
          <p:nvPr>
            <p:ph type="body" sz="quarter" idx="16"/>
          </p:nvPr>
        </p:nvSpPr>
        <p:spPr>
          <a:xfrm>
            <a:off x="9326194" y="2547296"/>
            <a:ext cx="2389556" cy="677817"/>
          </a:xfrm>
        </p:spPr>
        <p:txBody>
          <a:bodyPr/>
          <a:lstStyle/>
          <a:p>
            <a:r>
              <a:rPr lang="en-US" dirty="0"/>
              <a:t>Additional Research</a:t>
            </a:r>
          </a:p>
        </p:txBody>
      </p:sp>
      <p:sp>
        <p:nvSpPr>
          <p:cNvPr id="11" name="Text Placeholder 10">
            <a:extLst>
              <a:ext uri="{FF2B5EF4-FFF2-40B4-BE49-F238E27FC236}">
                <a16:creationId xmlns:a16="http://schemas.microsoft.com/office/drawing/2014/main" id="{8FFF4002-1A50-108B-9DC3-0DFAA750E43E}"/>
              </a:ext>
            </a:extLst>
          </p:cNvPr>
          <p:cNvSpPr>
            <a:spLocks noGrp="1"/>
          </p:cNvSpPr>
          <p:nvPr>
            <p:ph type="body" sz="quarter" idx="26"/>
          </p:nvPr>
        </p:nvSpPr>
        <p:spPr>
          <a:xfrm>
            <a:off x="638462" y="3225113"/>
            <a:ext cx="2219038" cy="2707233"/>
          </a:xfrm>
        </p:spPr>
        <p:txBody>
          <a:bodyPr/>
          <a:lstStyle/>
          <a:p>
            <a:r>
              <a:rPr lang="en-US" dirty="0"/>
              <a:t>Domain</a:t>
            </a:r>
            <a:br>
              <a:rPr lang="en-US" dirty="0"/>
            </a:br>
            <a:r>
              <a:rPr lang="en-US" dirty="0"/>
              <a:t>Survey</a:t>
            </a:r>
            <a:br>
              <a:rPr lang="en-US" dirty="0"/>
            </a:br>
            <a:endParaRPr lang="en-US" dirty="0"/>
          </a:p>
        </p:txBody>
      </p:sp>
      <p:sp>
        <p:nvSpPr>
          <p:cNvPr id="12" name="Text Placeholder 11">
            <a:extLst>
              <a:ext uri="{FF2B5EF4-FFF2-40B4-BE49-F238E27FC236}">
                <a16:creationId xmlns:a16="http://schemas.microsoft.com/office/drawing/2014/main" id="{9B9220A8-F124-7A65-E119-AC65CC91023E}"/>
              </a:ext>
            </a:extLst>
          </p:cNvPr>
          <p:cNvSpPr>
            <a:spLocks noGrp="1"/>
          </p:cNvSpPr>
          <p:nvPr>
            <p:ph type="body" sz="quarter" idx="27"/>
          </p:nvPr>
        </p:nvSpPr>
        <p:spPr/>
        <p:txBody>
          <a:bodyPr/>
          <a:lstStyle/>
          <a:p>
            <a:r>
              <a:rPr lang="en-US" sz="1200" b="0" dirty="0"/>
              <a:t>Demographic Insights</a:t>
            </a:r>
          </a:p>
          <a:p>
            <a:r>
              <a:rPr lang="en-US" sz="1200" b="0" dirty="0"/>
              <a:t>Consumer Preferences</a:t>
            </a:r>
          </a:p>
          <a:p>
            <a:r>
              <a:rPr lang="en-US" sz="1200" b="0" dirty="0"/>
              <a:t>Competition Analysis</a:t>
            </a:r>
          </a:p>
          <a:p>
            <a:r>
              <a:rPr lang="en-US" sz="1200" b="0" dirty="0"/>
              <a:t>Marketing Channels and Brand Awareness</a:t>
            </a:r>
          </a:p>
          <a:p>
            <a:r>
              <a:rPr lang="en-US" sz="1200" b="0" dirty="0"/>
              <a:t>Brand Penetration</a:t>
            </a:r>
          </a:p>
          <a:p>
            <a:r>
              <a:rPr lang="en-US" sz="1200" b="0" dirty="0"/>
              <a:t>Purchase Behavior</a:t>
            </a:r>
          </a:p>
          <a:p>
            <a:r>
              <a:rPr lang="en-US" sz="1200" b="0" dirty="0"/>
              <a:t>Product Development</a:t>
            </a:r>
          </a:p>
          <a:p>
            <a:endParaRPr lang="en-US" dirty="0"/>
          </a:p>
        </p:txBody>
      </p:sp>
      <p:sp>
        <p:nvSpPr>
          <p:cNvPr id="133" name="Text Placeholder 132">
            <a:extLst>
              <a:ext uri="{FF2B5EF4-FFF2-40B4-BE49-F238E27FC236}">
                <a16:creationId xmlns:a16="http://schemas.microsoft.com/office/drawing/2014/main" id="{7642D3A8-5C4E-FC41-22B8-E5B06B4FF72C}"/>
              </a:ext>
            </a:extLst>
          </p:cNvPr>
          <p:cNvSpPr>
            <a:spLocks noGrp="1"/>
          </p:cNvSpPr>
          <p:nvPr>
            <p:ph type="body" sz="quarter" idx="28"/>
          </p:nvPr>
        </p:nvSpPr>
        <p:spPr/>
        <p:txBody>
          <a:bodyPr/>
          <a:lstStyle/>
          <a:p>
            <a:r>
              <a:rPr lang="en-US" dirty="0"/>
              <a:t>Product Pricing​</a:t>
            </a:r>
            <a:br>
              <a:rPr lang="en-US" dirty="0"/>
            </a:br>
            <a:r>
              <a:rPr lang="en-US" dirty="0"/>
              <a:t>Marketing Plan​</a:t>
            </a:r>
            <a:br>
              <a:rPr lang="en-US" dirty="0"/>
            </a:br>
            <a:r>
              <a:rPr lang="en-US" dirty="0"/>
              <a:t>Product Launch Plan​</a:t>
            </a:r>
          </a:p>
        </p:txBody>
      </p:sp>
      <p:sp>
        <p:nvSpPr>
          <p:cNvPr id="10" name="Text Placeholder 9">
            <a:extLst>
              <a:ext uri="{FF2B5EF4-FFF2-40B4-BE49-F238E27FC236}">
                <a16:creationId xmlns:a16="http://schemas.microsoft.com/office/drawing/2014/main" id="{F9D0D8A3-29BB-11A9-A461-E1AEF55627E0}"/>
              </a:ext>
            </a:extLst>
          </p:cNvPr>
          <p:cNvSpPr>
            <a:spLocks noGrp="1"/>
          </p:cNvSpPr>
          <p:nvPr>
            <p:ph type="body" sz="quarter" idx="25"/>
          </p:nvPr>
        </p:nvSpPr>
        <p:spPr/>
        <p:txBody>
          <a:bodyPr/>
          <a:lstStyle/>
          <a:p>
            <a:r>
              <a:rPr lang="en-US" dirty="0"/>
              <a:t>Red Bull strategy</a:t>
            </a:r>
          </a:p>
        </p:txBody>
      </p:sp>
      <p:sp>
        <p:nvSpPr>
          <p:cNvPr id="8" name="Slide Number Placeholder 7">
            <a:extLst>
              <a:ext uri="{FF2B5EF4-FFF2-40B4-BE49-F238E27FC236}">
                <a16:creationId xmlns:a16="http://schemas.microsoft.com/office/drawing/2014/main" id="{FF15EB22-D187-64BD-D2F1-25063327CD68}"/>
              </a:ext>
            </a:extLst>
          </p:cNvPr>
          <p:cNvSpPr>
            <a:spLocks noGrp="1"/>
          </p:cNvSpPr>
          <p:nvPr>
            <p:ph type="sldNum" sz="quarter" idx="23"/>
          </p:nvPr>
        </p:nvSpPr>
        <p:spPr/>
        <p:txBody>
          <a:bodyPr/>
          <a:lstStyle/>
          <a:p>
            <a:fld id="{295C7AAE-A677-454A-8BDB-62A0650ACE98}" type="slidenum">
              <a:rPr lang="en-US" smtClean="0"/>
              <a:pPr/>
              <a:t>2</a:t>
            </a:fld>
            <a:endParaRPr lang="en-US" dirty="0"/>
          </a:p>
        </p:txBody>
      </p:sp>
    </p:spTree>
    <p:extLst>
      <p:ext uri="{BB962C8B-B14F-4D97-AF65-F5344CB8AC3E}">
        <p14:creationId xmlns:p14="http://schemas.microsoft.com/office/powerpoint/2010/main" val="3733665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06A25-0569-0BFE-AB1C-FC206CC58B7F}"/>
              </a:ext>
            </a:extLst>
          </p:cNvPr>
          <p:cNvSpPr>
            <a:spLocks noGrp="1"/>
          </p:cNvSpPr>
          <p:nvPr>
            <p:ph type="ctrTitle"/>
          </p:nvPr>
        </p:nvSpPr>
        <p:spPr/>
        <p:txBody>
          <a:bodyPr/>
          <a:lstStyle/>
          <a:p>
            <a:r>
              <a:rPr lang="en-US" dirty="0"/>
              <a:t>BRAND</a:t>
            </a:r>
            <a:br>
              <a:rPr lang="en-US" dirty="0"/>
            </a:br>
            <a:r>
              <a:rPr lang="en-US" dirty="0" err="1"/>
              <a:t>BRAND</a:t>
            </a:r>
            <a:br>
              <a:rPr lang="en-US" dirty="0">
                <a:solidFill>
                  <a:schemeClr val="bg1"/>
                </a:solidFill>
              </a:rPr>
            </a:br>
            <a:r>
              <a:rPr lang="en-US" dirty="0" err="1">
                <a:solidFill>
                  <a:schemeClr val="bg1"/>
                </a:solidFill>
              </a:rPr>
              <a:t>BRAND</a:t>
            </a:r>
            <a:r>
              <a:rPr lang="en-US" dirty="0">
                <a:solidFill>
                  <a:schemeClr val="bg1"/>
                </a:solidFill>
              </a:rPr>
              <a:t>  </a:t>
            </a:r>
            <a:br>
              <a:rPr lang="en-US" dirty="0"/>
            </a:br>
            <a:r>
              <a:rPr lang="en-US" dirty="0">
                <a:solidFill>
                  <a:schemeClr val="bg1"/>
                </a:solidFill>
              </a:rPr>
              <a:t>PENETRATION</a:t>
            </a:r>
            <a:br>
              <a:rPr lang="en-US" dirty="0"/>
            </a:br>
            <a:r>
              <a:rPr lang="en-US" dirty="0" err="1"/>
              <a:t>PENETRATION</a:t>
            </a:r>
            <a:br>
              <a:rPr lang="en-US" dirty="0"/>
            </a:br>
            <a:r>
              <a:rPr lang="en-US" dirty="0" err="1"/>
              <a:t>PENETRATION</a:t>
            </a:r>
            <a:endParaRPr lang="en-US" dirty="0"/>
          </a:p>
        </p:txBody>
      </p:sp>
    </p:spTree>
    <p:extLst>
      <p:ext uri="{BB962C8B-B14F-4D97-AF65-F5344CB8AC3E}">
        <p14:creationId xmlns:p14="http://schemas.microsoft.com/office/powerpoint/2010/main" val="2295297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4B33-435F-6B55-E73C-CA339BFC2445}"/>
              </a:ext>
            </a:extLst>
          </p:cNvPr>
          <p:cNvSpPr>
            <a:spLocks noGrp="1"/>
          </p:cNvSpPr>
          <p:nvPr>
            <p:ph type="title"/>
          </p:nvPr>
        </p:nvSpPr>
        <p:spPr>
          <a:xfrm>
            <a:off x="370114" y="248976"/>
            <a:ext cx="12129984" cy="538095"/>
          </a:xfrm>
        </p:spPr>
        <p:txBody>
          <a:bodyPr/>
          <a:lstStyle/>
          <a:p>
            <a:r>
              <a:rPr lang="en-US" sz="1800" b="1" dirty="0">
                <a:latin typeface="+mn-lt"/>
              </a:rPr>
              <a:t>What do people think about our brand?</a:t>
            </a:r>
          </a:p>
        </p:txBody>
      </p:sp>
      <p:sp>
        <p:nvSpPr>
          <p:cNvPr id="6" name="Slide Number Placeholder 5">
            <a:extLst>
              <a:ext uri="{FF2B5EF4-FFF2-40B4-BE49-F238E27FC236}">
                <a16:creationId xmlns:a16="http://schemas.microsoft.com/office/drawing/2014/main" id="{CB6CC904-B5CC-B3FC-A3D1-2E570874E7AE}"/>
              </a:ext>
            </a:extLst>
          </p:cNvPr>
          <p:cNvSpPr>
            <a:spLocks noGrp="1"/>
          </p:cNvSpPr>
          <p:nvPr>
            <p:ph type="sldNum" sz="quarter" idx="23"/>
          </p:nvPr>
        </p:nvSpPr>
        <p:spPr/>
        <p:txBody>
          <a:bodyPr/>
          <a:lstStyle/>
          <a:p>
            <a:fld id="{295C7AAE-A677-454A-8BDB-62A0650ACE98}" type="slidenum">
              <a:rPr lang="en-US" smtClean="0"/>
              <a:pPr/>
              <a:t>21</a:t>
            </a:fld>
            <a:endParaRPr lang="en-US" dirty="0"/>
          </a:p>
        </p:txBody>
      </p:sp>
      <p:pic>
        <p:nvPicPr>
          <p:cNvPr id="8" name="Picture 7">
            <a:extLst>
              <a:ext uri="{FF2B5EF4-FFF2-40B4-BE49-F238E27FC236}">
                <a16:creationId xmlns:a16="http://schemas.microsoft.com/office/drawing/2014/main" id="{9E4B8E6D-5EEB-0549-FD12-A24A3E575459}"/>
              </a:ext>
            </a:extLst>
          </p:cNvPr>
          <p:cNvPicPr>
            <a:picLocks noChangeAspect="1"/>
          </p:cNvPicPr>
          <p:nvPr/>
        </p:nvPicPr>
        <p:blipFill>
          <a:blip r:embed="rId3"/>
          <a:stretch>
            <a:fillRect/>
          </a:stretch>
        </p:blipFill>
        <p:spPr>
          <a:xfrm>
            <a:off x="1665459" y="1374497"/>
            <a:ext cx="3164508" cy="2938471"/>
          </a:xfrm>
          <a:prstGeom prst="rect">
            <a:avLst/>
          </a:prstGeom>
        </p:spPr>
      </p:pic>
      <p:pic>
        <p:nvPicPr>
          <p:cNvPr id="12" name="Picture 11">
            <a:extLst>
              <a:ext uri="{FF2B5EF4-FFF2-40B4-BE49-F238E27FC236}">
                <a16:creationId xmlns:a16="http://schemas.microsoft.com/office/drawing/2014/main" id="{5A04538C-916B-38C5-9208-73697C56A9D0}"/>
              </a:ext>
            </a:extLst>
          </p:cNvPr>
          <p:cNvPicPr>
            <a:picLocks noChangeAspect="1"/>
          </p:cNvPicPr>
          <p:nvPr/>
        </p:nvPicPr>
        <p:blipFill>
          <a:blip r:embed="rId4"/>
          <a:stretch>
            <a:fillRect/>
          </a:stretch>
        </p:blipFill>
        <p:spPr>
          <a:xfrm>
            <a:off x="5329277" y="1435585"/>
            <a:ext cx="5365213" cy="2877383"/>
          </a:xfrm>
          <a:prstGeom prst="rect">
            <a:avLst/>
          </a:prstGeom>
        </p:spPr>
      </p:pic>
      <p:sp>
        <p:nvSpPr>
          <p:cNvPr id="13" name="TextBox 12">
            <a:extLst>
              <a:ext uri="{FF2B5EF4-FFF2-40B4-BE49-F238E27FC236}">
                <a16:creationId xmlns:a16="http://schemas.microsoft.com/office/drawing/2014/main" id="{D57A7083-BE88-DF57-F457-74E70A1FF78D}"/>
              </a:ext>
            </a:extLst>
          </p:cNvPr>
          <p:cNvSpPr txBox="1"/>
          <p:nvPr/>
        </p:nvSpPr>
        <p:spPr>
          <a:xfrm>
            <a:off x="667577" y="4983254"/>
            <a:ext cx="11009249" cy="1200329"/>
          </a:xfrm>
          <a:prstGeom prst="rect">
            <a:avLst/>
          </a:prstGeom>
          <a:noFill/>
        </p:spPr>
        <p:txBody>
          <a:bodyPr wrap="square">
            <a:spAutoFit/>
          </a:bodyPr>
          <a:lstStyle/>
          <a:p>
            <a:pPr marL="285750" indent="-285750">
              <a:buFont typeface="Wingdings" panose="05000000000000000000" pitchFamily="2" charset="2"/>
              <a:buChar char="§"/>
            </a:pPr>
            <a:r>
              <a:rPr lang="en-US" dirty="0">
                <a:solidFill>
                  <a:srgbClr val="7C8C5F"/>
                </a:solidFill>
              </a:rPr>
              <a:t>The consumers who have already tried our energy drink gave and average overall rating of 3.28.</a:t>
            </a:r>
          </a:p>
          <a:p>
            <a:pPr marL="285750" indent="-285750">
              <a:buFont typeface="Wingdings" panose="05000000000000000000" pitchFamily="2" charset="2"/>
              <a:buChar char="§"/>
            </a:pPr>
            <a:r>
              <a:rPr lang="en-US" dirty="0">
                <a:solidFill>
                  <a:srgbClr val="7C8C5F"/>
                </a:solidFill>
              </a:rPr>
              <a:t>This shows that the taste experience of the drink is average or slightly above average.</a:t>
            </a:r>
          </a:p>
          <a:p>
            <a:pPr marL="285750" indent="-285750">
              <a:buFont typeface="Wingdings" panose="05000000000000000000" pitchFamily="2" charset="2"/>
              <a:buChar char="§"/>
            </a:pPr>
            <a:r>
              <a:rPr lang="en-US" dirty="0">
                <a:solidFill>
                  <a:srgbClr val="7C8C5F"/>
                </a:solidFill>
              </a:rPr>
              <a:t>CodeX should work on the taste of its energy drinks as it is a very important factor that decides whether a consumer of energy drink will choose our brand or not. </a:t>
            </a:r>
          </a:p>
        </p:txBody>
      </p:sp>
      <p:sp>
        <p:nvSpPr>
          <p:cNvPr id="14" name="Rectangle 13">
            <a:extLst>
              <a:ext uri="{FF2B5EF4-FFF2-40B4-BE49-F238E27FC236}">
                <a16:creationId xmlns:a16="http://schemas.microsoft.com/office/drawing/2014/main" id="{93FAEC11-1589-E1A5-3996-413123481795}"/>
              </a:ext>
            </a:extLst>
          </p:cNvPr>
          <p:cNvSpPr/>
          <p:nvPr/>
        </p:nvSpPr>
        <p:spPr>
          <a:xfrm>
            <a:off x="638462" y="4724400"/>
            <a:ext cx="11063681" cy="1697877"/>
          </a:xfrm>
          <a:prstGeom prst="rect">
            <a:avLst/>
          </a:prstGeom>
          <a:noFill/>
          <a:ln w="38100">
            <a:solidFill>
              <a:srgbClr val="C16548"/>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747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4B33-435F-6B55-E73C-CA339BFC2445}"/>
              </a:ext>
            </a:extLst>
          </p:cNvPr>
          <p:cNvSpPr>
            <a:spLocks noGrp="1"/>
          </p:cNvSpPr>
          <p:nvPr>
            <p:ph type="title"/>
          </p:nvPr>
        </p:nvSpPr>
        <p:spPr>
          <a:xfrm>
            <a:off x="27214" y="270747"/>
            <a:ext cx="12137572" cy="567453"/>
          </a:xfrm>
        </p:spPr>
        <p:txBody>
          <a:bodyPr/>
          <a:lstStyle/>
          <a:p>
            <a:r>
              <a:rPr lang="en-US" sz="1800" b="1" dirty="0">
                <a:latin typeface="+mn-lt"/>
              </a:rPr>
              <a:t>Which cities do we need to focus more on?</a:t>
            </a:r>
          </a:p>
        </p:txBody>
      </p:sp>
      <p:sp>
        <p:nvSpPr>
          <p:cNvPr id="6" name="Slide Number Placeholder 5">
            <a:extLst>
              <a:ext uri="{FF2B5EF4-FFF2-40B4-BE49-F238E27FC236}">
                <a16:creationId xmlns:a16="http://schemas.microsoft.com/office/drawing/2014/main" id="{CB6CC904-B5CC-B3FC-A3D1-2E570874E7AE}"/>
              </a:ext>
            </a:extLst>
          </p:cNvPr>
          <p:cNvSpPr>
            <a:spLocks noGrp="1"/>
          </p:cNvSpPr>
          <p:nvPr>
            <p:ph type="sldNum" sz="quarter" idx="23"/>
          </p:nvPr>
        </p:nvSpPr>
        <p:spPr/>
        <p:txBody>
          <a:bodyPr/>
          <a:lstStyle/>
          <a:p>
            <a:fld id="{295C7AAE-A677-454A-8BDB-62A0650ACE98}" type="slidenum">
              <a:rPr lang="en-US" smtClean="0"/>
              <a:pPr/>
              <a:t>22</a:t>
            </a:fld>
            <a:endParaRPr lang="en-US" dirty="0"/>
          </a:p>
        </p:txBody>
      </p:sp>
      <p:pic>
        <p:nvPicPr>
          <p:cNvPr id="4" name="Picture 3">
            <a:extLst>
              <a:ext uri="{FF2B5EF4-FFF2-40B4-BE49-F238E27FC236}">
                <a16:creationId xmlns:a16="http://schemas.microsoft.com/office/drawing/2014/main" id="{EF9B5E8A-293E-7A08-60A0-0A69C866545F}"/>
              </a:ext>
            </a:extLst>
          </p:cNvPr>
          <p:cNvPicPr>
            <a:picLocks noChangeAspect="1"/>
          </p:cNvPicPr>
          <p:nvPr/>
        </p:nvPicPr>
        <p:blipFill>
          <a:blip r:embed="rId3"/>
          <a:stretch>
            <a:fillRect/>
          </a:stretch>
        </p:blipFill>
        <p:spPr>
          <a:xfrm>
            <a:off x="1519964" y="1762177"/>
            <a:ext cx="4016829" cy="3563518"/>
          </a:xfrm>
          <a:prstGeom prst="rect">
            <a:avLst/>
          </a:prstGeom>
        </p:spPr>
      </p:pic>
      <p:pic>
        <p:nvPicPr>
          <p:cNvPr id="15" name="Picture 14">
            <a:extLst>
              <a:ext uri="{FF2B5EF4-FFF2-40B4-BE49-F238E27FC236}">
                <a16:creationId xmlns:a16="http://schemas.microsoft.com/office/drawing/2014/main" id="{63AE767B-C0A6-5016-5147-45A5BA5DD3D2}"/>
              </a:ext>
            </a:extLst>
          </p:cNvPr>
          <p:cNvPicPr>
            <a:picLocks noChangeAspect="1"/>
          </p:cNvPicPr>
          <p:nvPr/>
        </p:nvPicPr>
        <p:blipFill>
          <a:blip r:embed="rId4"/>
          <a:stretch>
            <a:fillRect/>
          </a:stretch>
        </p:blipFill>
        <p:spPr>
          <a:xfrm>
            <a:off x="6775455" y="1770242"/>
            <a:ext cx="4016829" cy="3590134"/>
          </a:xfrm>
          <a:prstGeom prst="rect">
            <a:avLst/>
          </a:prstGeom>
        </p:spPr>
      </p:pic>
      <p:sp>
        <p:nvSpPr>
          <p:cNvPr id="16" name="Title 1">
            <a:extLst>
              <a:ext uri="{FF2B5EF4-FFF2-40B4-BE49-F238E27FC236}">
                <a16:creationId xmlns:a16="http://schemas.microsoft.com/office/drawing/2014/main" id="{4105C005-50DD-CB38-880A-BAB14B67E555}"/>
              </a:ext>
            </a:extLst>
          </p:cNvPr>
          <p:cNvSpPr txBox="1">
            <a:spLocks/>
          </p:cNvSpPr>
          <p:nvPr/>
        </p:nvSpPr>
        <p:spPr>
          <a:xfrm>
            <a:off x="6655206" y="1055916"/>
            <a:ext cx="4137077" cy="567453"/>
          </a:xfrm>
          <a:prstGeom prst="rect">
            <a:avLst/>
          </a:prstGeom>
        </p:spPr>
        <p:txBody>
          <a:bodyPr vert="horz" lIns="0" tIns="0" rIns="0" bIns="0" rtlCol="0" anchor="t">
            <a:noAutofit/>
          </a:bodyPr>
          <a:lstStyle>
            <a:lvl1pPr algn="ctr" defTabSz="914400" rtl="0" eaLnBrk="1" latinLnBrk="0" hangingPunct="1">
              <a:lnSpc>
                <a:spcPct val="90000"/>
              </a:lnSpc>
              <a:spcBef>
                <a:spcPct val="0"/>
              </a:spcBef>
              <a:buNone/>
              <a:defRPr sz="5500" kern="1200" spc="500" baseline="0">
                <a:solidFill>
                  <a:schemeClr val="accent4"/>
                </a:solidFill>
                <a:latin typeface="+mj-lt"/>
                <a:ea typeface="+mj-ea"/>
                <a:cs typeface="+mj-cs"/>
              </a:defRPr>
            </a:lvl1pPr>
          </a:lstStyle>
          <a:p>
            <a:r>
              <a:rPr lang="en-US" sz="1800" dirty="0">
                <a:solidFill>
                  <a:srgbClr val="C16548"/>
                </a:solidFill>
              </a:rPr>
              <a:t>CITYWISE CONSUMERS </a:t>
            </a:r>
          </a:p>
          <a:p>
            <a:r>
              <a:rPr lang="en-US" sz="1800" dirty="0">
                <a:solidFill>
                  <a:srgbClr val="C16548"/>
                </a:solidFill>
              </a:rPr>
              <a:t>(CODEX CONSUMERS)</a:t>
            </a:r>
          </a:p>
        </p:txBody>
      </p:sp>
      <p:sp>
        <p:nvSpPr>
          <p:cNvPr id="17" name="Title 1">
            <a:extLst>
              <a:ext uri="{FF2B5EF4-FFF2-40B4-BE49-F238E27FC236}">
                <a16:creationId xmlns:a16="http://schemas.microsoft.com/office/drawing/2014/main" id="{99DF923A-C778-6D12-222C-0622AD417E04}"/>
              </a:ext>
            </a:extLst>
          </p:cNvPr>
          <p:cNvSpPr txBox="1">
            <a:spLocks/>
          </p:cNvSpPr>
          <p:nvPr/>
        </p:nvSpPr>
        <p:spPr>
          <a:xfrm>
            <a:off x="1404762" y="1055916"/>
            <a:ext cx="4016829" cy="567453"/>
          </a:xfrm>
          <a:prstGeom prst="rect">
            <a:avLst/>
          </a:prstGeom>
        </p:spPr>
        <p:txBody>
          <a:bodyPr vert="horz" lIns="0" tIns="0" rIns="0" bIns="0" rtlCol="0" anchor="t">
            <a:noAutofit/>
          </a:bodyPr>
          <a:lstStyle>
            <a:lvl1pPr algn="ctr" defTabSz="914400" rtl="0" eaLnBrk="1" latinLnBrk="0" hangingPunct="1">
              <a:lnSpc>
                <a:spcPct val="90000"/>
              </a:lnSpc>
              <a:spcBef>
                <a:spcPct val="0"/>
              </a:spcBef>
              <a:buNone/>
              <a:defRPr sz="5500" kern="1200" spc="500" baseline="0">
                <a:solidFill>
                  <a:schemeClr val="accent4"/>
                </a:solidFill>
                <a:latin typeface="+mj-lt"/>
                <a:ea typeface="+mj-ea"/>
                <a:cs typeface="+mj-cs"/>
              </a:defRPr>
            </a:lvl1pPr>
          </a:lstStyle>
          <a:p>
            <a:r>
              <a:rPr lang="en-US" sz="1800" dirty="0">
                <a:solidFill>
                  <a:srgbClr val="C16548"/>
                </a:solidFill>
              </a:rPr>
              <a:t>Citywise consumers (all brands)</a:t>
            </a:r>
          </a:p>
        </p:txBody>
      </p:sp>
      <p:sp>
        <p:nvSpPr>
          <p:cNvPr id="18" name="TextBox 17">
            <a:extLst>
              <a:ext uri="{FF2B5EF4-FFF2-40B4-BE49-F238E27FC236}">
                <a16:creationId xmlns:a16="http://schemas.microsoft.com/office/drawing/2014/main" id="{1FDB4FEE-E715-DF70-708E-494A82C7C084}"/>
              </a:ext>
            </a:extLst>
          </p:cNvPr>
          <p:cNvSpPr txBox="1"/>
          <p:nvPr/>
        </p:nvSpPr>
        <p:spPr>
          <a:xfrm>
            <a:off x="634917" y="5510035"/>
            <a:ext cx="11063681" cy="1077218"/>
          </a:xfrm>
          <a:prstGeom prst="rect">
            <a:avLst/>
          </a:prstGeom>
          <a:noFill/>
        </p:spPr>
        <p:txBody>
          <a:bodyPr wrap="square">
            <a:spAutoFit/>
          </a:bodyPr>
          <a:lstStyle/>
          <a:p>
            <a:pPr marL="285750" indent="-285750">
              <a:buFont typeface="Wingdings" panose="05000000000000000000" pitchFamily="2" charset="2"/>
              <a:buChar char="§"/>
            </a:pPr>
            <a:r>
              <a:rPr lang="en-US" sz="1600" dirty="0">
                <a:solidFill>
                  <a:srgbClr val="7C8C5F"/>
                </a:solidFill>
              </a:rPr>
              <a:t>Bangalore has the highest number of Energy drinks consumers (28.3%) and also highest number of CodeX consumers.</a:t>
            </a:r>
          </a:p>
          <a:p>
            <a:pPr marL="285750" indent="-285750">
              <a:buFont typeface="Wingdings" panose="05000000000000000000" pitchFamily="2" charset="2"/>
              <a:buChar char="§"/>
            </a:pPr>
            <a:r>
              <a:rPr lang="en-US" sz="1600" dirty="0">
                <a:solidFill>
                  <a:srgbClr val="7C8C5F"/>
                </a:solidFill>
              </a:rPr>
              <a:t>CodeX should focus more on Tier 1 cities including Bangalore, Hyderabad, Mumbai and Chennai since more than half of the consumers are coming from these cities.</a:t>
            </a:r>
          </a:p>
        </p:txBody>
      </p:sp>
      <p:sp>
        <p:nvSpPr>
          <p:cNvPr id="19" name="Rectangle 18">
            <a:extLst>
              <a:ext uri="{FF2B5EF4-FFF2-40B4-BE49-F238E27FC236}">
                <a16:creationId xmlns:a16="http://schemas.microsoft.com/office/drawing/2014/main" id="{777B57C1-3F4D-CB5C-FDE6-F285F18C6E77}"/>
              </a:ext>
            </a:extLst>
          </p:cNvPr>
          <p:cNvSpPr/>
          <p:nvPr/>
        </p:nvSpPr>
        <p:spPr>
          <a:xfrm>
            <a:off x="638462" y="5464503"/>
            <a:ext cx="11063681" cy="1122750"/>
          </a:xfrm>
          <a:prstGeom prst="rect">
            <a:avLst/>
          </a:prstGeom>
          <a:noFill/>
          <a:ln w="38100">
            <a:solidFill>
              <a:srgbClr val="C16548"/>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6300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06A25-0569-0BFE-AB1C-FC206CC58B7F}"/>
              </a:ext>
            </a:extLst>
          </p:cNvPr>
          <p:cNvSpPr>
            <a:spLocks noGrp="1"/>
          </p:cNvSpPr>
          <p:nvPr>
            <p:ph type="ctrTitle"/>
          </p:nvPr>
        </p:nvSpPr>
        <p:spPr/>
        <p:txBody>
          <a:bodyPr/>
          <a:lstStyle/>
          <a:p>
            <a:r>
              <a:rPr lang="en-US" dirty="0"/>
              <a:t>PURCHASE</a:t>
            </a:r>
            <a:br>
              <a:rPr lang="en-US" dirty="0"/>
            </a:br>
            <a:r>
              <a:rPr lang="en-US" dirty="0" err="1"/>
              <a:t>PURCHASE</a:t>
            </a:r>
            <a:br>
              <a:rPr lang="en-US" dirty="0">
                <a:solidFill>
                  <a:schemeClr val="bg1"/>
                </a:solidFill>
              </a:rPr>
            </a:br>
            <a:r>
              <a:rPr lang="en-US" dirty="0">
                <a:solidFill>
                  <a:schemeClr val="bg1"/>
                </a:solidFill>
              </a:rPr>
              <a:t>PURCHASE  </a:t>
            </a:r>
            <a:br>
              <a:rPr lang="en-US" dirty="0"/>
            </a:br>
            <a:r>
              <a:rPr lang="en-US" dirty="0">
                <a:solidFill>
                  <a:schemeClr val="bg1"/>
                </a:solidFill>
              </a:rPr>
              <a:t>BEHAVIOR</a:t>
            </a:r>
            <a:br>
              <a:rPr lang="en-US" dirty="0"/>
            </a:br>
            <a:r>
              <a:rPr lang="en-US" dirty="0" err="1"/>
              <a:t>BEHAVIOR</a:t>
            </a:r>
            <a:br>
              <a:rPr lang="en-US" dirty="0"/>
            </a:br>
            <a:r>
              <a:rPr lang="en-US" dirty="0" err="1"/>
              <a:t>BEHAVIOR</a:t>
            </a:r>
            <a:endParaRPr lang="en-US" dirty="0"/>
          </a:p>
        </p:txBody>
      </p:sp>
    </p:spTree>
    <p:extLst>
      <p:ext uri="{BB962C8B-B14F-4D97-AF65-F5344CB8AC3E}">
        <p14:creationId xmlns:p14="http://schemas.microsoft.com/office/powerpoint/2010/main" val="3724347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4B33-435F-6B55-E73C-CA339BFC2445}"/>
              </a:ext>
            </a:extLst>
          </p:cNvPr>
          <p:cNvSpPr>
            <a:spLocks noGrp="1"/>
          </p:cNvSpPr>
          <p:nvPr>
            <p:ph type="title"/>
          </p:nvPr>
        </p:nvSpPr>
        <p:spPr>
          <a:xfrm>
            <a:off x="0" y="270747"/>
            <a:ext cx="12129984" cy="538095"/>
          </a:xfrm>
        </p:spPr>
        <p:txBody>
          <a:bodyPr/>
          <a:lstStyle/>
          <a:p>
            <a:r>
              <a:rPr lang="en-US" sz="1800" b="1" dirty="0">
                <a:latin typeface="+mn-lt"/>
              </a:rPr>
              <a:t>Where do respondents prefer to purchase energy drinks?</a:t>
            </a:r>
          </a:p>
        </p:txBody>
      </p:sp>
      <p:sp>
        <p:nvSpPr>
          <p:cNvPr id="6" name="Slide Number Placeholder 5">
            <a:extLst>
              <a:ext uri="{FF2B5EF4-FFF2-40B4-BE49-F238E27FC236}">
                <a16:creationId xmlns:a16="http://schemas.microsoft.com/office/drawing/2014/main" id="{CB6CC904-B5CC-B3FC-A3D1-2E570874E7AE}"/>
              </a:ext>
            </a:extLst>
          </p:cNvPr>
          <p:cNvSpPr>
            <a:spLocks noGrp="1"/>
          </p:cNvSpPr>
          <p:nvPr>
            <p:ph type="sldNum" sz="quarter" idx="23"/>
          </p:nvPr>
        </p:nvSpPr>
        <p:spPr/>
        <p:txBody>
          <a:bodyPr/>
          <a:lstStyle/>
          <a:p>
            <a:fld id="{295C7AAE-A677-454A-8BDB-62A0650ACE98}" type="slidenum">
              <a:rPr lang="en-US" smtClean="0"/>
              <a:pPr/>
              <a:t>24</a:t>
            </a:fld>
            <a:endParaRPr lang="en-US" dirty="0"/>
          </a:p>
        </p:txBody>
      </p:sp>
      <p:pic>
        <p:nvPicPr>
          <p:cNvPr id="5" name="Picture 4">
            <a:extLst>
              <a:ext uri="{FF2B5EF4-FFF2-40B4-BE49-F238E27FC236}">
                <a16:creationId xmlns:a16="http://schemas.microsoft.com/office/drawing/2014/main" id="{38AB8AD4-C1C4-182E-923D-E34380DE597D}"/>
              </a:ext>
            </a:extLst>
          </p:cNvPr>
          <p:cNvPicPr>
            <a:picLocks noChangeAspect="1"/>
          </p:cNvPicPr>
          <p:nvPr/>
        </p:nvPicPr>
        <p:blipFill>
          <a:blip r:embed="rId3"/>
          <a:stretch>
            <a:fillRect/>
          </a:stretch>
        </p:blipFill>
        <p:spPr>
          <a:xfrm>
            <a:off x="333041" y="1558790"/>
            <a:ext cx="5938222" cy="3422724"/>
          </a:xfrm>
          <a:prstGeom prst="rect">
            <a:avLst/>
          </a:prstGeom>
        </p:spPr>
      </p:pic>
      <p:pic>
        <p:nvPicPr>
          <p:cNvPr id="10" name="Picture 9">
            <a:extLst>
              <a:ext uri="{FF2B5EF4-FFF2-40B4-BE49-F238E27FC236}">
                <a16:creationId xmlns:a16="http://schemas.microsoft.com/office/drawing/2014/main" id="{9FC364CA-8F50-87FA-57AF-1DC4D46D136F}"/>
              </a:ext>
            </a:extLst>
          </p:cNvPr>
          <p:cNvPicPr>
            <a:picLocks noChangeAspect="1"/>
          </p:cNvPicPr>
          <p:nvPr/>
        </p:nvPicPr>
        <p:blipFill>
          <a:blip r:embed="rId4"/>
          <a:stretch>
            <a:fillRect/>
          </a:stretch>
        </p:blipFill>
        <p:spPr>
          <a:xfrm>
            <a:off x="6676487" y="1098928"/>
            <a:ext cx="4877049" cy="4342449"/>
          </a:xfrm>
          <a:prstGeom prst="rect">
            <a:avLst/>
          </a:prstGeom>
        </p:spPr>
      </p:pic>
      <p:sp>
        <p:nvSpPr>
          <p:cNvPr id="11" name="TextBox 10">
            <a:extLst>
              <a:ext uri="{FF2B5EF4-FFF2-40B4-BE49-F238E27FC236}">
                <a16:creationId xmlns:a16="http://schemas.microsoft.com/office/drawing/2014/main" id="{998579EE-0092-11BD-528D-BD64BBBD5E5F}"/>
              </a:ext>
            </a:extLst>
          </p:cNvPr>
          <p:cNvSpPr txBox="1"/>
          <p:nvPr/>
        </p:nvSpPr>
        <p:spPr>
          <a:xfrm>
            <a:off x="653145" y="5643421"/>
            <a:ext cx="11012795" cy="954107"/>
          </a:xfrm>
          <a:prstGeom prst="rect">
            <a:avLst/>
          </a:prstGeom>
          <a:noFill/>
        </p:spPr>
        <p:txBody>
          <a:bodyPr wrap="square">
            <a:spAutoFit/>
          </a:bodyPr>
          <a:lstStyle/>
          <a:p>
            <a:pPr marL="285750" indent="-285750">
              <a:buFont typeface="Wingdings" panose="05000000000000000000" pitchFamily="2" charset="2"/>
              <a:buChar char="§"/>
            </a:pPr>
            <a:r>
              <a:rPr lang="en-US" sz="1400" dirty="0">
                <a:solidFill>
                  <a:srgbClr val="7C8C5F"/>
                </a:solidFill>
              </a:rPr>
              <a:t>Approximately 45% of the respondents prefer to purchase energy drinks from Supermarkets, followed by Online retailers (25.5%). </a:t>
            </a:r>
          </a:p>
          <a:p>
            <a:pPr marL="285750" indent="-285750">
              <a:buFont typeface="Wingdings" panose="05000000000000000000" pitchFamily="2" charset="2"/>
              <a:buChar char="§"/>
            </a:pPr>
            <a:r>
              <a:rPr lang="en-US" sz="1400" dirty="0">
                <a:solidFill>
                  <a:srgbClr val="7C8C5F"/>
                </a:solidFill>
              </a:rPr>
              <a:t>Gym and fitness centers are also a big proportion of purchase location for energy drinks.</a:t>
            </a:r>
          </a:p>
          <a:p>
            <a:pPr marL="285750" indent="-285750">
              <a:buFont typeface="Wingdings" panose="05000000000000000000" pitchFamily="2" charset="2"/>
              <a:buChar char="§"/>
            </a:pPr>
            <a:r>
              <a:rPr lang="en-US" sz="1400" dirty="0">
                <a:solidFill>
                  <a:srgbClr val="7C8C5F"/>
                </a:solidFill>
              </a:rPr>
              <a:t>Even though respondents get to learn about energy drinks through online ads, many of them do not prefer to buy them through Online retailers.</a:t>
            </a:r>
          </a:p>
        </p:txBody>
      </p:sp>
      <p:sp>
        <p:nvSpPr>
          <p:cNvPr id="12" name="Rectangle 11">
            <a:extLst>
              <a:ext uri="{FF2B5EF4-FFF2-40B4-BE49-F238E27FC236}">
                <a16:creationId xmlns:a16="http://schemas.microsoft.com/office/drawing/2014/main" id="{2365D30D-7690-C8FF-4BD5-38495D5B73BC}"/>
              </a:ext>
            </a:extLst>
          </p:cNvPr>
          <p:cNvSpPr/>
          <p:nvPr/>
        </p:nvSpPr>
        <p:spPr>
          <a:xfrm>
            <a:off x="638462" y="5567219"/>
            <a:ext cx="11063681" cy="1110712"/>
          </a:xfrm>
          <a:prstGeom prst="rect">
            <a:avLst/>
          </a:prstGeom>
          <a:noFill/>
          <a:ln w="38100">
            <a:solidFill>
              <a:srgbClr val="C16548"/>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3734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4B33-435F-6B55-E73C-CA339BFC2445}"/>
              </a:ext>
            </a:extLst>
          </p:cNvPr>
          <p:cNvSpPr>
            <a:spLocks noGrp="1"/>
          </p:cNvSpPr>
          <p:nvPr>
            <p:ph type="title"/>
          </p:nvPr>
        </p:nvSpPr>
        <p:spPr>
          <a:xfrm>
            <a:off x="0" y="270746"/>
            <a:ext cx="12129984" cy="538095"/>
          </a:xfrm>
        </p:spPr>
        <p:txBody>
          <a:bodyPr/>
          <a:lstStyle/>
          <a:p>
            <a:r>
              <a:rPr lang="en-US" sz="1800" b="1" dirty="0">
                <a:latin typeface="+mn-lt"/>
              </a:rPr>
              <a:t>What are the typical consumption situations for energy drinks among respondents?</a:t>
            </a:r>
          </a:p>
        </p:txBody>
      </p:sp>
      <p:sp>
        <p:nvSpPr>
          <p:cNvPr id="6" name="Slide Number Placeholder 5">
            <a:extLst>
              <a:ext uri="{FF2B5EF4-FFF2-40B4-BE49-F238E27FC236}">
                <a16:creationId xmlns:a16="http://schemas.microsoft.com/office/drawing/2014/main" id="{CB6CC904-B5CC-B3FC-A3D1-2E570874E7AE}"/>
              </a:ext>
            </a:extLst>
          </p:cNvPr>
          <p:cNvSpPr>
            <a:spLocks noGrp="1"/>
          </p:cNvSpPr>
          <p:nvPr>
            <p:ph type="sldNum" sz="quarter" idx="23"/>
          </p:nvPr>
        </p:nvSpPr>
        <p:spPr/>
        <p:txBody>
          <a:bodyPr/>
          <a:lstStyle/>
          <a:p>
            <a:fld id="{295C7AAE-A677-454A-8BDB-62A0650ACE98}" type="slidenum">
              <a:rPr lang="en-US" smtClean="0"/>
              <a:pPr/>
              <a:t>25</a:t>
            </a:fld>
            <a:endParaRPr lang="en-US" dirty="0"/>
          </a:p>
        </p:txBody>
      </p:sp>
      <p:pic>
        <p:nvPicPr>
          <p:cNvPr id="4" name="Picture 3">
            <a:extLst>
              <a:ext uri="{FF2B5EF4-FFF2-40B4-BE49-F238E27FC236}">
                <a16:creationId xmlns:a16="http://schemas.microsoft.com/office/drawing/2014/main" id="{AA259985-E9B7-8CBA-3287-1B2703314608}"/>
              </a:ext>
            </a:extLst>
          </p:cNvPr>
          <p:cNvPicPr>
            <a:picLocks noChangeAspect="1"/>
          </p:cNvPicPr>
          <p:nvPr/>
        </p:nvPicPr>
        <p:blipFill>
          <a:blip r:embed="rId3"/>
          <a:stretch>
            <a:fillRect/>
          </a:stretch>
        </p:blipFill>
        <p:spPr>
          <a:xfrm>
            <a:off x="1994849" y="1118456"/>
            <a:ext cx="8367000" cy="3355573"/>
          </a:xfrm>
          <a:prstGeom prst="rect">
            <a:avLst/>
          </a:prstGeom>
        </p:spPr>
      </p:pic>
      <p:sp>
        <p:nvSpPr>
          <p:cNvPr id="7" name="TextBox 6">
            <a:extLst>
              <a:ext uri="{FF2B5EF4-FFF2-40B4-BE49-F238E27FC236}">
                <a16:creationId xmlns:a16="http://schemas.microsoft.com/office/drawing/2014/main" id="{CE7DB427-804B-0CE2-316F-8361DF710726}"/>
              </a:ext>
            </a:extLst>
          </p:cNvPr>
          <p:cNvSpPr txBox="1"/>
          <p:nvPr/>
        </p:nvSpPr>
        <p:spPr>
          <a:xfrm>
            <a:off x="678463" y="4998402"/>
            <a:ext cx="11009249" cy="1077218"/>
          </a:xfrm>
          <a:prstGeom prst="rect">
            <a:avLst/>
          </a:prstGeom>
          <a:noFill/>
        </p:spPr>
        <p:txBody>
          <a:bodyPr wrap="square">
            <a:spAutoFit/>
          </a:bodyPr>
          <a:lstStyle/>
          <a:p>
            <a:pPr marL="285750" indent="-285750">
              <a:buFont typeface="Wingdings" panose="05000000000000000000" pitchFamily="2" charset="2"/>
              <a:buChar char="§"/>
            </a:pPr>
            <a:r>
              <a:rPr lang="en-US" sz="1600" dirty="0">
                <a:solidFill>
                  <a:srgbClr val="7C8C5F"/>
                </a:solidFill>
              </a:rPr>
              <a:t>Respondents typically consumer energy drinks to stay awake during work/study (around 34%)</a:t>
            </a:r>
          </a:p>
          <a:p>
            <a:pPr marL="285750" indent="-285750">
              <a:buFont typeface="Wingdings" panose="05000000000000000000" pitchFamily="2" charset="2"/>
              <a:buChar char="§"/>
            </a:pPr>
            <a:r>
              <a:rPr lang="en-US" sz="1600" dirty="0">
                <a:solidFill>
                  <a:srgbClr val="7C8C5F"/>
                </a:solidFill>
              </a:rPr>
              <a:t>31% of the consumers prefer to consume them before exercise to boost up energy.</a:t>
            </a:r>
          </a:p>
          <a:p>
            <a:pPr marL="285750" indent="-285750">
              <a:buFont typeface="Wingdings" panose="05000000000000000000" pitchFamily="2" charset="2"/>
              <a:buChar char="§"/>
            </a:pPr>
            <a:r>
              <a:rPr lang="en-US" sz="1600" dirty="0">
                <a:solidFill>
                  <a:srgbClr val="7C8C5F"/>
                </a:solidFill>
              </a:rPr>
              <a:t>Around 20% respondents consume for mental alertness and only 14.4% of the consumers consume energy drinks throughout the day.</a:t>
            </a:r>
          </a:p>
        </p:txBody>
      </p:sp>
      <p:sp>
        <p:nvSpPr>
          <p:cNvPr id="9" name="Rectangle 8">
            <a:extLst>
              <a:ext uri="{FF2B5EF4-FFF2-40B4-BE49-F238E27FC236}">
                <a16:creationId xmlns:a16="http://schemas.microsoft.com/office/drawing/2014/main" id="{C8B4D34D-EB0C-628A-1C26-5D05187F4E42}"/>
              </a:ext>
            </a:extLst>
          </p:cNvPr>
          <p:cNvSpPr/>
          <p:nvPr/>
        </p:nvSpPr>
        <p:spPr>
          <a:xfrm>
            <a:off x="638462" y="4783645"/>
            <a:ext cx="11063681" cy="1475642"/>
          </a:xfrm>
          <a:prstGeom prst="rect">
            <a:avLst/>
          </a:prstGeom>
          <a:noFill/>
          <a:ln w="38100">
            <a:solidFill>
              <a:srgbClr val="C16548"/>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4819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4B33-435F-6B55-E73C-CA339BFC2445}"/>
              </a:ext>
            </a:extLst>
          </p:cNvPr>
          <p:cNvSpPr>
            <a:spLocks noGrp="1"/>
          </p:cNvSpPr>
          <p:nvPr>
            <p:ph type="title"/>
          </p:nvPr>
        </p:nvSpPr>
        <p:spPr>
          <a:xfrm>
            <a:off x="0" y="270746"/>
            <a:ext cx="12129984" cy="538095"/>
          </a:xfrm>
        </p:spPr>
        <p:txBody>
          <a:bodyPr/>
          <a:lstStyle/>
          <a:p>
            <a:r>
              <a:rPr lang="en-US" sz="1800" b="1" dirty="0">
                <a:latin typeface="+mn-lt"/>
              </a:rPr>
              <a:t>What factors influence respondents' purchase decisions?</a:t>
            </a:r>
          </a:p>
        </p:txBody>
      </p:sp>
      <p:sp>
        <p:nvSpPr>
          <p:cNvPr id="6" name="Slide Number Placeholder 5">
            <a:extLst>
              <a:ext uri="{FF2B5EF4-FFF2-40B4-BE49-F238E27FC236}">
                <a16:creationId xmlns:a16="http://schemas.microsoft.com/office/drawing/2014/main" id="{CB6CC904-B5CC-B3FC-A3D1-2E570874E7AE}"/>
              </a:ext>
            </a:extLst>
          </p:cNvPr>
          <p:cNvSpPr>
            <a:spLocks noGrp="1"/>
          </p:cNvSpPr>
          <p:nvPr>
            <p:ph type="sldNum" sz="quarter" idx="23"/>
          </p:nvPr>
        </p:nvSpPr>
        <p:spPr/>
        <p:txBody>
          <a:bodyPr/>
          <a:lstStyle/>
          <a:p>
            <a:fld id="{295C7AAE-A677-454A-8BDB-62A0650ACE98}" type="slidenum">
              <a:rPr lang="en-US" smtClean="0"/>
              <a:pPr/>
              <a:t>26</a:t>
            </a:fld>
            <a:endParaRPr lang="en-US" dirty="0"/>
          </a:p>
        </p:txBody>
      </p:sp>
      <p:pic>
        <p:nvPicPr>
          <p:cNvPr id="5" name="Picture 4">
            <a:extLst>
              <a:ext uri="{FF2B5EF4-FFF2-40B4-BE49-F238E27FC236}">
                <a16:creationId xmlns:a16="http://schemas.microsoft.com/office/drawing/2014/main" id="{2B10375A-ED55-A7C3-53A6-7591487A5F2F}"/>
              </a:ext>
            </a:extLst>
          </p:cNvPr>
          <p:cNvPicPr>
            <a:picLocks noChangeAspect="1"/>
          </p:cNvPicPr>
          <p:nvPr/>
        </p:nvPicPr>
        <p:blipFill>
          <a:blip r:embed="rId3"/>
          <a:stretch>
            <a:fillRect/>
          </a:stretch>
        </p:blipFill>
        <p:spPr>
          <a:xfrm>
            <a:off x="1031871" y="1750520"/>
            <a:ext cx="4666425" cy="3129530"/>
          </a:xfrm>
          <a:prstGeom prst="rect">
            <a:avLst/>
          </a:prstGeom>
        </p:spPr>
      </p:pic>
      <p:sp>
        <p:nvSpPr>
          <p:cNvPr id="12" name="Title 1">
            <a:extLst>
              <a:ext uri="{FF2B5EF4-FFF2-40B4-BE49-F238E27FC236}">
                <a16:creationId xmlns:a16="http://schemas.microsoft.com/office/drawing/2014/main" id="{76823DE1-E5E6-DE06-947E-2BAA3B7EF5F0}"/>
              </a:ext>
            </a:extLst>
          </p:cNvPr>
          <p:cNvSpPr txBox="1">
            <a:spLocks/>
          </p:cNvSpPr>
          <p:nvPr/>
        </p:nvSpPr>
        <p:spPr>
          <a:xfrm>
            <a:off x="224352" y="1319153"/>
            <a:ext cx="6067592" cy="357252"/>
          </a:xfrm>
          <a:prstGeom prst="rect">
            <a:avLst/>
          </a:prstGeom>
        </p:spPr>
        <p:txBody>
          <a:bodyPr vert="horz" lIns="0" tIns="0" rIns="0" bIns="0" rtlCol="0" anchor="t">
            <a:noAutofit/>
          </a:bodyPr>
          <a:lstStyle>
            <a:lvl1pPr algn="ctr" defTabSz="914400" rtl="0" eaLnBrk="1" latinLnBrk="0" hangingPunct="1">
              <a:lnSpc>
                <a:spcPct val="90000"/>
              </a:lnSpc>
              <a:spcBef>
                <a:spcPct val="0"/>
              </a:spcBef>
              <a:buNone/>
              <a:defRPr sz="5500" kern="1200" spc="500" baseline="0">
                <a:solidFill>
                  <a:schemeClr val="accent4"/>
                </a:solidFill>
                <a:latin typeface="+mj-lt"/>
                <a:ea typeface="+mj-ea"/>
                <a:cs typeface="+mj-cs"/>
              </a:defRPr>
            </a:lvl1pPr>
          </a:lstStyle>
          <a:p>
            <a:r>
              <a:rPr lang="en-US" sz="2000" dirty="0"/>
              <a:t>1. LIMITED EDITION PACKAGING</a:t>
            </a:r>
          </a:p>
        </p:txBody>
      </p:sp>
      <p:sp>
        <p:nvSpPr>
          <p:cNvPr id="13" name="Title 1">
            <a:extLst>
              <a:ext uri="{FF2B5EF4-FFF2-40B4-BE49-F238E27FC236}">
                <a16:creationId xmlns:a16="http://schemas.microsoft.com/office/drawing/2014/main" id="{BFE863E1-8F5F-904C-F5EE-AC3246DCF3AD}"/>
              </a:ext>
            </a:extLst>
          </p:cNvPr>
          <p:cNvSpPr txBox="1">
            <a:spLocks/>
          </p:cNvSpPr>
          <p:nvPr/>
        </p:nvSpPr>
        <p:spPr>
          <a:xfrm>
            <a:off x="7990112" y="1319713"/>
            <a:ext cx="2075681" cy="280489"/>
          </a:xfrm>
          <a:prstGeom prst="rect">
            <a:avLst/>
          </a:prstGeom>
        </p:spPr>
        <p:txBody>
          <a:bodyPr vert="horz" lIns="0" tIns="0" rIns="0" bIns="0" rtlCol="0" anchor="t">
            <a:noAutofit/>
          </a:bodyPr>
          <a:lstStyle>
            <a:lvl1pPr algn="ctr" defTabSz="914400" rtl="0" eaLnBrk="1" latinLnBrk="0" hangingPunct="1">
              <a:lnSpc>
                <a:spcPct val="90000"/>
              </a:lnSpc>
              <a:spcBef>
                <a:spcPct val="0"/>
              </a:spcBef>
              <a:buNone/>
              <a:defRPr sz="5500" kern="1200" spc="500" baseline="0">
                <a:solidFill>
                  <a:schemeClr val="accent4"/>
                </a:solidFill>
                <a:latin typeface="+mj-lt"/>
                <a:ea typeface="+mj-ea"/>
                <a:cs typeface="+mj-cs"/>
              </a:defRPr>
            </a:lvl1pPr>
          </a:lstStyle>
          <a:p>
            <a:r>
              <a:rPr lang="en-US" sz="2000" dirty="0"/>
              <a:t>2. PRICE</a:t>
            </a:r>
          </a:p>
        </p:txBody>
      </p:sp>
      <p:sp>
        <p:nvSpPr>
          <p:cNvPr id="14" name="TextBox 13">
            <a:extLst>
              <a:ext uri="{FF2B5EF4-FFF2-40B4-BE49-F238E27FC236}">
                <a16:creationId xmlns:a16="http://schemas.microsoft.com/office/drawing/2014/main" id="{4946EE46-FDE4-E79D-5F66-88AB3A9630EF}"/>
              </a:ext>
            </a:extLst>
          </p:cNvPr>
          <p:cNvSpPr txBox="1"/>
          <p:nvPr/>
        </p:nvSpPr>
        <p:spPr>
          <a:xfrm>
            <a:off x="1037699" y="5085492"/>
            <a:ext cx="4666425" cy="1246495"/>
          </a:xfrm>
          <a:prstGeom prst="rect">
            <a:avLst/>
          </a:prstGeom>
          <a:noFill/>
        </p:spPr>
        <p:txBody>
          <a:bodyPr wrap="square">
            <a:spAutoFit/>
          </a:bodyPr>
          <a:lstStyle/>
          <a:p>
            <a:pPr marL="285750" indent="-285750">
              <a:buFont typeface="Wingdings" panose="05000000000000000000" pitchFamily="2" charset="2"/>
              <a:buChar char="§"/>
            </a:pPr>
            <a:r>
              <a:rPr lang="en-US" sz="1500" dirty="0">
                <a:solidFill>
                  <a:srgbClr val="7C8C5F"/>
                </a:solidFill>
              </a:rPr>
              <a:t>Around 40% of the consumers say that limited edition packaging influence purchase decisions.</a:t>
            </a:r>
          </a:p>
          <a:p>
            <a:pPr marL="285750" indent="-285750">
              <a:buFont typeface="Wingdings" panose="05000000000000000000" pitchFamily="2" charset="2"/>
              <a:buChar char="§"/>
            </a:pPr>
            <a:r>
              <a:rPr lang="en-US" sz="1500" dirty="0">
                <a:solidFill>
                  <a:srgbClr val="7C8C5F"/>
                </a:solidFill>
              </a:rPr>
              <a:t>Approximately same number of consumers do not consider limited edition packaging to be a factor.</a:t>
            </a:r>
          </a:p>
        </p:txBody>
      </p:sp>
      <p:sp>
        <p:nvSpPr>
          <p:cNvPr id="15" name="TextBox 14">
            <a:extLst>
              <a:ext uri="{FF2B5EF4-FFF2-40B4-BE49-F238E27FC236}">
                <a16:creationId xmlns:a16="http://schemas.microsoft.com/office/drawing/2014/main" id="{4F40A4C9-3CDA-DDCC-998C-9CAB210213C3}"/>
              </a:ext>
            </a:extLst>
          </p:cNvPr>
          <p:cNvSpPr txBox="1"/>
          <p:nvPr/>
        </p:nvSpPr>
        <p:spPr>
          <a:xfrm>
            <a:off x="7177915" y="5011218"/>
            <a:ext cx="4281885" cy="1477328"/>
          </a:xfrm>
          <a:prstGeom prst="rect">
            <a:avLst/>
          </a:prstGeom>
          <a:noFill/>
        </p:spPr>
        <p:txBody>
          <a:bodyPr wrap="square">
            <a:spAutoFit/>
          </a:bodyPr>
          <a:lstStyle/>
          <a:p>
            <a:pPr marL="285750" indent="-285750">
              <a:buFont typeface="Wingdings" panose="05000000000000000000" pitchFamily="2" charset="2"/>
              <a:buChar char="§"/>
            </a:pPr>
            <a:r>
              <a:rPr lang="en-US" sz="1500" dirty="0">
                <a:solidFill>
                  <a:srgbClr val="7C8C5F"/>
                </a:solidFill>
              </a:rPr>
              <a:t>4,300 respondents prefer price of the energy drinks to be between Rs 50 to Rs99.</a:t>
            </a:r>
          </a:p>
          <a:p>
            <a:pPr marL="285750" indent="-285750">
              <a:buFont typeface="Wingdings" panose="05000000000000000000" pitchFamily="2" charset="2"/>
              <a:buChar char="§"/>
            </a:pPr>
            <a:r>
              <a:rPr lang="en-US" sz="1500" dirty="0">
                <a:solidFill>
                  <a:srgbClr val="7C8C5F"/>
                </a:solidFill>
              </a:rPr>
              <a:t>Very less consumers prefer price below 50 and above 150.</a:t>
            </a:r>
          </a:p>
          <a:p>
            <a:pPr marL="285750" indent="-285750">
              <a:buFont typeface="Wingdings" panose="05000000000000000000" pitchFamily="2" charset="2"/>
              <a:buChar char="§"/>
            </a:pPr>
            <a:r>
              <a:rPr lang="en-US" sz="1500" dirty="0">
                <a:solidFill>
                  <a:srgbClr val="7C8C5F"/>
                </a:solidFill>
              </a:rPr>
              <a:t>Affordable energy drinks are preferred in India.</a:t>
            </a:r>
          </a:p>
        </p:txBody>
      </p:sp>
      <p:pic>
        <p:nvPicPr>
          <p:cNvPr id="17" name="Picture 16">
            <a:extLst>
              <a:ext uri="{FF2B5EF4-FFF2-40B4-BE49-F238E27FC236}">
                <a16:creationId xmlns:a16="http://schemas.microsoft.com/office/drawing/2014/main" id="{966EA9F9-4B11-82EA-2022-5E3983974756}"/>
              </a:ext>
            </a:extLst>
          </p:cNvPr>
          <p:cNvPicPr>
            <a:picLocks noChangeAspect="1"/>
          </p:cNvPicPr>
          <p:nvPr/>
        </p:nvPicPr>
        <p:blipFill>
          <a:blip r:embed="rId4"/>
          <a:stretch>
            <a:fillRect/>
          </a:stretch>
        </p:blipFill>
        <p:spPr>
          <a:xfrm>
            <a:off x="6809685" y="1816053"/>
            <a:ext cx="4987237" cy="2908551"/>
          </a:xfrm>
          <a:prstGeom prst="rect">
            <a:avLst/>
          </a:prstGeom>
        </p:spPr>
      </p:pic>
      <p:sp>
        <p:nvSpPr>
          <p:cNvPr id="18" name="Rectangle 17">
            <a:extLst>
              <a:ext uri="{FF2B5EF4-FFF2-40B4-BE49-F238E27FC236}">
                <a16:creationId xmlns:a16="http://schemas.microsoft.com/office/drawing/2014/main" id="{EA87E1D6-AAAE-DAF4-0B7B-58997B92A140}"/>
              </a:ext>
            </a:extLst>
          </p:cNvPr>
          <p:cNvSpPr/>
          <p:nvPr/>
        </p:nvSpPr>
        <p:spPr>
          <a:xfrm>
            <a:off x="961497" y="4954165"/>
            <a:ext cx="4823888" cy="1522834"/>
          </a:xfrm>
          <a:prstGeom prst="rect">
            <a:avLst/>
          </a:prstGeom>
          <a:noFill/>
          <a:ln w="38100">
            <a:solidFill>
              <a:srgbClr val="C16548"/>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9509890-6230-302F-C6A6-979EF5F9BB8E}"/>
              </a:ext>
            </a:extLst>
          </p:cNvPr>
          <p:cNvSpPr/>
          <p:nvPr/>
        </p:nvSpPr>
        <p:spPr>
          <a:xfrm>
            <a:off x="7072533" y="4954164"/>
            <a:ext cx="4481003" cy="1522834"/>
          </a:xfrm>
          <a:prstGeom prst="rect">
            <a:avLst/>
          </a:prstGeom>
          <a:noFill/>
          <a:ln w="38100">
            <a:solidFill>
              <a:srgbClr val="C16548"/>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3039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4B33-435F-6B55-E73C-CA339BFC2445}"/>
              </a:ext>
            </a:extLst>
          </p:cNvPr>
          <p:cNvSpPr>
            <a:spLocks noGrp="1"/>
          </p:cNvSpPr>
          <p:nvPr>
            <p:ph type="title"/>
          </p:nvPr>
        </p:nvSpPr>
        <p:spPr>
          <a:xfrm>
            <a:off x="0" y="270746"/>
            <a:ext cx="12129984" cy="538095"/>
          </a:xfrm>
        </p:spPr>
        <p:txBody>
          <a:bodyPr/>
          <a:lstStyle/>
          <a:p>
            <a:r>
              <a:rPr lang="en-US" sz="1800" b="1" dirty="0">
                <a:latin typeface="+mn-lt"/>
              </a:rPr>
              <a:t>What factors influence respondents' purchase decisions?</a:t>
            </a:r>
          </a:p>
        </p:txBody>
      </p:sp>
      <p:sp>
        <p:nvSpPr>
          <p:cNvPr id="6" name="Slide Number Placeholder 5">
            <a:extLst>
              <a:ext uri="{FF2B5EF4-FFF2-40B4-BE49-F238E27FC236}">
                <a16:creationId xmlns:a16="http://schemas.microsoft.com/office/drawing/2014/main" id="{CB6CC904-B5CC-B3FC-A3D1-2E570874E7AE}"/>
              </a:ext>
            </a:extLst>
          </p:cNvPr>
          <p:cNvSpPr>
            <a:spLocks noGrp="1"/>
          </p:cNvSpPr>
          <p:nvPr>
            <p:ph type="sldNum" sz="quarter" idx="23"/>
          </p:nvPr>
        </p:nvSpPr>
        <p:spPr/>
        <p:txBody>
          <a:bodyPr/>
          <a:lstStyle/>
          <a:p>
            <a:fld id="{295C7AAE-A677-454A-8BDB-62A0650ACE98}" type="slidenum">
              <a:rPr lang="en-US" smtClean="0"/>
              <a:pPr/>
              <a:t>27</a:t>
            </a:fld>
            <a:endParaRPr lang="en-US" dirty="0"/>
          </a:p>
        </p:txBody>
      </p:sp>
      <p:pic>
        <p:nvPicPr>
          <p:cNvPr id="4" name="Picture 3">
            <a:extLst>
              <a:ext uri="{FF2B5EF4-FFF2-40B4-BE49-F238E27FC236}">
                <a16:creationId xmlns:a16="http://schemas.microsoft.com/office/drawing/2014/main" id="{2D55529E-844F-2BAF-BEDA-612A74152968}"/>
              </a:ext>
            </a:extLst>
          </p:cNvPr>
          <p:cNvPicPr>
            <a:picLocks noChangeAspect="1"/>
          </p:cNvPicPr>
          <p:nvPr/>
        </p:nvPicPr>
        <p:blipFill>
          <a:blip r:embed="rId3"/>
          <a:stretch>
            <a:fillRect/>
          </a:stretch>
        </p:blipFill>
        <p:spPr>
          <a:xfrm>
            <a:off x="5759809" y="1664957"/>
            <a:ext cx="5362405" cy="2972940"/>
          </a:xfrm>
          <a:prstGeom prst="rect">
            <a:avLst/>
          </a:prstGeom>
        </p:spPr>
      </p:pic>
      <p:pic>
        <p:nvPicPr>
          <p:cNvPr id="9" name="Picture 8">
            <a:extLst>
              <a:ext uri="{FF2B5EF4-FFF2-40B4-BE49-F238E27FC236}">
                <a16:creationId xmlns:a16="http://schemas.microsoft.com/office/drawing/2014/main" id="{CA18094A-FD02-1316-4276-AAACA9990A08}"/>
              </a:ext>
            </a:extLst>
          </p:cNvPr>
          <p:cNvPicPr>
            <a:picLocks noChangeAspect="1"/>
          </p:cNvPicPr>
          <p:nvPr/>
        </p:nvPicPr>
        <p:blipFill>
          <a:blip r:embed="rId4"/>
          <a:stretch>
            <a:fillRect/>
          </a:stretch>
        </p:blipFill>
        <p:spPr>
          <a:xfrm>
            <a:off x="670228" y="1643186"/>
            <a:ext cx="4424221" cy="2972939"/>
          </a:xfrm>
          <a:prstGeom prst="rect">
            <a:avLst/>
          </a:prstGeom>
        </p:spPr>
      </p:pic>
      <p:sp>
        <p:nvSpPr>
          <p:cNvPr id="11" name="Title 1">
            <a:extLst>
              <a:ext uri="{FF2B5EF4-FFF2-40B4-BE49-F238E27FC236}">
                <a16:creationId xmlns:a16="http://schemas.microsoft.com/office/drawing/2014/main" id="{197D6CF5-F754-D05C-5741-96915F1FD382}"/>
              </a:ext>
            </a:extLst>
          </p:cNvPr>
          <p:cNvSpPr txBox="1">
            <a:spLocks/>
          </p:cNvSpPr>
          <p:nvPr/>
        </p:nvSpPr>
        <p:spPr>
          <a:xfrm>
            <a:off x="891368" y="1210293"/>
            <a:ext cx="4203081" cy="432891"/>
          </a:xfrm>
          <a:prstGeom prst="rect">
            <a:avLst/>
          </a:prstGeom>
        </p:spPr>
        <p:txBody>
          <a:bodyPr vert="horz" lIns="0" tIns="0" rIns="0" bIns="0" rtlCol="0" anchor="t">
            <a:noAutofit/>
          </a:bodyPr>
          <a:lstStyle>
            <a:lvl1pPr algn="ctr" defTabSz="914400" rtl="0" eaLnBrk="1" latinLnBrk="0" hangingPunct="1">
              <a:lnSpc>
                <a:spcPct val="90000"/>
              </a:lnSpc>
              <a:spcBef>
                <a:spcPct val="0"/>
              </a:spcBef>
              <a:buNone/>
              <a:defRPr sz="5500" kern="1200" spc="500" baseline="0">
                <a:solidFill>
                  <a:schemeClr val="accent4"/>
                </a:solidFill>
                <a:latin typeface="+mj-lt"/>
                <a:ea typeface="+mj-ea"/>
                <a:cs typeface="+mj-cs"/>
              </a:defRPr>
            </a:lvl1pPr>
          </a:lstStyle>
          <a:p>
            <a:r>
              <a:rPr lang="en-US" sz="2000" dirty="0"/>
              <a:t>3. HEALTH IMPACTS</a:t>
            </a:r>
          </a:p>
        </p:txBody>
      </p:sp>
      <p:sp>
        <p:nvSpPr>
          <p:cNvPr id="12" name="Title 1">
            <a:extLst>
              <a:ext uri="{FF2B5EF4-FFF2-40B4-BE49-F238E27FC236}">
                <a16:creationId xmlns:a16="http://schemas.microsoft.com/office/drawing/2014/main" id="{C7F1C28A-3423-8B85-2152-E5DEFCD506B1}"/>
              </a:ext>
            </a:extLst>
          </p:cNvPr>
          <p:cNvSpPr txBox="1">
            <a:spLocks/>
          </p:cNvSpPr>
          <p:nvPr/>
        </p:nvSpPr>
        <p:spPr>
          <a:xfrm>
            <a:off x="6738258" y="1210294"/>
            <a:ext cx="3127044" cy="432891"/>
          </a:xfrm>
          <a:prstGeom prst="rect">
            <a:avLst/>
          </a:prstGeom>
        </p:spPr>
        <p:txBody>
          <a:bodyPr vert="horz" lIns="0" tIns="0" rIns="0" bIns="0" rtlCol="0" anchor="t">
            <a:noAutofit/>
          </a:bodyPr>
          <a:lstStyle>
            <a:lvl1pPr algn="ctr" defTabSz="914400" rtl="0" eaLnBrk="1" latinLnBrk="0" hangingPunct="1">
              <a:lnSpc>
                <a:spcPct val="90000"/>
              </a:lnSpc>
              <a:spcBef>
                <a:spcPct val="0"/>
              </a:spcBef>
              <a:buNone/>
              <a:defRPr sz="5500" kern="1200" spc="500" baseline="0">
                <a:solidFill>
                  <a:schemeClr val="accent4"/>
                </a:solidFill>
                <a:latin typeface="+mj-lt"/>
                <a:ea typeface="+mj-ea"/>
                <a:cs typeface="+mj-cs"/>
              </a:defRPr>
            </a:lvl1pPr>
          </a:lstStyle>
          <a:p>
            <a:r>
              <a:rPr lang="en-US" sz="2000" dirty="0"/>
              <a:t>4. INGREDIENTS</a:t>
            </a:r>
          </a:p>
        </p:txBody>
      </p:sp>
      <p:sp>
        <p:nvSpPr>
          <p:cNvPr id="13" name="TextBox 12">
            <a:extLst>
              <a:ext uri="{FF2B5EF4-FFF2-40B4-BE49-F238E27FC236}">
                <a16:creationId xmlns:a16="http://schemas.microsoft.com/office/drawing/2014/main" id="{119ECE85-7ED0-0525-AC60-F06F378D99CE}"/>
              </a:ext>
            </a:extLst>
          </p:cNvPr>
          <p:cNvSpPr txBox="1"/>
          <p:nvPr/>
        </p:nvSpPr>
        <p:spPr>
          <a:xfrm>
            <a:off x="562541" y="5084811"/>
            <a:ext cx="4666425" cy="1246495"/>
          </a:xfrm>
          <a:prstGeom prst="rect">
            <a:avLst/>
          </a:prstGeom>
          <a:noFill/>
        </p:spPr>
        <p:txBody>
          <a:bodyPr wrap="square">
            <a:spAutoFit/>
          </a:bodyPr>
          <a:lstStyle/>
          <a:p>
            <a:pPr marL="285750" indent="-285750">
              <a:buFont typeface="Wingdings" panose="05000000000000000000" pitchFamily="2" charset="2"/>
              <a:buChar char="§"/>
            </a:pPr>
            <a:r>
              <a:rPr lang="en-US" sz="1500" dirty="0">
                <a:solidFill>
                  <a:srgbClr val="7C8C5F"/>
                </a:solidFill>
              </a:rPr>
              <a:t>60% of the consumers are concerned about the health impacts of energy drinks</a:t>
            </a:r>
          </a:p>
          <a:p>
            <a:pPr marL="285750" indent="-285750">
              <a:buFont typeface="Wingdings" panose="05000000000000000000" pitchFamily="2" charset="2"/>
              <a:buChar char="§"/>
            </a:pPr>
            <a:r>
              <a:rPr lang="en-US" sz="1500" dirty="0">
                <a:solidFill>
                  <a:srgbClr val="7C8C5F"/>
                </a:solidFill>
              </a:rPr>
              <a:t>This shows that whether the energy drink is healthy or not is a very important factor in making purchase decision.</a:t>
            </a:r>
          </a:p>
        </p:txBody>
      </p:sp>
      <p:sp>
        <p:nvSpPr>
          <p:cNvPr id="14" name="TextBox 13">
            <a:extLst>
              <a:ext uri="{FF2B5EF4-FFF2-40B4-BE49-F238E27FC236}">
                <a16:creationId xmlns:a16="http://schemas.microsoft.com/office/drawing/2014/main" id="{A6A44C5B-4071-CFE1-67A5-40B1DC70292C}"/>
              </a:ext>
            </a:extLst>
          </p:cNvPr>
          <p:cNvSpPr txBox="1"/>
          <p:nvPr/>
        </p:nvSpPr>
        <p:spPr>
          <a:xfrm>
            <a:off x="6151695" y="4943977"/>
            <a:ext cx="4666425" cy="1477328"/>
          </a:xfrm>
          <a:prstGeom prst="rect">
            <a:avLst/>
          </a:prstGeom>
          <a:noFill/>
        </p:spPr>
        <p:txBody>
          <a:bodyPr wrap="square">
            <a:spAutoFit/>
          </a:bodyPr>
          <a:lstStyle/>
          <a:p>
            <a:pPr marL="285750" indent="-285750">
              <a:buFont typeface="Wingdings" panose="05000000000000000000" pitchFamily="2" charset="2"/>
              <a:buChar char="§"/>
            </a:pPr>
            <a:r>
              <a:rPr lang="en-US" sz="1500" dirty="0">
                <a:solidFill>
                  <a:srgbClr val="7C8C5F"/>
                </a:solidFill>
              </a:rPr>
              <a:t>Half of the consumers are interested in energy drinks with natural or organic ingredients.</a:t>
            </a:r>
          </a:p>
          <a:p>
            <a:pPr marL="285750" indent="-285750">
              <a:buFont typeface="Wingdings" panose="05000000000000000000" pitchFamily="2" charset="2"/>
              <a:buChar char="§"/>
            </a:pPr>
            <a:r>
              <a:rPr lang="en-US" sz="1500" dirty="0">
                <a:solidFill>
                  <a:srgbClr val="7C8C5F"/>
                </a:solidFill>
              </a:rPr>
              <a:t>Nowadays, people are interested in buying things with natural or organic ingredients. Hence, this has a huge impact on buying decisions.</a:t>
            </a:r>
          </a:p>
        </p:txBody>
      </p:sp>
      <p:sp>
        <p:nvSpPr>
          <p:cNvPr id="15" name="Rectangle 14">
            <a:extLst>
              <a:ext uri="{FF2B5EF4-FFF2-40B4-BE49-F238E27FC236}">
                <a16:creationId xmlns:a16="http://schemas.microsoft.com/office/drawing/2014/main" id="{CFDDA5E2-77B1-8D5C-C80E-88E6C814B2AE}"/>
              </a:ext>
            </a:extLst>
          </p:cNvPr>
          <p:cNvSpPr/>
          <p:nvPr/>
        </p:nvSpPr>
        <p:spPr>
          <a:xfrm>
            <a:off x="405078" y="4943977"/>
            <a:ext cx="4823888" cy="1522834"/>
          </a:xfrm>
          <a:prstGeom prst="rect">
            <a:avLst/>
          </a:prstGeom>
          <a:noFill/>
          <a:ln w="38100">
            <a:solidFill>
              <a:srgbClr val="C16548"/>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1D79109-60C5-1503-22E6-6E7AF08808A8}"/>
              </a:ext>
            </a:extLst>
          </p:cNvPr>
          <p:cNvSpPr/>
          <p:nvPr/>
        </p:nvSpPr>
        <p:spPr>
          <a:xfrm>
            <a:off x="6047650" y="4943977"/>
            <a:ext cx="4823888" cy="1522833"/>
          </a:xfrm>
          <a:prstGeom prst="rect">
            <a:avLst/>
          </a:prstGeom>
          <a:noFill/>
          <a:ln w="38100">
            <a:solidFill>
              <a:srgbClr val="C16548"/>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0471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06A25-0569-0BFE-AB1C-FC206CC58B7F}"/>
              </a:ext>
            </a:extLst>
          </p:cNvPr>
          <p:cNvSpPr>
            <a:spLocks noGrp="1"/>
          </p:cNvSpPr>
          <p:nvPr>
            <p:ph type="ctrTitle"/>
          </p:nvPr>
        </p:nvSpPr>
        <p:spPr/>
        <p:txBody>
          <a:bodyPr/>
          <a:lstStyle/>
          <a:p>
            <a:r>
              <a:rPr lang="en-US" dirty="0"/>
              <a:t>PRODUCT</a:t>
            </a:r>
            <a:br>
              <a:rPr lang="en-US" dirty="0"/>
            </a:br>
            <a:r>
              <a:rPr lang="en-US" dirty="0" err="1"/>
              <a:t>PRODUCT</a:t>
            </a:r>
            <a:br>
              <a:rPr lang="en-US" dirty="0">
                <a:solidFill>
                  <a:schemeClr val="bg1"/>
                </a:solidFill>
              </a:rPr>
            </a:br>
            <a:r>
              <a:rPr lang="en-US" dirty="0">
                <a:solidFill>
                  <a:schemeClr val="bg1"/>
                </a:solidFill>
              </a:rPr>
              <a:t>PRODUCT  </a:t>
            </a:r>
            <a:br>
              <a:rPr lang="en-US" dirty="0"/>
            </a:br>
            <a:r>
              <a:rPr lang="en-US" dirty="0">
                <a:solidFill>
                  <a:schemeClr val="bg1"/>
                </a:solidFill>
              </a:rPr>
              <a:t>DEVELOPMENT</a:t>
            </a:r>
            <a:br>
              <a:rPr lang="en-US" dirty="0"/>
            </a:br>
            <a:r>
              <a:rPr lang="en-US" dirty="0" err="1"/>
              <a:t>DEVELOPMENT</a:t>
            </a:r>
            <a:br>
              <a:rPr lang="en-US" dirty="0"/>
            </a:br>
            <a:r>
              <a:rPr lang="en-US" dirty="0" err="1"/>
              <a:t>DEVELOPMENT</a:t>
            </a:r>
            <a:endParaRPr lang="en-US" dirty="0"/>
          </a:p>
        </p:txBody>
      </p:sp>
    </p:spTree>
    <p:extLst>
      <p:ext uri="{BB962C8B-B14F-4D97-AF65-F5344CB8AC3E}">
        <p14:creationId xmlns:p14="http://schemas.microsoft.com/office/powerpoint/2010/main" val="2495193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4B33-435F-6B55-E73C-CA339BFC2445}"/>
              </a:ext>
            </a:extLst>
          </p:cNvPr>
          <p:cNvSpPr>
            <a:spLocks noGrp="1"/>
          </p:cNvSpPr>
          <p:nvPr>
            <p:ph type="title"/>
          </p:nvPr>
        </p:nvSpPr>
        <p:spPr>
          <a:xfrm>
            <a:off x="0" y="270746"/>
            <a:ext cx="12129984" cy="538095"/>
          </a:xfrm>
        </p:spPr>
        <p:txBody>
          <a:bodyPr/>
          <a:lstStyle/>
          <a:p>
            <a:r>
              <a:rPr lang="en-US" sz="1800" b="1" dirty="0">
                <a:latin typeface="+mn-lt"/>
              </a:rPr>
              <a:t>Which area of business should we focus more on our product development? </a:t>
            </a:r>
          </a:p>
        </p:txBody>
      </p:sp>
      <p:sp>
        <p:nvSpPr>
          <p:cNvPr id="6" name="Slide Number Placeholder 5">
            <a:extLst>
              <a:ext uri="{FF2B5EF4-FFF2-40B4-BE49-F238E27FC236}">
                <a16:creationId xmlns:a16="http://schemas.microsoft.com/office/drawing/2014/main" id="{CB6CC904-B5CC-B3FC-A3D1-2E570874E7AE}"/>
              </a:ext>
            </a:extLst>
          </p:cNvPr>
          <p:cNvSpPr>
            <a:spLocks noGrp="1"/>
          </p:cNvSpPr>
          <p:nvPr>
            <p:ph type="sldNum" sz="quarter" idx="23"/>
          </p:nvPr>
        </p:nvSpPr>
        <p:spPr/>
        <p:txBody>
          <a:bodyPr/>
          <a:lstStyle/>
          <a:p>
            <a:fld id="{295C7AAE-A677-454A-8BDB-62A0650ACE98}" type="slidenum">
              <a:rPr lang="en-US" smtClean="0"/>
              <a:pPr/>
              <a:t>29</a:t>
            </a:fld>
            <a:endParaRPr lang="en-US" dirty="0"/>
          </a:p>
        </p:txBody>
      </p:sp>
      <p:pic>
        <p:nvPicPr>
          <p:cNvPr id="8" name="Picture 7">
            <a:extLst>
              <a:ext uri="{FF2B5EF4-FFF2-40B4-BE49-F238E27FC236}">
                <a16:creationId xmlns:a16="http://schemas.microsoft.com/office/drawing/2014/main" id="{B5C5B0E7-7B11-9AB7-D2F2-2159375148CF}"/>
              </a:ext>
            </a:extLst>
          </p:cNvPr>
          <p:cNvPicPr>
            <a:picLocks noChangeAspect="1"/>
          </p:cNvPicPr>
          <p:nvPr/>
        </p:nvPicPr>
        <p:blipFill>
          <a:blip r:embed="rId3"/>
          <a:stretch>
            <a:fillRect/>
          </a:stretch>
        </p:blipFill>
        <p:spPr>
          <a:xfrm>
            <a:off x="892840" y="2496641"/>
            <a:ext cx="5203160" cy="1864717"/>
          </a:xfrm>
          <a:prstGeom prst="rect">
            <a:avLst/>
          </a:prstGeom>
        </p:spPr>
      </p:pic>
      <p:pic>
        <p:nvPicPr>
          <p:cNvPr id="11" name="Picture 10">
            <a:extLst>
              <a:ext uri="{FF2B5EF4-FFF2-40B4-BE49-F238E27FC236}">
                <a16:creationId xmlns:a16="http://schemas.microsoft.com/office/drawing/2014/main" id="{776E02C3-39FE-C861-080B-6A734ECDB36C}"/>
              </a:ext>
            </a:extLst>
          </p:cNvPr>
          <p:cNvPicPr>
            <a:picLocks noChangeAspect="1"/>
          </p:cNvPicPr>
          <p:nvPr/>
        </p:nvPicPr>
        <p:blipFill>
          <a:blip r:embed="rId4"/>
          <a:stretch>
            <a:fillRect/>
          </a:stretch>
        </p:blipFill>
        <p:spPr>
          <a:xfrm>
            <a:off x="6461222" y="2523631"/>
            <a:ext cx="5229315" cy="1864717"/>
          </a:xfrm>
          <a:prstGeom prst="rect">
            <a:avLst/>
          </a:prstGeom>
        </p:spPr>
      </p:pic>
      <p:sp>
        <p:nvSpPr>
          <p:cNvPr id="16" name="Title 1">
            <a:extLst>
              <a:ext uri="{FF2B5EF4-FFF2-40B4-BE49-F238E27FC236}">
                <a16:creationId xmlns:a16="http://schemas.microsoft.com/office/drawing/2014/main" id="{7594B0C1-E79E-0E59-1579-0651975B4143}"/>
              </a:ext>
            </a:extLst>
          </p:cNvPr>
          <p:cNvSpPr txBox="1">
            <a:spLocks/>
          </p:cNvSpPr>
          <p:nvPr/>
        </p:nvSpPr>
        <p:spPr>
          <a:xfrm>
            <a:off x="800857" y="1422801"/>
            <a:ext cx="6099966" cy="432891"/>
          </a:xfrm>
          <a:prstGeom prst="rect">
            <a:avLst/>
          </a:prstGeom>
        </p:spPr>
        <p:txBody>
          <a:bodyPr vert="horz" lIns="0" tIns="0" rIns="0" bIns="0" rtlCol="0" anchor="t">
            <a:noAutofit/>
          </a:bodyPr>
          <a:lstStyle>
            <a:lvl1pPr algn="ctr" defTabSz="914400" rtl="0" eaLnBrk="1" latinLnBrk="0" hangingPunct="1">
              <a:lnSpc>
                <a:spcPct val="90000"/>
              </a:lnSpc>
              <a:spcBef>
                <a:spcPct val="0"/>
              </a:spcBef>
              <a:buNone/>
              <a:defRPr sz="5500" kern="1200" spc="500" baseline="0">
                <a:solidFill>
                  <a:schemeClr val="accent4"/>
                </a:solidFill>
                <a:latin typeface="+mj-lt"/>
                <a:ea typeface="+mj-ea"/>
                <a:cs typeface="+mj-cs"/>
              </a:defRPr>
            </a:lvl1pPr>
          </a:lstStyle>
          <a:p>
            <a:r>
              <a:rPr lang="en-US" sz="2000" dirty="0"/>
              <a:t>1. Reasons preventing trying</a:t>
            </a:r>
          </a:p>
        </p:txBody>
      </p:sp>
      <p:sp>
        <p:nvSpPr>
          <p:cNvPr id="17" name="Title 1">
            <a:extLst>
              <a:ext uri="{FF2B5EF4-FFF2-40B4-BE49-F238E27FC236}">
                <a16:creationId xmlns:a16="http://schemas.microsoft.com/office/drawing/2014/main" id="{7FBEB3BD-862F-511B-BDE5-6C28700F0EDD}"/>
              </a:ext>
            </a:extLst>
          </p:cNvPr>
          <p:cNvSpPr txBox="1">
            <a:spLocks/>
          </p:cNvSpPr>
          <p:nvPr/>
        </p:nvSpPr>
        <p:spPr>
          <a:xfrm>
            <a:off x="2362921" y="2142965"/>
            <a:ext cx="2394137" cy="268208"/>
          </a:xfrm>
          <a:prstGeom prst="rect">
            <a:avLst/>
          </a:prstGeom>
        </p:spPr>
        <p:txBody>
          <a:bodyPr vert="horz" lIns="0" tIns="0" rIns="0" bIns="0" rtlCol="0" anchor="t">
            <a:noAutofit/>
          </a:bodyPr>
          <a:lstStyle>
            <a:lvl1pPr algn="ctr" defTabSz="914400" rtl="0" eaLnBrk="1" latinLnBrk="0" hangingPunct="1">
              <a:lnSpc>
                <a:spcPct val="90000"/>
              </a:lnSpc>
              <a:spcBef>
                <a:spcPct val="0"/>
              </a:spcBef>
              <a:buNone/>
              <a:defRPr sz="5500" kern="1200" spc="500" baseline="0">
                <a:solidFill>
                  <a:schemeClr val="accent4"/>
                </a:solidFill>
                <a:latin typeface="+mj-lt"/>
                <a:ea typeface="+mj-ea"/>
                <a:cs typeface="+mj-cs"/>
              </a:defRPr>
            </a:lvl1pPr>
          </a:lstStyle>
          <a:p>
            <a:r>
              <a:rPr lang="en-US" sz="1600" dirty="0">
                <a:solidFill>
                  <a:srgbClr val="C16548"/>
                </a:solidFill>
              </a:rPr>
              <a:t>TIER 1 CITIES</a:t>
            </a:r>
          </a:p>
        </p:txBody>
      </p:sp>
      <p:sp>
        <p:nvSpPr>
          <p:cNvPr id="18" name="Title 1">
            <a:extLst>
              <a:ext uri="{FF2B5EF4-FFF2-40B4-BE49-F238E27FC236}">
                <a16:creationId xmlns:a16="http://schemas.microsoft.com/office/drawing/2014/main" id="{B283F1F1-4F1A-2935-96D7-71373A95C210}"/>
              </a:ext>
            </a:extLst>
          </p:cNvPr>
          <p:cNvSpPr txBox="1">
            <a:spLocks/>
          </p:cNvSpPr>
          <p:nvPr/>
        </p:nvSpPr>
        <p:spPr>
          <a:xfrm>
            <a:off x="7946571" y="2142965"/>
            <a:ext cx="2502994" cy="268208"/>
          </a:xfrm>
          <a:prstGeom prst="rect">
            <a:avLst/>
          </a:prstGeom>
        </p:spPr>
        <p:txBody>
          <a:bodyPr vert="horz" lIns="0" tIns="0" rIns="0" bIns="0" rtlCol="0" anchor="t">
            <a:noAutofit/>
          </a:bodyPr>
          <a:lstStyle>
            <a:lvl1pPr algn="ctr" defTabSz="914400" rtl="0" eaLnBrk="1" latinLnBrk="0" hangingPunct="1">
              <a:lnSpc>
                <a:spcPct val="90000"/>
              </a:lnSpc>
              <a:spcBef>
                <a:spcPct val="0"/>
              </a:spcBef>
              <a:buNone/>
              <a:defRPr sz="5500" kern="1200" spc="500" baseline="0">
                <a:solidFill>
                  <a:schemeClr val="accent4"/>
                </a:solidFill>
                <a:latin typeface="+mj-lt"/>
                <a:ea typeface="+mj-ea"/>
                <a:cs typeface="+mj-cs"/>
              </a:defRPr>
            </a:lvl1pPr>
          </a:lstStyle>
          <a:p>
            <a:r>
              <a:rPr lang="en-US" sz="1600" dirty="0">
                <a:solidFill>
                  <a:srgbClr val="C16548"/>
                </a:solidFill>
              </a:rPr>
              <a:t>TIER 2 CITIES</a:t>
            </a:r>
          </a:p>
        </p:txBody>
      </p:sp>
      <p:sp>
        <p:nvSpPr>
          <p:cNvPr id="19" name="TextBox 18">
            <a:extLst>
              <a:ext uri="{FF2B5EF4-FFF2-40B4-BE49-F238E27FC236}">
                <a16:creationId xmlns:a16="http://schemas.microsoft.com/office/drawing/2014/main" id="{E7E3F9E0-9F7B-E0B6-5D63-AD84751AE1C0}"/>
              </a:ext>
            </a:extLst>
          </p:cNvPr>
          <p:cNvSpPr txBox="1"/>
          <p:nvPr/>
        </p:nvSpPr>
        <p:spPr>
          <a:xfrm>
            <a:off x="849085" y="4696535"/>
            <a:ext cx="10660907" cy="1477328"/>
          </a:xfrm>
          <a:prstGeom prst="rect">
            <a:avLst/>
          </a:prstGeom>
          <a:noFill/>
        </p:spPr>
        <p:txBody>
          <a:bodyPr wrap="square">
            <a:spAutoFit/>
          </a:bodyPr>
          <a:lstStyle/>
          <a:p>
            <a:pPr marL="285750" indent="-285750">
              <a:buFont typeface="Wingdings" panose="05000000000000000000" pitchFamily="2" charset="2"/>
              <a:buChar char="§"/>
            </a:pPr>
            <a:r>
              <a:rPr lang="en-US" sz="1500" dirty="0">
                <a:solidFill>
                  <a:srgbClr val="7C8C5F"/>
                </a:solidFill>
              </a:rPr>
              <a:t>By looking at the reasons which are preventing the consumers to try our product, we can do huge improvements to our product.</a:t>
            </a:r>
          </a:p>
          <a:p>
            <a:pPr marL="285750" indent="-285750">
              <a:buFont typeface="Wingdings" panose="05000000000000000000" pitchFamily="2" charset="2"/>
              <a:buChar char="§"/>
            </a:pPr>
            <a:r>
              <a:rPr lang="en-US" sz="1500" dirty="0">
                <a:solidFill>
                  <a:srgbClr val="7C8C5F"/>
                </a:solidFill>
              </a:rPr>
              <a:t>For Tier 1 city, we should focus making an energy drink variant which is healthy as a huge population is not trying our energy drinks due to health concerns.</a:t>
            </a:r>
          </a:p>
          <a:p>
            <a:pPr marL="285750" indent="-285750">
              <a:buFont typeface="Wingdings" panose="05000000000000000000" pitchFamily="2" charset="2"/>
              <a:buChar char="§"/>
            </a:pPr>
            <a:r>
              <a:rPr lang="en-US" sz="1500" dirty="0">
                <a:solidFill>
                  <a:srgbClr val="7C8C5F"/>
                </a:solidFill>
              </a:rPr>
              <a:t>We should also try to make our Energy drinks locally available in both Tier 1 and Tier 2 cities, for example we can make them available in 24*7 stores so that they are available in all cities.</a:t>
            </a:r>
          </a:p>
        </p:txBody>
      </p:sp>
      <p:sp>
        <p:nvSpPr>
          <p:cNvPr id="20" name="Rectangle 19">
            <a:extLst>
              <a:ext uri="{FF2B5EF4-FFF2-40B4-BE49-F238E27FC236}">
                <a16:creationId xmlns:a16="http://schemas.microsoft.com/office/drawing/2014/main" id="{0082E835-4964-534B-A543-D193DB7F1D26}"/>
              </a:ext>
            </a:extLst>
          </p:cNvPr>
          <p:cNvSpPr/>
          <p:nvPr/>
        </p:nvSpPr>
        <p:spPr>
          <a:xfrm>
            <a:off x="800856" y="4696535"/>
            <a:ext cx="10752679" cy="1477328"/>
          </a:xfrm>
          <a:prstGeom prst="rect">
            <a:avLst/>
          </a:prstGeom>
          <a:noFill/>
          <a:ln w="38100">
            <a:solidFill>
              <a:srgbClr val="C16548"/>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8399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logo for a company&#10;&#10;Description automatically generated with low confidence">
            <a:extLst>
              <a:ext uri="{FF2B5EF4-FFF2-40B4-BE49-F238E27FC236}">
                <a16:creationId xmlns:a16="http://schemas.microsoft.com/office/drawing/2014/main" id="{75A71D40-2F53-E7B0-DA35-4A636D0D0016}"/>
              </a:ext>
            </a:extLst>
          </p:cNvPr>
          <p:cNvPicPr>
            <a:picLocks noGrp="1" noChangeAspect="1"/>
          </p:cNvPicPr>
          <p:nvPr>
            <p:ph type="pic" sz="quarter" idx="10"/>
          </p:nvPr>
        </p:nvPicPr>
        <p:blipFill rotWithShape="1">
          <a:blip r:embed="rId2"/>
          <a:srcRect l="3256" t="1523" r="4093" b="13979"/>
          <a:stretch/>
        </p:blipFill>
        <p:spPr>
          <a:xfrm>
            <a:off x="571499" y="721334"/>
            <a:ext cx="4553714" cy="5110533"/>
          </a:xfrm>
        </p:spPr>
      </p:pic>
      <p:sp>
        <p:nvSpPr>
          <p:cNvPr id="2" name="Title 1">
            <a:extLst>
              <a:ext uri="{FF2B5EF4-FFF2-40B4-BE49-F238E27FC236}">
                <a16:creationId xmlns:a16="http://schemas.microsoft.com/office/drawing/2014/main" id="{54047B8C-65D0-EA39-A5A8-A5EFE8FEB6F1}"/>
              </a:ext>
            </a:extLst>
          </p:cNvPr>
          <p:cNvSpPr>
            <a:spLocks noGrp="1"/>
          </p:cNvSpPr>
          <p:nvPr>
            <p:ph type="title"/>
          </p:nvPr>
        </p:nvSpPr>
        <p:spPr>
          <a:xfrm>
            <a:off x="-201386" y="-161126"/>
            <a:ext cx="6063343" cy="1559670"/>
          </a:xfrm>
        </p:spPr>
        <p:txBody>
          <a:bodyPr/>
          <a:lstStyle/>
          <a:p>
            <a:r>
              <a:rPr lang="en-US" dirty="0"/>
              <a:t>COMPANY</a:t>
            </a:r>
          </a:p>
        </p:txBody>
      </p:sp>
      <p:sp>
        <p:nvSpPr>
          <p:cNvPr id="4" name="Text Placeholder 3">
            <a:extLst>
              <a:ext uri="{FF2B5EF4-FFF2-40B4-BE49-F238E27FC236}">
                <a16:creationId xmlns:a16="http://schemas.microsoft.com/office/drawing/2014/main" id="{AC46A718-8F29-3AB4-D64D-7209870F5ECE}"/>
              </a:ext>
            </a:extLst>
          </p:cNvPr>
          <p:cNvSpPr>
            <a:spLocks noGrp="1"/>
          </p:cNvSpPr>
          <p:nvPr>
            <p:ph type="body" sz="quarter" idx="11"/>
          </p:nvPr>
        </p:nvSpPr>
        <p:spPr>
          <a:xfrm>
            <a:off x="-537210" y="5326380"/>
            <a:ext cx="6983730" cy="1646760"/>
          </a:xfrm>
        </p:spPr>
        <p:txBody>
          <a:bodyPr/>
          <a:lstStyle/>
          <a:p>
            <a:r>
              <a:rPr lang="en-US" dirty="0"/>
              <a:t>overview</a:t>
            </a:r>
          </a:p>
        </p:txBody>
      </p:sp>
      <p:sp>
        <p:nvSpPr>
          <p:cNvPr id="9" name="Text Placeholder 4">
            <a:extLst>
              <a:ext uri="{FF2B5EF4-FFF2-40B4-BE49-F238E27FC236}">
                <a16:creationId xmlns:a16="http://schemas.microsoft.com/office/drawing/2014/main" id="{BE219C8A-AE95-C132-F683-95005D0D0893}"/>
              </a:ext>
            </a:extLst>
          </p:cNvPr>
          <p:cNvSpPr txBox="1">
            <a:spLocks/>
          </p:cNvSpPr>
          <p:nvPr/>
        </p:nvSpPr>
        <p:spPr>
          <a:xfrm>
            <a:off x="6085115" y="1023972"/>
            <a:ext cx="5557157" cy="16212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b="1" i="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spc="5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spc="5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C16548"/>
                </a:solidFill>
              </a:rPr>
              <a:t>CodeX</a:t>
            </a:r>
            <a:r>
              <a:rPr lang="en-US" b="0" dirty="0">
                <a:solidFill>
                  <a:srgbClr val="C16548"/>
                </a:solidFill>
              </a:rPr>
              <a:t> is a German beverage company that is aiming to make its mark in the Indian market.</a:t>
            </a:r>
          </a:p>
          <a:p>
            <a:pPr marL="0" indent="0">
              <a:buNone/>
            </a:pPr>
            <a:r>
              <a:rPr lang="en-US" b="0" dirty="0">
                <a:solidFill>
                  <a:srgbClr val="C16548"/>
                </a:solidFill>
              </a:rPr>
              <a:t> A few months ago, they launched their energy drink in 10 cities in India.</a:t>
            </a:r>
          </a:p>
        </p:txBody>
      </p:sp>
      <p:sp>
        <p:nvSpPr>
          <p:cNvPr id="11" name="TextBox 10">
            <a:extLst>
              <a:ext uri="{FF2B5EF4-FFF2-40B4-BE49-F238E27FC236}">
                <a16:creationId xmlns:a16="http://schemas.microsoft.com/office/drawing/2014/main" id="{BCDAE917-D284-5B9D-56DD-F505851E976B}"/>
              </a:ext>
            </a:extLst>
          </p:cNvPr>
          <p:cNvSpPr txBox="1"/>
          <p:nvPr/>
        </p:nvSpPr>
        <p:spPr>
          <a:xfrm>
            <a:off x="6183086" y="2884713"/>
            <a:ext cx="5551715" cy="1687287"/>
          </a:xfrm>
          <a:prstGeom prst="rect">
            <a:avLst/>
          </a:prstGeom>
          <a:noFill/>
        </p:spPr>
        <p:txBody>
          <a:bodyPr vert="horz" wrap="square" lIns="0" tIns="0" rIns="0" bIns="0" rtlCol="0" anchor="t">
            <a:noAutofit/>
          </a:bodyPr>
          <a:lstStyle/>
          <a:p>
            <a:pPr algn="l"/>
            <a:r>
              <a:rPr lang="en-US" sz="2000" spc="50" dirty="0">
                <a:solidFill>
                  <a:srgbClr val="C16548"/>
                </a:solidFill>
              </a:rPr>
              <a:t>Their</a:t>
            </a:r>
            <a:r>
              <a:rPr lang="en-US" sz="2000" b="0" i="0" dirty="0">
                <a:solidFill>
                  <a:srgbClr val="131022"/>
                </a:solidFill>
                <a:effectLst/>
                <a:latin typeface="Manrope"/>
              </a:rPr>
              <a:t> </a:t>
            </a:r>
            <a:r>
              <a:rPr lang="en-US" sz="2000" spc="50" dirty="0">
                <a:solidFill>
                  <a:srgbClr val="C16548"/>
                </a:solidFill>
              </a:rPr>
              <a:t>Marketing</a:t>
            </a:r>
            <a:r>
              <a:rPr lang="en-US" sz="2000" b="0" i="0" dirty="0">
                <a:solidFill>
                  <a:srgbClr val="131022"/>
                </a:solidFill>
                <a:effectLst/>
                <a:latin typeface="Manrope"/>
              </a:rPr>
              <a:t> </a:t>
            </a:r>
            <a:r>
              <a:rPr lang="en-US" sz="2000" spc="50" dirty="0">
                <a:solidFill>
                  <a:srgbClr val="C16548"/>
                </a:solidFill>
              </a:rPr>
              <a:t>team</a:t>
            </a:r>
            <a:r>
              <a:rPr lang="en-US" sz="2000" b="0" i="0" dirty="0">
                <a:solidFill>
                  <a:srgbClr val="131022"/>
                </a:solidFill>
                <a:effectLst/>
                <a:latin typeface="Manrope"/>
              </a:rPr>
              <a:t> </a:t>
            </a:r>
            <a:r>
              <a:rPr lang="en-US" sz="2000" spc="50" dirty="0">
                <a:solidFill>
                  <a:srgbClr val="C16548"/>
                </a:solidFill>
              </a:rPr>
              <a:t>is</a:t>
            </a:r>
            <a:r>
              <a:rPr lang="en-US" sz="2000" b="0" i="0" dirty="0">
                <a:solidFill>
                  <a:srgbClr val="131022"/>
                </a:solidFill>
                <a:effectLst/>
                <a:latin typeface="Manrope"/>
              </a:rPr>
              <a:t> </a:t>
            </a:r>
            <a:r>
              <a:rPr lang="en-US" sz="2000" spc="50" dirty="0">
                <a:solidFill>
                  <a:srgbClr val="C16548"/>
                </a:solidFill>
              </a:rPr>
              <a:t>responsible</a:t>
            </a:r>
            <a:r>
              <a:rPr lang="en-US" sz="2000" b="0" i="0" dirty="0">
                <a:solidFill>
                  <a:srgbClr val="131022"/>
                </a:solidFill>
                <a:effectLst/>
                <a:latin typeface="Manrope"/>
              </a:rPr>
              <a:t> </a:t>
            </a:r>
            <a:r>
              <a:rPr lang="en-US" sz="2000" spc="50" dirty="0">
                <a:solidFill>
                  <a:srgbClr val="C16548"/>
                </a:solidFill>
              </a:rPr>
              <a:t>for increasing :</a:t>
            </a:r>
          </a:p>
          <a:p>
            <a:pPr marL="342900" indent="-342900" algn="l">
              <a:buFont typeface="Wingdings" panose="05000000000000000000" pitchFamily="2" charset="2"/>
              <a:buChar char="§"/>
            </a:pPr>
            <a:r>
              <a:rPr lang="en-US" sz="2000" spc="50" dirty="0">
                <a:solidFill>
                  <a:srgbClr val="C16548"/>
                </a:solidFill>
              </a:rPr>
              <a:t>Market share</a:t>
            </a:r>
          </a:p>
          <a:p>
            <a:pPr marL="285750" indent="-285750" algn="l">
              <a:buFont typeface="Wingdings" panose="05000000000000000000" pitchFamily="2" charset="2"/>
              <a:buChar char="§"/>
            </a:pPr>
            <a:r>
              <a:rPr lang="en-US" sz="2000" spc="50" dirty="0">
                <a:solidFill>
                  <a:srgbClr val="C16548"/>
                </a:solidFill>
              </a:rPr>
              <a:t>Product development</a:t>
            </a:r>
          </a:p>
          <a:p>
            <a:pPr marL="285750" indent="-285750" algn="l">
              <a:buFont typeface="Wingdings" panose="05000000000000000000" pitchFamily="2" charset="2"/>
              <a:buChar char="§"/>
            </a:pPr>
            <a:r>
              <a:rPr lang="en-US" sz="2000" spc="50" dirty="0">
                <a:solidFill>
                  <a:srgbClr val="C16548"/>
                </a:solidFill>
              </a:rPr>
              <a:t>Brand awareness</a:t>
            </a:r>
          </a:p>
          <a:p>
            <a:pPr marL="285750" indent="-285750" algn="l">
              <a:buFont typeface="Wingdings" panose="05000000000000000000" pitchFamily="2" charset="2"/>
              <a:buChar char="§"/>
            </a:pPr>
            <a:endParaRPr lang="en-US" sz="2000" spc="50" dirty="0">
              <a:solidFill>
                <a:srgbClr val="C16548"/>
              </a:solidFill>
            </a:endParaRPr>
          </a:p>
        </p:txBody>
      </p:sp>
      <p:sp>
        <p:nvSpPr>
          <p:cNvPr id="13" name="TextBox 12">
            <a:extLst>
              <a:ext uri="{FF2B5EF4-FFF2-40B4-BE49-F238E27FC236}">
                <a16:creationId xmlns:a16="http://schemas.microsoft.com/office/drawing/2014/main" id="{17B197F2-E72D-BA41-A67F-F1DD1147C12E}"/>
              </a:ext>
            </a:extLst>
          </p:cNvPr>
          <p:cNvSpPr txBox="1"/>
          <p:nvPr/>
        </p:nvSpPr>
        <p:spPr>
          <a:xfrm>
            <a:off x="6003472" y="4891533"/>
            <a:ext cx="5617028" cy="646331"/>
          </a:xfrm>
          <a:prstGeom prst="rect">
            <a:avLst/>
          </a:prstGeom>
          <a:noFill/>
        </p:spPr>
        <p:txBody>
          <a:bodyPr wrap="square">
            <a:spAutoFit/>
          </a:bodyPr>
          <a:lstStyle/>
          <a:p>
            <a:r>
              <a:rPr lang="en-US" b="1" spc="50" dirty="0">
                <a:solidFill>
                  <a:srgbClr val="C16548"/>
                </a:solidFill>
              </a:rPr>
              <a:t>They conducted a survey in those 10 cities and received results from 10k respondents. </a:t>
            </a:r>
          </a:p>
        </p:txBody>
      </p:sp>
      <p:pic>
        <p:nvPicPr>
          <p:cNvPr id="10" name="Graphic 11">
            <a:extLst>
              <a:ext uri="{FF2B5EF4-FFF2-40B4-BE49-F238E27FC236}">
                <a16:creationId xmlns:a16="http://schemas.microsoft.com/office/drawing/2014/main" id="{42395E2B-0E7B-9BDE-B932-3595FAAAB812}"/>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rcRect l="21875" r="218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774853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4B33-435F-6B55-E73C-CA339BFC2445}"/>
              </a:ext>
            </a:extLst>
          </p:cNvPr>
          <p:cNvSpPr>
            <a:spLocks noGrp="1"/>
          </p:cNvSpPr>
          <p:nvPr>
            <p:ph type="title"/>
          </p:nvPr>
        </p:nvSpPr>
        <p:spPr>
          <a:xfrm>
            <a:off x="0" y="270746"/>
            <a:ext cx="12129984" cy="538095"/>
          </a:xfrm>
        </p:spPr>
        <p:txBody>
          <a:bodyPr/>
          <a:lstStyle/>
          <a:p>
            <a:r>
              <a:rPr lang="en-US" sz="1800" b="1" dirty="0">
                <a:latin typeface="+mn-lt"/>
              </a:rPr>
              <a:t>Which area of business should we focus more on our product development? </a:t>
            </a:r>
          </a:p>
        </p:txBody>
      </p:sp>
      <p:sp>
        <p:nvSpPr>
          <p:cNvPr id="6" name="Slide Number Placeholder 5">
            <a:extLst>
              <a:ext uri="{FF2B5EF4-FFF2-40B4-BE49-F238E27FC236}">
                <a16:creationId xmlns:a16="http://schemas.microsoft.com/office/drawing/2014/main" id="{CB6CC904-B5CC-B3FC-A3D1-2E570874E7AE}"/>
              </a:ext>
            </a:extLst>
          </p:cNvPr>
          <p:cNvSpPr>
            <a:spLocks noGrp="1"/>
          </p:cNvSpPr>
          <p:nvPr>
            <p:ph type="sldNum" sz="quarter" idx="23"/>
          </p:nvPr>
        </p:nvSpPr>
        <p:spPr/>
        <p:txBody>
          <a:bodyPr/>
          <a:lstStyle/>
          <a:p>
            <a:fld id="{295C7AAE-A677-454A-8BDB-62A0650ACE98}" type="slidenum">
              <a:rPr lang="en-US" smtClean="0"/>
              <a:pPr/>
              <a:t>30</a:t>
            </a:fld>
            <a:endParaRPr lang="en-US" dirty="0"/>
          </a:p>
        </p:txBody>
      </p:sp>
      <p:pic>
        <p:nvPicPr>
          <p:cNvPr id="13" name="Picture 12">
            <a:extLst>
              <a:ext uri="{FF2B5EF4-FFF2-40B4-BE49-F238E27FC236}">
                <a16:creationId xmlns:a16="http://schemas.microsoft.com/office/drawing/2014/main" id="{11100881-C698-96FA-D6A4-A969F21B66C2}"/>
              </a:ext>
            </a:extLst>
          </p:cNvPr>
          <p:cNvPicPr>
            <a:picLocks noChangeAspect="1"/>
          </p:cNvPicPr>
          <p:nvPr/>
        </p:nvPicPr>
        <p:blipFill>
          <a:blip r:embed="rId3"/>
          <a:stretch>
            <a:fillRect/>
          </a:stretch>
        </p:blipFill>
        <p:spPr>
          <a:xfrm>
            <a:off x="877057" y="1749585"/>
            <a:ext cx="4203081" cy="3666021"/>
          </a:xfrm>
          <a:prstGeom prst="rect">
            <a:avLst/>
          </a:prstGeom>
        </p:spPr>
      </p:pic>
      <p:pic>
        <p:nvPicPr>
          <p:cNvPr id="15" name="Picture 14">
            <a:extLst>
              <a:ext uri="{FF2B5EF4-FFF2-40B4-BE49-F238E27FC236}">
                <a16:creationId xmlns:a16="http://schemas.microsoft.com/office/drawing/2014/main" id="{54015538-93CD-A4DE-E3FD-6E49A4DCC6E6}"/>
              </a:ext>
            </a:extLst>
          </p:cNvPr>
          <p:cNvPicPr>
            <a:picLocks noChangeAspect="1"/>
          </p:cNvPicPr>
          <p:nvPr/>
        </p:nvPicPr>
        <p:blipFill>
          <a:blip r:embed="rId4"/>
          <a:stretch>
            <a:fillRect/>
          </a:stretch>
        </p:blipFill>
        <p:spPr>
          <a:xfrm>
            <a:off x="5700651" y="1969175"/>
            <a:ext cx="5852885" cy="3226840"/>
          </a:xfrm>
          <a:prstGeom prst="rect">
            <a:avLst/>
          </a:prstGeom>
        </p:spPr>
      </p:pic>
      <p:sp>
        <p:nvSpPr>
          <p:cNvPr id="3" name="Title 1">
            <a:extLst>
              <a:ext uri="{FF2B5EF4-FFF2-40B4-BE49-F238E27FC236}">
                <a16:creationId xmlns:a16="http://schemas.microsoft.com/office/drawing/2014/main" id="{D559718D-4049-70B6-FE3A-8A3BF1FA0C7A}"/>
              </a:ext>
            </a:extLst>
          </p:cNvPr>
          <p:cNvSpPr txBox="1">
            <a:spLocks/>
          </p:cNvSpPr>
          <p:nvPr/>
        </p:nvSpPr>
        <p:spPr>
          <a:xfrm>
            <a:off x="746428" y="1264721"/>
            <a:ext cx="4203081" cy="432891"/>
          </a:xfrm>
          <a:prstGeom prst="rect">
            <a:avLst/>
          </a:prstGeom>
        </p:spPr>
        <p:txBody>
          <a:bodyPr vert="horz" lIns="0" tIns="0" rIns="0" bIns="0" rtlCol="0" anchor="t">
            <a:noAutofit/>
          </a:bodyPr>
          <a:lstStyle>
            <a:lvl1pPr algn="ctr" defTabSz="914400" rtl="0" eaLnBrk="1" latinLnBrk="0" hangingPunct="1">
              <a:lnSpc>
                <a:spcPct val="90000"/>
              </a:lnSpc>
              <a:spcBef>
                <a:spcPct val="0"/>
              </a:spcBef>
              <a:buNone/>
              <a:defRPr sz="5500" kern="1200" spc="500" baseline="0">
                <a:solidFill>
                  <a:schemeClr val="accent4"/>
                </a:solidFill>
                <a:latin typeface="+mj-lt"/>
                <a:ea typeface="+mj-ea"/>
                <a:cs typeface="+mj-cs"/>
              </a:defRPr>
            </a:lvl1pPr>
          </a:lstStyle>
          <a:p>
            <a:r>
              <a:rPr lang="en-US" sz="2000" dirty="0"/>
              <a:t>2. BRAND PERCEPTION</a:t>
            </a:r>
          </a:p>
        </p:txBody>
      </p:sp>
      <p:sp>
        <p:nvSpPr>
          <p:cNvPr id="4" name="Title 1">
            <a:extLst>
              <a:ext uri="{FF2B5EF4-FFF2-40B4-BE49-F238E27FC236}">
                <a16:creationId xmlns:a16="http://schemas.microsoft.com/office/drawing/2014/main" id="{5380B4DA-E937-BCFB-B96C-EDAB6B18E2DF}"/>
              </a:ext>
            </a:extLst>
          </p:cNvPr>
          <p:cNvSpPr txBox="1">
            <a:spLocks/>
          </p:cNvSpPr>
          <p:nvPr/>
        </p:nvSpPr>
        <p:spPr>
          <a:xfrm>
            <a:off x="7598229" y="1253834"/>
            <a:ext cx="2253343" cy="432891"/>
          </a:xfrm>
          <a:prstGeom prst="rect">
            <a:avLst/>
          </a:prstGeom>
        </p:spPr>
        <p:txBody>
          <a:bodyPr vert="horz" lIns="0" tIns="0" rIns="0" bIns="0" rtlCol="0" anchor="t">
            <a:noAutofit/>
          </a:bodyPr>
          <a:lstStyle>
            <a:lvl1pPr algn="ctr" defTabSz="914400" rtl="0" eaLnBrk="1" latinLnBrk="0" hangingPunct="1">
              <a:lnSpc>
                <a:spcPct val="90000"/>
              </a:lnSpc>
              <a:spcBef>
                <a:spcPct val="0"/>
              </a:spcBef>
              <a:buNone/>
              <a:defRPr sz="5500" kern="1200" spc="500" baseline="0">
                <a:solidFill>
                  <a:schemeClr val="accent4"/>
                </a:solidFill>
                <a:latin typeface="+mj-lt"/>
                <a:ea typeface="+mj-ea"/>
                <a:cs typeface="+mj-cs"/>
              </a:defRPr>
            </a:lvl1pPr>
          </a:lstStyle>
          <a:p>
            <a:r>
              <a:rPr lang="en-US" sz="2000" dirty="0"/>
              <a:t>3. TASTE</a:t>
            </a:r>
          </a:p>
        </p:txBody>
      </p:sp>
      <p:sp>
        <p:nvSpPr>
          <p:cNvPr id="5" name="TextBox 4">
            <a:extLst>
              <a:ext uri="{FF2B5EF4-FFF2-40B4-BE49-F238E27FC236}">
                <a16:creationId xmlns:a16="http://schemas.microsoft.com/office/drawing/2014/main" id="{FB660466-F6BF-22C6-250D-63CFE5071464}"/>
              </a:ext>
            </a:extLst>
          </p:cNvPr>
          <p:cNvSpPr txBox="1"/>
          <p:nvPr/>
        </p:nvSpPr>
        <p:spPr>
          <a:xfrm>
            <a:off x="644092" y="5480015"/>
            <a:ext cx="4666425" cy="1246495"/>
          </a:xfrm>
          <a:prstGeom prst="rect">
            <a:avLst/>
          </a:prstGeom>
          <a:noFill/>
        </p:spPr>
        <p:txBody>
          <a:bodyPr wrap="square">
            <a:spAutoFit/>
          </a:bodyPr>
          <a:lstStyle/>
          <a:p>
            <a:pPr marL="285750" indent="-285750">
              <a:buFont typeface="Wingdings" panose="05000000000000000000" pitchFamily="2" charset="2"/>
              <a:buChar char="§"/>
            </a:pPr>
            <a:r>
              <a:rPr lang="en-US" sz="1500" dirty="0">
                <a:solidFill>
                  <a:srgbClr val="7C8C5F"/>
                </a:solidFill>
              </a:rPr>
              <a:t>Brand image plays a very important role to make our brand, a preferred brand for consumer.</a:t>
            </a:r>
          </a:p>
          <a:p>
            <a:pPr marL="285750" indent="-285750">
              <a:buFont typeface="Wingdings" panose="05000000000000000000" pitchFamily="2" charset="2"/>
              <a:buChar char="§"/>
            </a:pPr>
            <a:r>
              <a:rPr lang="en-US" sz="1500" dirty="0">
                <a:solidFill>
                  <a:srgbClr val="7C8C5F"/>
                </a:solidFill>
              </a:rPr>
              <a:t>Only 23% of respondents have a positive image of our brand.</a:t>
            </a:r>
          </a:p>
        </p:txBody>
      </p:sp>
      <p:sp>
        <p:nvSpPr>
          <p:cNvPr id="7" name="TextBox 6">
            <a:extLst>
              <a:ext uri="{FF2B5EF4-FFF2-40B4-BE49-F238E27FC236}">
                <a16:creationId xmlns:a16="http://schemas.microsoft.com/office/drawing/2014/main" id="{3AC8DAA9-41B2-646B-BA3B-85AA116B8102}"/>
              </a:ext>
            </a:extLst>
          </p:cNvPr>
          <p:cNvSpPr txBox="1"/>
          <p:nvPr/>
        </p:nvSpPr>
        <p:spPr>
          <a:xfrm>
            <a:off x="6224972" y="5340759"/>
            <a:ext cx="4666425" cy="1246495"/>
          </a:xfrm>
          <a:prstGeom prst="rect">
            <a:avLst/>
          </a:prstGeom>
          <a:noFill/>
        </p:spPr>
        <p:txBody>
          <a:bodyPr wrap="square">
            <a:spAutoFit/>
          </a:bodyPr>
          <a:lstStyle/>
          <a:p>
            <a:pPr marL="285750" indent="-285750">
              <a:buFont typeface="Wingdings" panose="05000000000000000000" pitchFamily="2" charset="2"/>
              <a:buChar char="§"/>
            </a:pPr>
            <a:r>
              <a:rPr lang="en-US" sz="1500" dirty="0">
                <a:solidFill>
                  <a:srgbClr val="7C8C5F"/>
                </a:solidFill>
              </a:rPr>
              <a:t>Taste is  another important factor influencing the choice of customers of energy drinks.</a:t>
            </a:r>
          </a:p>
          <a:p>
            <a:pPr marL="285750" indent="-285750">
              <a:buFont typeface="Wingdings" panose="05000000000000000000" pitchFamily="2" charset="2"/>
              <a:buChar char="§"/>
            </a:pPr>
            <a:r>
              <a:rPr lang="en-US" sz="1500" dirty="0">
                <a:solidFill>
                  <a:srgbClr val="7C8C5F"/>
                </a:solidFill>
              </a:rPr>
              <a:t>We must focus on making our energy drinks of good flavor and taste, to make it preferred over other energy drinks.</a:t>
            </a:r>
          </a:p>
        </p:txBody>
      </p:sp>
      <p:sp>
        <p:nvSpPr>
          <p:cNvPr id="9" name="Rectangle 8">
            <a:extLst>
              <a:ext uri="{FF2B5EF4-FFF2-40B4-BE49-F238E27FC236}">
                <a16:creationId xmlns:a16="http://schemas.microsoft.com/office/drawing/2014/main" id="{5774799C-AE1A-A9CF-AD58-DC2EBF41C3EC}"/>
              </a:ext>
            </a:extLst>
          </p:cNvPr>
          <p:cNvSpPr/>
          <p:nvPr/>
        </p:nvSpPr>
        <p:spPr>
          <a:xfrm>
            <a:off x="638463" y="5480015"/>
            <a:ext cx="4672053" cy="1238833"/>
          </a:xfrm>
          <a:prstGeom prst="rect">
            <a:avLst/>
          </a:prstGeom>
          <a:noFill/>
          <a:ln w="38100">
            <a:solidFill>
              <a:srgbClr val="C16548"/>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B1CF48-2071-CE47-C822-53CCE3A4E860}"/>
              </a:ext>
            </a:extLst>
          </p:cNvPr>
          <p:cNvSpPr/>
          <p:nvPr/>
        </p:nvSpPr>
        <p:spPr>
          <a:xfrm>
            <a:off x="6168013" y="5340758"/>
            <a:ext cx="4823888" cy="1385751"/>
          </a:xfrm>
          <a:prstGeom prst="rect">
            <a:avLst/>
          </a:prstGeom>
          <a:noFill/>
          <a:ln w="38100">
            <a:solidFill>
              <a:srgbClr val="C16548"/>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2372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06A25-0569-0BFE-AB1C-FC206CC58B7F}"/>
              </a:ext>
            </a:extLst>
          </p:cNvPr>
          <p:cNvSpPr>
            <a:spLocks noGrp="1"/>
          </p:cNvSpPr>
          <p:nvPr>
            <p:ph type="ctrTitle"/>
          </p:nvPr>
        </p:nvSpPr>
        <p:spPr/>
        <p:txBody>
          <a:bodyPr/>
          <a:lstStyle/>
          <a:p>
            <a:r>
              <a:rPr lang="en-US" sz="6600" dirty="0"/>
              <a:t>RECOMMENDATIONS</a:t>
            </a:r>
            <a:br>
              <a:rPr lang="en-US" sz="6600" dirty="0"/>
            </a:br>
            <a:r>
              <a:rPr lang="en-US" sz="6600" dirty="0" err="1"/>
              <a:t>RECOMMENDATIONS</a:t>
            </a:r>
            <a:br>
              <a:rPr lang="en-US" sz="6600" dirty="0"/>
            </a:br>
            <a:r>
              <a:rPr lang="en-US" sz="6600" dirty="0" err="1"/>
              <a:t>RECOMMENDATIONS</a:t>
            </a:r>
            <a:br>
              <a:rPr lang="en-US" sz="6600" dirty="0">
                <a:solidFill>
                  <a:schemeClr val="bg1"/>
                </a:solidFill>
              </a:rPr>
            </a:br>
            <a:r>
              <a:rPr lang="en-US" sz="6600" dirty="0">
                <a:solidFill>
                  <a:schemeClr val="bg1"/>
                </a:solidFill>
              </a:rPr>
              <a:t>RECOMMENDATIONS  </a:t>
            </a:r>
            <a:br>
              <a:rPr lang="en-US" sz="6600" dirty="0"/>
            </a:br>
            <a:r>
              <a:rPr lang="en-US" sz="6600" dirty="0" err="1"/>
              <a:t>RECOMMENDATIONS</a:t>
            </a:r>
            <a:br>
              <a:rPr lang="en-US" sz="6600" dirty="0"/>
            </a:br>
            <a:r>
              <a:rPr lang="en-US" sz="6600" dirty="0" err="1"/>
              <a:t>RECOMMENDATIONS</a:t>
            </a:r>
            <a:br>
              <a:rPr lang="en-US" sz="6600" dirty="0"/>
            </a:br>
            <a:r>
              <a:rPr lang="en-US" sz="6600" dirty="0" err="1"/>
              <a:t>RECOMMENDATIONS</a:t>
            </a:r>
            <a:endParaRPr lang="en-US" sz="6600" dirty="0"/>
          </a:p>
        </p:txBody>
      </p:sp>
    </p:spTree>
    <p:extLst>
      <p:ext uri="{BB962C8B-B14F-4D97-AF65-F5344CB8AC3E}">
        <p14:creationId xmlns:p14="http://schemas.microsoft.com/office/powerpoint/2010/main" val="441880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DE7D47-0AA4-4FAF-E6F6-290D0E895D39}"/>
              </a:ext>
            </a:extLst>
          </p:cNvPr>
          <p:cNvSpPr>
            <a:spLocks noGrp="1"/>
          </p:cNvSpPr>
          <p:nvPr>
            <p:ph type="title"/>
          </p:nvPr>
        </p:nvSpPr>
        <p:spPr/>
        <p:txBody>
          <a:bodyPr/>
          <a:lstStyle/>
          <a:p>
            <a:r>
              <a:rPr lang="en-US" dirty="0"/>
              <a:t>Marketing</a:t>
            </a:r>
            <a:br>
              <a:rPr lang="en-US" dirty="0"/>
            </a:br>
            <a:r>
              <a:rPr lang="en-US" dirty="0"/>
              <a:t>plan</a:t>
            </a:r>
          </a:p>
        </p:txBody>
      </p:sp>
      <p:pic>
        <p:nvPicPr>
          <p:cNvPr id="18" name="Picture Placeholder 17" descr="Tag outline">
            <a:extLst>
              <a:ext uri="{FF2B5EF4-FFF2-40B4-BE49-F238E27FC236}">
                <a16:creationId xmlns:a16="http://schemas.microsoft.com/office/drawing/2014/main" id="{CD187774-6ADB-4DE4-13DC-40D123E4636F}"/>
              </a:ext>
            </a:extLst>
          </p:cNvPr>
          <p:cNvPicPr>
            <a:picLocks noGrp="1" noChangeAspect="1"/>
          </p:cNvPicPr>
          <p:nvPr>
            <p:ph type="pic" sz="quarter" idx="24"/>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pic>
        <p:nvPicPr>
          <p:cNvPr id="20" name="Picture Placeholder 19" descr="Packing Box Open outline">
            <a:extLst>
              <a:ext uri="{FF2B5EF4-FFF2-40B4-BE49-F238E27FC236}">
                <a16:creationId xmlns:a16="http://schemas.microsoft.com/office/drawing/2014/main" id="{7E440645-225C-A495-3796-F50752D488B2}"/>
              </a:ext>
            </a:extLst>
          </p:cNvPr>
          <p:cNvPicPr>
            <a:picLocks noGrp="1" noChangeAspect="1"/>
          </p:cNvPicPr>
          <p:nvPr>
            <p:ph type="pic" sz="quarter" idx="33"/>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p:pic>
      <p:pic>
        <p:nvPicPr>
          <p:cNvPr id="22" name="Picture Placeholder 21" descr="Marker outline">
            <a:extLst>
              <a:ext uri="{FF2B5EF4-FFF2-40B4-BE49-F238E27FC236}">
                <a16:creationId xmlns:a16="http://schemas.microsoft.com/office/drawing/2014/main" id="{C734FDE2-A083-C196-BF74-7659F6F4F08B}"/>
              </a:ext>
            </a:extLst>
          </p:cNvPr>
          <p:cNvPicPr>
            <a:picLocks noGrp="1" noChangeAspect="1"/>
          </p:cNvPicPr>
          <p:nvPr>
            <p:ph type="pic" sz="quarter" idx="30"/>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p:pic>
      <p:pic>
        <p:nvPicPr>
          <p:cNvPr id="24" name="Picture Placeholder 23" descr="Loan outline">
            <a:extLst>
              <a:ext uri="{FF2B5EF4-FFF2-40B4-BE49-F238E27FC236}">
                <a16:creationId xmlns:a16="http://schemas.microsoft.com/office/drawing/2014/main" id="{014DE197-C3BA-F6B3-76D8-091FDBC2F2E5}"/>
              </a:ext>
            </a:extLst>
          </p:cNvPr>
          <p:cNvPicPr>
            <a:picLocks noGrp="1" noChangeAspect="1"/>
          </p:cNvPicPr>
          <p:nvPr>
            <p:ph type="pic" sz="quarter" idx="27"/>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p:pic>
      <p:sp>
        <p:nvSpPr>
          <p:cNvPr id="2" name="Text Placeholder 1">
            <a:extLst>
              <a:ext uri="{FF2B5EF4-FFF2-40B4-BE49-F238E27FC236}">
                <a16:creationId xmlns:a16="http://schemas.microsoft.com/office/drawing/2014/main" id="{59ADD750-113F-552A-76BE-A45D3B116A13}"/>
              </a:ext>
            </a:extLst>
          </p:cNvPr>
          <p:cNvSpPr>
            <a:spLocks noGrp="1"/>
          </p:cNvSpPr>
          <p:nvPr>
            <p:ph type="body" sz="quarter" idx="13"/>
          </p:nvPr>
        </p:nvSpPr>
        <p:spPr/>
        <p:txBody>
          <a:bodyPr/>
          <a:lstStyle/>
          <a:p>
            <a:r>
              <a:rPr lang="en-US" dirty="0"/>
              <a:t>Price</a:t>
            </a:r>
          </a:p>
        </p:txBody>
      </p:sp>
      <p:sp>
        <p:nvSpPr>
          <p:cNvPr id="11" name="Text Placeholder 10">
            <a:extLst>
              <a:ext uri="{FF2B5EF4-FFF2-40B4-BE49-F238E27FC236}">
                <a16:creationId xmlns:a16="http://schemas.microsoft.com/office/drawing/2014/main" id="{5B957189-E242-4F90-CEC8-0EF45532016A}"/>
              </a:ext>
            </a:extLst>
          </p:cNvPr>
          <p:cNvSpPr>
            <a:spLocks noGrp="1"/>
          </p:cNvSpPr>
          <p:nvPr>
            <p:ph type="body" sz="quarter" idx="32"/>
          </p:nvPr>
        </p:nvSpPr>
        <p:spPr/>
        <p:txBody>
          <a:bodyPr/>
          <a:lstStyle/>
          <a:p>
            <a:r>
              <a:rPr lang="en-US" dirty="0"/>
              <a:t>Product</a:t>
            </a:r>
          </a:p>
        </p:txBody>
      </p:sp>
      <p:sp>
        <p:nvSpPr>
          <p:cNvPr id="9" name="Text Placeholder 8">
            <a:extLst>
              <a:ext uri="{FF2B5EF4-FFF2-40B4-BE49-F238E27FC236}">
                <a16:creationId xmlns:a16="http://schemas.microsoft.com/office/drawing/2014/main" id="{08B93739-F3CF-F1AC-5988-DAA79642D8A1}"/>
              </a:ext>
            </a:extLst>
          </p:cNvPr>
          <p:cNvSpPr>
            <a:spLocks noGrp="1"/>
          </p:cNvSpPr>
          <p:nvPr>
            <p:ph type="body" sz="quarter" idx="29"/>
          </p:nvPr>
        </p:nvSpPr>
        <p:spPr/>
        <p:txBody>
          <a:bodyPr/>
          <a:lstStyle/>
          <a:p>
            <a:r>
              <a:rPr lang="en-US" dirty="0"/>
              <a:t>Place</a:t>
            </a:r>
          </a:p>
        </p:txBody>
      </p:sp>
      <p:sp>
        <p:nvSpPr>
          <p:cNvPr id="7" name="Text Placeholder 6">
            <a:extLst>
              <a:ext uri="{FF2B5EF4-FFF2-40B4-BE49-F238E27FC236}">
                <a16:creationId xmlns:a16="http://schemas.microsoft.com/office/drawing/2014/main" id="{39B3B460-7E37-57DB-683F-AA8F3764AA87}"/>
              </a:ext>
            </a:extLst>
          </p:cNvPr>
          <p:cNvSpPr>
            <a:spLocks noGrp="1"/>
          </p:cNvSpPr>
          <p:nvPr>
            <p:ph type="body" sz="quarter" idx="26"/>
          </p:nvPr>
        </p:nvSpPr>
        <p:spPr/>
        <p:txBody>
          <a:bodyPr/>
          <a:lstStyle/>
          <a:p>
            <a:r>
              <a:rPr lang="en-US" dirty="0"/>
              <a:t>Promotion</a:t>
            </a:r>
          </a:p>
        </p:txBody>
      </p:sp>
      <p:sp>
        <p:nvSpPr>
          <p:cNvPr id="16" name="Text Placeholder 15">
            <a:extLst>
              <a:ext uri="{FF2B5EF4-FFF2-40B4-BE49-F238E27FC236}">
                <a16:creationId xmlns:a16="http://schemas.microsoft.com/office/drawing/2014/main" id="{C11A9913-E5BA-DDA1-AB45-909320CBD64C}"/>
              </a:ext>
            </a:extLst>
          </p:cNvPr>
          <p:cNvSpPr>
            <a:spLocks noGrp="1"/>
          </p:cNvSpPr>
          <p:nvPr>
            <p:ph type="body" sz="quarter" idx="36"/>
          </p:nvPr>
        </p:nvSpPr>
        <p:spPr/>
        <p:txBody>
          <a:bodyPr/>
          <a:lstStyle/>
          <a:p>
            <a:r>
              <a:rPr lang="en-US" dirty="0"/>
              <a:t>The ideal price of our energy drink for Indian market should be between Rs 50 and Rs 150.</a:t>
            </a:r>
          </a:p>
          <a:p>
            <a:r>
              <a:rPr lang="en-US" dirty="0"/>
              <a:t>Indian consumers do not prefer a price of Rs 150 and above.</a:t>
            </a:r>
          </a:p>
        </p:txBody>
      </p:sp>
      <p:sp>
        <p:nvSpPr>
          <p:cNvPr id="15" name="Text Placeholder 14">
            <a:extLst>
              <a:ext uri="{FF2B5EF4-FFF2-40B4-BE49-F238E27FC236}">
                <a16:creationId xmlns:a16="http://schemas.microsoft.com/office/drawing/2014/main" id="{340708AD-D572-3817-A65B-4D7F9E4C488A}"/>
              </a:ext>
            </a:extLst>
          </p:cNvPr>
          <p:cNvSpPr>
            <a:spLocks noGrp="1"/>
          </p:cNvSpPr>
          <p:nvPr>
            <p:ph type="body" sz="quarter" idx="35"/>
          </p:nvPr>
        </p:nvSpPr>
        <p:spPr/>
        <p:txBody>
          <a:bodyPr/>
          <a:lstStyle/>
          <a:p>
            <a:r>
              <a:rPr lang="en-US" dirty="0"/>
              <a:t>Compact and portable cans</a:t>
            </a:r>
          </a:p>
          <a:p>
            <a:r>
              <a:rPr lang="en-US" dirty="0"/>
              <a:t>Good taste and flavor</a:t>
            </a:r>
          </a:p>
          <a:p>
            <a:r>
              <a:rPr lang="en-US" dirty="0"/>
              <a:t>Healthy </a:t>
            </a:r>
          </a:p>
          <a:p>
            <a:r>
              <a:rPr lang="en-US" dirty="0"/>
              <a:t>Natural and organic ingredients.</a:t>
            </a:r>
          </a:p>
        </p:txBody>
      </p:sp>
      <p:sp>
        <p:nvSpPr>
          <p:cNvPr id="14" name="Text Placeholder 13">
            <a:extLst>
              <a:ext uri="{FF2B5EF4-FFF2-40B4-BE49-F238E27FC236}">
                <a16:creationId xmlns:a16="http://schemas.microsoft.com/office/drawing/2014/main" id="{4526266B-8E80-C7BD-6CCC-6F97E7AE7843}"/>
              </a:ext>
            </a:extLst>
          </p:cNvPr>
          <p:cNvSpPr>
            <a:spLocks noGrp="1"/>
          </p:cNvSpPr>
          <p:nvPr>
            <p:ph type="body" sz="quarter" idx="34"/>
          </p:nvPr>
        </p:nvSpPr>
        <p:spPr/>
        <p:txBody>
          <a:bodyPr/>
          <a:lstStyle/>
          <a:p>
            <a:r>
              <a:rPr lang="en-US" dirty="0"/>
              <a:t>Locally available</a:t>
            </a:r>
          </a:p>
          <a:p>
            <a:r>
              <a:rPr lang="en-US" dirty="0"/>
              <a:t>Available at all Supermarkets</a:t>
            </a:r>
          </a:p>
        </p:txBody>
      </p:sp>
      <p:sp>
        <p:nvSpPr>
          <p:cNvPr id="13" name="Text Placeholder 12">
            <a:extLst>
              <a:ext uri="{FF2B5EF4-FFF2-40B4-BE49-F238E27FC236}">
                <a16:creationId xmlns:a16="http://schemas.microsoft.com/office/drawing/2014/main" id="{9BE27B7B-4DD9-C00C-5E6A-96B519B61245}"/>
              </a:ext>
            </a:extLst>
          </p:cNvPr>
          <p:cNvSpPr>
            <a:spLocks noGrp="1"/>
          </p:cNvSpPr>
          <p:nvPr>
            <p:ph type="body" sz="quarter" idx="25"/>
          </p:nvPr>
        </p:nvSpPr>
        <p:spPr/>
        <p:txBody>
          <a:bodyPr/>
          <a:lstStyle/>
          <a:p>
            <a:r>
              <a:rPr lang="en-US" dirty="0"/>
              <a:t>Online advertisements</a:t>
            </a:r>
          </a:p>
          <a:p>
            <a:r>
              <a:rPr lang="en-US" dirty="0"/>
              <a:t>TV commercials</a:t>
            </a:r>
          </a:p>
        </p:txBody>
      </p:sp>
      <p:sp>
        <p:nvSpPr>
          <p:cNvPr id="4" name="Slide Number Placeholder 3">
            <a:extLst>
              <a:ext uri="{FF2B5EF4-FFF2-40B4-BE49-F238E27FC236}">
                <a16:creationId xmlns:a16="http://schemas.microsoft.com/office/drawing/2014/main" id="{68493EA4-ADA3-5220-BB00-52821F87DC0F}"/>
              </a:ext>
            </a:extLst>
          </p:cNvPr>
          <p:cNvSpPr>
            <a:spLocks noGrp="1"/>
          </p:cNvSpPr>
          <p:nvPr>
            <p:ph type="sldNum" sz="quarter" idx="23"/>
          </p:nvPr>
        </p:nvSpPr>
        <p:spPr/>
        <p:txBody>
          <a:bodyPr/>
          <a:lstStyle/>
          <a:p>
            <a:fld id="{295C7AAE-A677-454A-8BDB-62A0650ACE98}" type="slidenum">
              <a:rPr lang="en-US" smtClean="0"/>
              <a:pPr/>
              <a:t>32</a:t>
            </a:fld>
            <a:endParaRPr lang="en-US" dirty="0"/>
          </a:p>
        </p:txBody>
      </p:sp>
    </p:spTree>
    <p:extLst>
      <p:ext uri="{BB962C8B-B14F-4D97-AF65-F5344CB8AC3E}">
        <p14:creationId xmlns:p14="http://schemas.microsoft.com/office/powerpoint/2010/main" val="1820721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4B33-435F-6B55-E73C-CA339BFC2445}"/>
              </a:ext>
            </a:extLst>
          </p:cNvPr>
          <p:cNvSpPr>
            <a:spLocks noGrp="1"/>
          </p:cNvSpPr>
          <p:nvPr>
            <p:ph type="title"/>
          </p:nvPr>
        </p:nvSpPr>
        <p:spPr>
          <a:xfrm>
            <a:off x="0" y="216317"/>
            <a:ext cx="12129984" cy="538095"/>
          </a:xfrm>
        </p:spPr>
        <p:txBody>
          <a:bodyPr/>
          <a:lstStyle/>
          <a:p>
            <a:r>
              <a:rPr lang="en-US" sz="1800" b="1" dirty="0">
                <a:latin typeface="+mn-lt"/>
              </a:rPr>
              <a:t>What immediate improvements can we bring to the product? </a:t>
            </a:r>
          </a:p>
        </p:txBody>
      </p:sp>
      <p:sp>
        <p:nvSpPr>
          <p:cNvPr id="6" name="Slide Number Placeholder 5">
            <a:extLst>
              <a:ext uri="{FF2B5EF4-FFF2-40B4-BE49-F238E27FC236}">
                <a16:creationId xmlns:a16="http://schemas.microsoft.com/office/drawing/2014/main" id="{CB6CC904-B5CC-B3FC-A3D1-2E570874E7AE}"/>
              </a:ext>
            </a:extLst>
          </p:cNvPr>
          <p:cNvSpPr>
            <a:spLocks noGrp="1"/>
          </p:cNvSpPr>
          <p:nvPr>
            <p:ph type="sldNum" sz="quarter" idx="23"/>
          </p:nvPr>
        </p:nvSpPr>
        <p:spPr/>
        <p:txBody>
          <a:bodyPr/>
          <a:lstStyle/>
          <a:p>
            <a:fld id="{295C7AAE-A677-454A-8BDB-62A0650ACE98}" type="slidenum">
              <a:rPr lang="en-US" smtClean="0"/>
              <a:pPr/>
              <a:t>33</a:t>
            </a:fld>
            <a:endParaRPr lang="en-US" dirty="0"/>
          </a:p>
        </p:txBody>
      </p:sp>
      <p:sp>
        <p:nvSpPr>
          <p:cNvPr id="7" name="TextBox 6">
            <a:extLst>
              <a:ext uri="{FF2B5EF4-FFF2-40B4-BE49-F238E27FC236}">
                <a16:creationId xmlns:a16="http://schemas.microsoft.com/office/drawing/2014/main" id="{CE7DB427-804B-0CE2-316F-8361DF710726}"/>
              </a:ext>
            </a:extLst>
          </p:cNvPr>
          <p:cNvSpPr txBox="1"/>
          <p:nvPr/>
        </p:nvSpPr>
        <p:spPr>
          <a:xfrm>
            <a:off x="510971" y="1214127"/>
            <a:ext cx="11009249" cy="1569660"/>
          </a:xfrm>
          <a:prstGeom prst="rect">
            <a:avLst/>
          </a:prstGeom>
          <a:noFill/>
        </p:spPr>
        <p:txBody>
          <a:bodyPr wrap="square">
            <a:spAutoFit/>
          </a:bodyPr>
          <a:lstStyle/>
          <a:p>
            <a:pPr marL="285750" indent="-285750">
              <a:buFont typeface="Wingdings" panose="05000000000000000000" pitchFamily="2" charset="2"/>
              <a:buChar char="§"/>
            </a:pPr>
            <a:r>
              <a:rPr lang="en-US" sz="1600" spc="50" dirty="0" err="1">
                <a:solidFill>
                  <a:srgbClr val="C16548"/>
                </a:solidFill>
              </a:rPr>
              <a:t>CodeX</a:t>
            </a:r>
            <a:r>
              <a:rPr lang="en-US" sz="1600" spc="50" dirty="0">
                <a:solidFill>
                  <a:srgbClr val="C16548"/>
                </a:solidFill>
              </a:rPr>
              <a:t> should focus on making Energy drinks in Compact and portable cans and Innovative bottle designs packaging since more than 70% of the consumers prefers energy drinks in cans and bottles.</a:t>
            </a:r>
          </a:p>
          <a:p>
            <a:pPr marL="285750" indent="-285750">
              <a:buFont typeface="Wingdings" panose="05000000000000000000" pitchFamily="2" charset="2"/>
              <a:buChar char="§"/>
            </a:pPr>
            <a:r>
              <a:rPr lang="en-US" sz="1600" spc="50" dirty="0">
                <a:solidFill>
                  <a:srgbClr val="C16548"/>
                </a:solidFill>
              </a:rPr>
              <a:t>These two packaging will help in following ways and make our brand reach a wider audience:</a:t>
            </a:r>
          </a:p>
          <a:p>
            <a:pPr marL="342900" indent="-342900">
              <a:buFont typeface="+mj-lt"/>
              <a:buAutoNum type="alphaLcParenR"/>
            </a:pPr>
            <a:r>
              <a:rPr lang="en-US" sz="1600" spc="50" dirty="0">
                <a:solidFill>
                  <a:srgbClr val="C16548"/>
                </a:solidFill>
              </a:rPr>
              <a:t>Easy to carry </a:t>
            </a:r>
          </a:p>
          <a:p>
            <a:pPr marL="342900" indent="-342900">
              <a:buFont typeface="+mj-lt"/>
              <a:buAutoNum type="alphaLcParenR"/>
            </a:pPr>
            <a:r>
              <a:rPr lang="en-US" sz="1600" spc="50" dirty="0">
                <a:solidFill>
                  <a:srgbClr val="C16548"/>
                </a:solidFill>
              </a:rPr>
              <a:t>Easy to store</a:t>
            </a:r>
          </a:p>
          <a:p>
            <a:pPr marL="342900" indent="-342900">
              <a:buFont typeface="+mj-lt"/>
              <a:buAutoNum type="alphaLcParenR"/>
            </a:pPr>
            <a:r>
              <a:rPr lang="en-US" sz="1600" spc="50" dirty="0">
                <a:solidFill>
                  <a:srgbClr val="C16548"/>
                </a:solidFill>
              </a:rPr>
              <a:t>Cost effective</a:t>
            </a:r>
          </a:p>
        </p:txBody>
      </p:sp>
      <p:sp>
        <p:nvSpPr>
          <p:cNvPr id="3" name="Title 1">
            <a:extLst>
              <a:ext uri="{FF2B5EF4-FFF2-40B4-BE49-F238E27FC236}">
                <a16:creationId xmlns:a16="http://schemas.microsoft.com/office/drawing/2014/main" id="{3CD8ACF4-4726-BE4C-BBEB-8424E774910B}"/>
              </a:ext>
            </a:extLst>
          </p:cNvPr>
          <p:cNvSpPr txBox="1">
            <a:spLocks/>
          </p:cNvSpPr>
          <p:nvPr/>
        </p:nvSpPr>
        <p:spPr>
          <a:xfrm>
            <a:off x="510971" y="808841"/>
            <a:ext cx="2394137" cy="268208"/>
          </a:xfrm>
          <a:prstGeom prst="rect">
            <a:avLst/>
          </a:prstGeom>
        </p:spPr>
        <p:txBody>
          <a:bodyPr vert="horz" lIns="0" tIns="0" rIns="0" bIns="0" rtlCol="0" anchor="t">
            <a:noAutofit/>
          </a:bodyPr>
          <a:lstStyle>
            <a:lvl1pPr algn="ctr" defTabSz="914400" rtl="0" eaLnBrk="1" latinLnBrk="0" hangingPunct="1">
              <a:lnSpc>
                <a:spcPct val="90000"/>
              </a:lnSpc>
              <a:spcBef>
                <a:spcPct val="0"/>
              </a:spcBef>
              <a:buNone/>
              <a:defRPr sz="5500" kern="1200" spc="500" baseline="0">
                <a:solidFill>
                  <a:schemeClr val="accent4"/>
                </a:solidFill>
                <a:latin typeface="+mj-lt"/>
                <a:ea typeface="+mj-ea"/>
                <a:cs typeface="+mj-cs"/>
              </a:defRPr>
            </a:lvl1pPr>
          </a:lstStyle>
          <a:p>
            <a:r>
              <a:rPr lang="en-US" sz="1600" dirty="0">
                <a:solidFill>
                  <a:srgbClr val="7C8C5F"/>
                </a:solidFill>
              </a:rPr>
              <a:t>1. packaging</a:t>
            </a:r>
          </a:p>
        </p:txBody>
      </p:sp>
      <p:pic>
        <p:nvPicPr>
          <p:cNvPr id="5" name="Picture 4">
            <a:extLst>
              <a:ext uri="{FF2B5EF4-FFF2-40B4-BE49-F238E27FC236}">
                <a16:creationId xmlns:a16="http://schemas.microsoft.com/office/drawing/2014/main" id="{03F8DADA-55DF-11A5-2C61-7D5BE78381D1}"/>
              </a:ext>
            </a:extLst>
          </p:cNvPr>
          <p:cNvPicPr>
            <a:picLocks noChangeAspect="1"/>
          </p:cNvPicPr>
          <p:nvPr/>
        </p:nvPicPr>
        <p:blipFill>
          <a:blip r:embed="rId3"/>
          <a:stretch>
            <a:fillRect/>
          </a:stretch>
        </p:blipFill>
        <p:spPr>
          <a:xfrm>
            <a:off x="2546147" y="2920865"/>
            <a:ext cx="6565196" cy="3538823"/>
          </a:xfrm>
          <a:prstGeom prst="rect">
            <a:avLst/>
          </a:prstGeom>
        </p:spPr>
      </p:pic>
    </p:spTree>
    <p:extLst>
      <p:ext uri="{BB962C8B-B14F-4D97-AF65-F5344CB8AC3E}">
        <p14:creationId xmlns:p14="http://schemas.microsoft.com/office/powerpoint/2010/main" val="2470031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4B33-435F-6B55-E73C-CA339BFC2445}"/>
              </a:ext>
            </a:extLst>
          </p:cNvPr>
          <p:cNvSpPr>
            <a:spLocks noGrp="1"/>
          </p:cNvSpPr>
          <p:nvPr>
            <p:ph type="title"/>
          </p:nvPr>
        </p:nvSpPr>
        <p:spPr>
          <a:xfrm>
            <a:off x="0" y="216317"/>
            <a:ext cx="12129984" cy="538095"/>
          </a:xfrm>
        </p:spPr>
        <p:txBody>
          <a:bodyPr/>
          <a:lstStyle/>
          <a:p>
            <a:r>
              <a:rPr lang="en-US" sz="1800" b="1" dirty="0">
                <a:latin typeface="+mn-lt"/>
              </a:rPr>
              <a:t>What immediate improvements can we bring to the product? </a:t>
            </a:r>
          </a:p>
        </p:txBody>
      </p:sp>
      <p:sp>
        <p:nvSpPr>
          <p:cNvPr id="6" name="Slide Number Placeholder 5">
            <a:extLst>
              <a:ext uri="{FF2B5EF4-FFF2-40B4-BE49-F238E27FC236}">
                <a16:creationId xmlns:a16="http://schemas.microsoft.com/office/drawing/2014/main" id="{CB6CC904-B5CC-B3FC-A3D1-2E570874E7AE}"/>
              </a:ext>
            </a:extLst>
          </p:cNvPr>
          <p:cNvSpPr>
            <a:spLocks noGrp="1"/>
          </p:cNvSpPr>
          <p:nvPr>
            <p:ph type="sldNum" sz="quarter" idx="23"/>
          </p:nvPr>
        </p:nvSpPr>
        <p:spPr/>
        <p:txBody>
          <a:bodyPr/>
          <a:lstStyle/>
          <a:p>
            <a:fld id="{295C7AAE-A677-454A-8BDB-62A0650ACE98}" type="slidenum">
              <a:rPr lang="en-US" smtClean="0"/>
              <a:pPr/>
              <a:t>34</a:t>
            </a:fld>
            <a:endParaRPr lang="en-US" dirty="0"/>
          </a:p>
        </p:txBody>
      </p:sp>
      <p:sp>
        <p:nvSpPr>
          <p:cNvPr id="7" name="TextBox 6">
            <a:extLst>
              <a:ext uri="{FF2B5EF4-FFF2-40B4-BE49-F238E27FC236}">
                <a16:creationId xmlns:a16="http://schemas.microsoft.com/office/drawing/2014/main" id="{CE7DB427-804B-0CE2-316F-8361DF710726}"/>
              </a:ext>
            </a:extLst>
          </p:cNvPr>
          <p:cNvSpPr txBox="1"/>
          <p:nvPr/>
        </p:nvSpPr>
        <p:spPr>
          <a:xfrm>
            <a:off x="510971" y="1268556"/>
            <a:ext cx="11009249" cy="2308324"/>
          </a:xfrm>
          <a:prstGeom prst="rect">
            <a:avLst/>
          </a:prstGeom>
          <a:noFill/>
        </p:spPr>
        <p:txBody>
          <a:bodyPr wrap="square">
            <a:spAutoFit/>
          </a:bodyPr>
          <a:lstStyle/>
          <a:p>
            <a:pPr marL="285750" indent="-285750">
              <a:buFont typeface="Wingdings" panose="05000000000000000000" pitchFamily="2" charset="2"/>
              <a:buChar char="§"/>
            </a:pPr>
            <a:r>
              <a:rPr lang="en-US" sz="1600" spc="50" dirty="0">
                <a:solidFill>
                  <a:srgbClr val="C16548"/>
                </a:solidFill>
              </a:rPr>
              <a:t>The major reason in both Tier 1 and Tier 2 cities for the consumers for not trying our energy drink was Availability.</a:t>
            </a:r>
          </a:p>
          <a:p>
            <a:pPr marL="285750" indent="-285750">
              <a:buFont typeface="Wingdings" panose="05000000000000000000" pitchFamily="2" charset="2"/>
              <a:buChar char="§"/>
            </a:pPr>
            <a:r>
              <a:rPr lang="en-US" sz="1600" spc="50" dirty="0">
                <a:solidFill>
                  <a:srgbClr val="C16548"/>
                </a:solidFill>
              </a:rPr>
              <a:t>We should work on making our Energy drink locally available by making them available in Supermarkets ( leading purchase locations), making them available in 24*7 stores.</a:t>
            </a:r>
          </a:p>
          <a:p>
            <a:pPr marL="285750" indent="-285750">
              <a:buFont typeface="Wingdings" panose="05000000000000000000" pitchFamily="2" charset="2"/>
              <a:buChar char="§"/>
            </a:pPr>
            <a:r>
              <a:rPr lang="en-US" sz="1600" spc="50" dirty="0">
                <a:solidFill>
                  <a:srgbClr val="C16548"/>
                </a:solidFill>
              </a:rPr>
              <a:t>Availability helps in :</a:t>
            </a:r>
          </a:p>
          <a:p>
            <a:pPr marL="342900" indent="-342900">
              <a:buFont typeface="+mj-lt"/>
              <a:buAutoNum type="alphaLcParenR"/>
            </a:pPr>
            <a:r>
              <a:rPr lang="en-US" sz="1600" spc="50" dirty="0">
                <a:solidFill>
                  <a:srgbClr val="C16548"/>
                </a:solidFill>
              </a:rPr>
              <a:t>Increasing sales</a:t>
            </a:r>
          </a:p>
          <a:p>
            <a:pPr marL="342900" indent="-342900">
              <a:buFont typeface="+mj-lt"/>
              <a:buAutoNum type="alphaLcParenR"/>
            </a:pPr>
            <a:r>
              <a:rPr lang="en-US" sz="1600" spc="50" dirty="0">
                <a:solidFill>
                  <a:srgbClr val="C16548"/>
                </a:solidFill>
              </a:rPr>
              <a:t>Reaching a wider audience</a:t>
            </a:r>
          </a:p>
          <a:p>
            <a:pPr marL="342900" indent="-342900">
              <a:buFont typeface="+mj-lt"/>
              <a:buAutoNum type="alphaLcParenR"/>
            </a:pPr>
            <a:r>
              <a:rPr lang="en-US" sz="1600" spc="50" dirty="0">
                <a:solidFill>
                  <a:srgbClr val="C16548"/>
                </a:solidFill>
              </a:rPr>
              <a:t>Brand awareness</a:t>
            </a:r>
          </a:p>
          <a:p>
            <a:pPr marL="342900" indent="-342900">
              <a:buFont typeface="+mj-lt"/>
              <a:buAutoNum type="alphaLcParenR"/>
            </a:pPr>
            <a:r>
              <a:rPr lang="en-US" sz="1600" spc="50" dirty="0">
                <a:solidFill>
                  <a:srgbClr val="C16548"/>
                </a:solidFill>
              </a:rPr>
              <a:t>Build brand reputation</a:t>
            </a:r>
          </a:p>
        </p:txBody>
      </p:sp>
      <p:sp>
        <p:nvSpPr>
          <p:cNvPr id="3" name="Title 1">
            <a:extLst>
              <a:ext uri="{FF2B5EF4-FFF2-40B4-BE49-F238E27FC236}">
                <a16:creationId xmlns:a16="http://schemas.microsoft.com/office/drawing/2014/main" id="{3CD8ACF4-4726-BE4C-BBEB-8424E774910B}"/>
              </a:ext>
            </a:extLst>
          </p:cNvPr>
          <p:cNvSpPr txBox="1">
            <a:spLocks/>
          </p:cNvSpPr>
          <p:nvPr/>
        </p:nvSpPr>
        <p:spPr>
          <a:xfrm>
            <a:off x="510971" y="808841"/>
            <a:ext cx="2635000" cy="268208"/>
          </a:xfrm>
          <a:prstGeom prst="rect">
            <a:avLst/>
          </a:prstGeom>
        </p:spPr>
        <p:txBody>
          <a:bodyPr vert="horz" lIns="0" tIns="0" rIns="0" bIns="0" rtlCol="0" anchor="t">
            <a:noAutofit/>
          </a:bodyPr>
          <a:lstStyle>
            <a:lvl1pPr algn="ctr" defTabSz="914400" rtl="0" eaLnBrk="1" latinLnBrk="0" hangingPunct="1">
              <a:lnSpc>
                <a:spcPct val="90000"/>
              </a:lnSpc>
              <a:spcBef>
                <a:spcPct val="0"/>
              </a:spcBef>
              <a:buNone/>
              <a:defRPr sz="5500" kern="1200" spc="500" baseline="0">
                <a:solidFill>
                  <a:schemeClr val="accent4"/>
                </a:solidFill>
                <a:latin typeface="+mj-lt"/>
                <a:ea typeface="+mj-ea"/>
                <a:cs typeface="+mj-cs"/>
              </a:defRPr>
            </a:lvl1pPr>
          </a:lstStyle>
          <a:p>
            <a:r>
              <a:rPr lang="en-US" sz="1600" dirty="0">
                <a:solidFill>
                  <a:srgbClr val="7C8C5F"/>
                </a:solidFill>
              </a:rPr>
              <a:t>2. availability</a:t>
            </a:r>
          </a:p>
        </p:txBody>
      </p:sp>
      <p:pic>
        <p:nvPicPr>
          <p:cNvPr id="8" name="Picture 7" descr="A screenshot of a computer&#10;&#10;Description automatically generated">
            <a:extLst>
              <a:ext uri="{FF2B5EF4-FFF2-40B4-BE49-F238E27FC236}">
                <a16:creationId xmlns:a16="http://schemas.microsoft.com/office/drawing/2014/main" id="{3011FA86-000A-2D6E-EFFE-574F46189371}"/>
              </a:ext>
            </a:extLst>
          </p:cNvPr>
          <p:cNvPicPr>
            <a:picLocks noChangeAspect="1"/>
          </p:cNvPicPr>
          <p:nvPr/>
        </p:nvPicPr>
        <p:blipFill rotWithShape="1">
          <a:blip r:embed="rId3"/>
          <a:srcRect l="32995" t="45319" r="35692" b="17894"/>
          <a:stretch/>
        </p:blipFill>
        <p:spPr>
          <a:xfrm>
            <a:off x="3706585" y="3429000"/>
            <a:ext cx="4778829" cy="2944584"/>
          </a:xfrm>
          <a:prstGeom prst="rect">
            <a:avLst/>
          </a:prstGeom>
        </p:spPr>
      </p:pic>
    </p:spTree>
    <p:extLst>
      <p:ext uri="{BB962C8B-B14F-4D97-AF65-F5344CB8AC3E}">
        <p14:creationId xmlns:p14="http://schemas.microsoft.com/office/powerpoint/2010/main" val="2664197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4B33-435F-6B55-E73C-CA339BFC2445}"/>
              </a:ext>
            </a:extLst>
          </p:cNvPr>
          <p:cNvSpPr>
            <a:spLocks noGrp="1"/>
          </p:cNvSpPr>
          <p:nvPr>
            <p:ph type="title"/>
          </p:nvPr>
        </p:nvSpPr>
        <p:spPr>
          <a:xfrm>
            <a:off x="0" y="216317"/>
            <a:ext cx="12129984" cy="538095"/>
          </a:xfrm>
        </p:spPr>
        <p:txBody>
          <a:bodyPr/>
          <a:lstStyle/>
          <a:p>
            <a:r>
              <a:rPr lang="en-US" sz="1800" b="1" dirty="0">
                <a:latin typeface="+mn-lt"/>
              </a:rPr>
              <a:t>What immediate improvements can we bring to the product? </a:t>
            </a:r>
          </a:p>
        </p:txBody>
      </p:sp>
      <p:sp>
        <p:nvSpPr>
          <p:cNvPr id="6" name="Slide Number Placeholder 5">
            <a:extLst>
              <a:ext uri="{FF2B5EF4-FFF2-40B4-BE49-F238E27FC236}">
                <a16:creationId xmlns:a16="http://schemas.microsoft.com/office/drawing/2014/main" id="{CB6CC904-B5CC-B3FC-A3D1-2E570874E7AE}"/>
              </a:ext>
            </a:extLst>
          </p:cNvPr>
          <p:cNvSpPr>
            <a:spLocks noGrp="1"/>
          </p:cNvSpPr>
          <p:nvPr>
            <p:ph type="sldNum" sz="quarter" idx="23"/>
          </p:nvPr>
        </p:nvSpPr>
        <p:spPr/>
        <p:txBody>
          <a:bodyPr/>
          <a:lstStyle/>
          <a:p>
            <a:fld id="{295C7AAE-A677-454A-8BDB-62A0650ACE98}" type="slidenum">
              <a:rPr lang="en-US" smtClean="0"/>
              <a:pPr/>
              <a:t>35</a:t>
            </a:fld>
            <a:endParaRPr lang="en-US" dirty="0"/>
          </a:p>
        </p:txBody>
      </p:sp>
      <p:sp>
        <p:nvSpPr>
          <p:cNvPr id="7" name="TextBox 6">
            <a:extLst>
              <a:ext uri="{FF2B5EF4-FFF2-40B4-BE49-F238E27FC236}">
                <a16:creationId xmlns:a16="http://schemas.microsoft.com/office/drawing/2014/main" id="{CE7DB427-804B-0CE2-316F-8361DF710726}"/>
              </a:ext>
            </a:extLst>
          </p:cNvPr>
          <p:cNvSpPr txBox="1"/>
          <p:nvPr/>
        </p:nvSpPr>
        <p:spPr>
          <a:xfrm>
            <a:off x="510971" y="1214127"/>
            <a:ext cx="11009249" cy="2246769"/>
          </a:xfrm>
          <a:prstGeom prst="rect">
            <a:avLst/>
          </a:prstGeom>
          <a:noFill/>
        </p:spPr>
        <p:txBody>
          <a:bodyPr wrap="square">
            <a:spAutoFit/>
          </a:bodyPr>
          <a:lstStyle/>
          <a:p>
            <a:pPr marL="285750" indent="-285750">
              <a:buFont typeface="Wingdings" panose="05000000000000000000" pitchFamily="2" charset="2"/>
              <a:buChar char="§"/>
            </a:pPr>
            <a:r>
              <a:rPr lang="en-US" sz="1400" spc="50" dirty="0">
                <a:solidFill>
                  <a:srgbClr val="C16548"/>
                </a:solidFill>
              </a:rPr>
              <a:t>Nowadays, people are Health conscious and are hence moving towards Energy drinks with Healthy ingredients.</a:t>
            </a:r>
          </a:p>
          <a:p>
            <a:pPr marL="285750" indent="-285750">
              <a:buFont typeface="Wingdings" panose="05000000000000000000" pitchFamily="2" charset="2"/>
              <a:buChar char="§"/>
            </a:pPr>
            <a:r>
              <a:rPr lang="en-US" sz="1400" spc="50" dirty="0" err="1">
                <a:solidFill>
                  <a:srgbClr val="C16548"/>
                </a:solidFill>
              </a:rPr>
              <a:t>CodeX</a:t>
            </a:r>
            <a:r>
              <a:rPr lang="en-US" sz="1400" spc="50" dirty="0">
                <a:solidFill>
                  <a:srgbClr val="C16548"/>
                </a:solidFill>
              </a:rPr>
              <a:t> should focus on increasing healthy ingredients in their energy drinks such as Vitamins.</a:t>
            </a:r>
          </a:p>
          <a:p>
            <a:pPr marL="285750" indent="-285750">
              <a:buFont typeface="Wingdings" panose="05000000000000000000" pitchFamily="2" charset="2"/>
              <a:buChar char="§"/>
            </a:pPr>
            <a:r>
              <a:rPr lang="en-US" sz="1400" spc="50" dirty="0">
                <a:solidFill>
                  <a:srgbClr val="C16548"/>
                </a:solidFill>
              </a:rPr>
              <a:t>Around 26% of the respondents have Vitamins as their preferred ingredient in Energy drinks.</a:t>
            </a:r>
          </a:p>
          <a:p>
            <a:pPr marL="285750" indent="-285750">
              <a:buFont typeface="Wingdings" panose="05000000000000000000" pitchFamily="2" charset="2"/>
              <a:buChar char="§"/>
            </a:pPr>
            <a:r>
              <a:rPr lang="en-US" sz="1400" spc="50" dirty="0">
                <a:solidFill>
                  <a:srgbClr val="C16548"/>
                </a:solidFill>
              </a:rPr>
              <a:t>We can also have a different variant of our energy drinks with Natural or organic ingredients</a:t>
            </a:r>
          </a:p>
          <a:p>
            <a:endParaRPr lang="en-US" sz="1400" b="1" u="sng" dirty="0">
              <a:solidFill>
                <a:srgbClr val="7C8C5F"/>
              </a:solidFill>
            </a:endParaRPr>
          </a:p>
          <a:p>
            <a:r>
              <a:rPr lang="en-US" sz="1400" b="1" u="sng" dirty="0">
                <a:solidFill>
                  <a:srgbClr val="7C8C5F"/>
                </a:solidFill>
              </a:rPr>
              <a:t>FLAVOR &amp; TASTE</a:t>
            </a:r>
          </a:p>
          <a:p>
            <a:pPr marL="285750" indent="-285750">
              <a:buFont typeface="Wingdings" panose="05000000000000000000" pitchFamily="2" charset="2"/>
              <a:buChar char="§"/>
            </a:pPr>
            <a:r>
              <a:rPr lang="en-US" sz="1400" spc="50" dirty="0" err="1">
                <a:solidFill>
                  <a:srgbClr val="C16548"/>
                </a:solidFill>
              </a:rPr>
              <a:t>CodeX</a:t>
            </a:r>
            <a:r>
              <a:rPr lang="en-US" sz="1400" spc="50" dirty="0">
                <a:solidFill>
                  <a:srgbClr val="C16548"/>
                </a:solidFill>
              </a:rPr>
              <a:t> should focus on improving the taste of their energy drinks since taste is one of the major reason why consumers do not prefer a brand over other</a:t>
            </a:r>
          </a:p>
          <a:p>
            <a:pPr marL="285750" indent="-285750">
              <a:buFont typeface="Wingdings" panose="05000000000000000000" pitchFamily="2" charset="2"/>
              <a:buChar char="§"/>
            </a:pPr>
            <a:r>
              <a:rPr lang="en-US" sz="1400" spc="50" dirty="0">
                <a:solidFill>
                  <a:srgbClr val="C16548"/>
                </a:solidFill>
              </a:rPr>
              <a:t>Secondly, </a:t>
            </a:r>
            <a:r>
              <a:rPr lang="en-US" sz="1400" spc="50" dirty="0" err="1">
                <a:solidFill>
                  <a:srgbClr val="C16548"/>
                </a:solidFill>
              </a:rPr>
              <a:t>CodeX</a:t>
            </a:r>
            <a:r>
              <a:rPr lang="en-US" sz="1400" spc="50" dirty="0">
                <a:solidFill>
                  <a:srgbClr val="C16548"/>
                </a:solidFill>
              </a:rPr>
              <a:t> should provide its energy drink in different flavor variants.</a:t>
            </a:r>
          </a:p>
          <a:p>
            <a:endParaRPr lang="en-US" sz="1400" dirty="0">
              <a:solidFill>
                <a:srgbClr val="7C8C5F"/>
              </a:solidFill>
            </a:endParaRPr>
          </a:p>
        </p:txBody>
      </p:sp>
      <p:sp>
        <p:nvSpPr>
          <p:cNvPr id="3" name="Title 1">
            <a:extLst>
              <a:ext uri="{FF2B5EF4-FFF2-40B4-BE49-F238E27FC236}">
                <a16:creationId xmlns:a16="http://schemas.microsoft.com/office/drawing/2014/main" id="{3CD8ACF4-4726-BE4C-BBEB-8424E774910B}"/>
              </a:ext>
            </a:extLst>
          </p:cNvPr>
          <p:cNvSpPr txBox="1">
            <a:spLocks/>
          </p:cNvSpPr>
          <p:nvPr/>
        </p:nvSpPr>
        <p:spPr>
          <a:xfrm>
            <a:off x="510971" y="808841"/>
            <a:ext cx="6249058" cy="338554"/>
          </a:xfrm>
          <a:prstGeom prst="rect">
            <a:avLst/>
          </a:prstGeom>
        </p:spPr>
        <p:txBody>
          <a:bodyPr vert="horz" lIns="0" tIns="0" rIns="0" bIns="0" rtlCol="0" anchor="t">
            <a:noAutofit/>
          </a:bodyPr>
          <a:lstStyle>
            <a:lvl1pPr algn="ctr" defTabSz="914400" rtl="0" eaLnBrk="1" latinLnBrk="0" hangingPunct="1">
              <a:lnSpc>
                <a:spcPct val="90000"/>
              </a:lnSpc>
              <a:spcBef>
                <a:spcPct val="0"/>
              </a:spcBef>
              <a:buNone/>
              <a:defRPr sz="5500" kern="1200" spc="500" baseline="0">
                <a:solidFill>
                  <a:schemeClr val="accent4"/>
                </a:solidFill>
                <a:latin typeface="+mj-lt"/>
                <a:ea typeface="+mj-ea"/>
                <a:cs typeface="+mj-cs"/>
              </a:defRPr>
            </a:lvl1pPr>
          </a:lstStyle>
          <a:p>
            <a:r>
              <a:rPr lang="en-US" sz="1600" dirty="0">
                <a:solidFill>
                  <a:srgbClr val="7C8C5F"/>
                </a:solidFill>
              </a:rPr>
              <a:t>3. INGREDIENTS, TASTE &amp; FLAVOR</a:t>
            </a:r>
          </a:p>
        </p:txBody>
      </p:sp>
      <p:pic>
        <p:nvPicPr>
          <p:cNvPr id="4" name="Picture 3">
            <a:extLst>
              <a:ext uri="{FF2B5EF4-FFF2-40B4-BE49-F238E27FC236}">
                <a16:creationId xmlns:a16="http://schemas.microsoft.com/office/drawing/2014/main" id="{BF8411BB-16E2-1368-4421-6BDF85002C6C}"/>
              </a:ext>
            </a:extLst>
          </p:cNvPr>
          <p:cNvPicPr>
            <a:picLocks noChangeAspect="1"/>
          </p:cNvPicPr>
          <p:nvPr/>
        </p:nvPicPr>
        <p:blipFill>
          <a:blip r:embed="rId3"/>
          <a:stretch>
            <a:fillRect/>
          </a:stretch>
        </p:blipFill>
        <p:spPr>
          <a:xfrm>
            <a:off x="671781" y="3622862"/>
            <a:ext cx="3371728" cy="2515200"/>
          </a:xfrm>
          <a:prstGeom prst="rect">
            <a:avLst/>
          </a:prstGeom>
        </p:spPr>
      </p:pic>
      <p:pic>
        <p:nvPicPr>
          <p:cNvPr id="5" name="Picture 4">
            <a:extLst>
              <a:ext uri="{FF2B5EF4-FFF2-40B4-BE49-F238E27FC236}">
                <a16:creationId xmlns:a16="http://schemas.microsoft.com/office/drawing/2014/main" id="{A6E4FAB4-D241-FC23-FE02-EBE593823950}"/>
              </a:ext>
            </a:extLst>
          </p:cNvPr>
          <p:cNvPicPr>
            <a:picLocks noChangeAspect="1"/>
          </p:cNvPicPr>
          <p:nvPr/>
        </p:nvPicPr>
        <p:blipFill>
          <a:blip r:embed="rId4"/>
          <a:stretch>
            <a:fillRect/>
          </a:stretch>
        </p:blipFill>
        <p:spPr>
          <a:xfrm>
            <a:off x="4204319" y="3724766"/>
            <a:ext cx="4224358" cy="2342002"/>
          </a:xfrm>
          <a:prstGeom prst="rect">
            <a:avLst/>
          </a:prstGeom>
        </p:spPr>
      </p:pic>
      <p:pic>
        <p:nvPicPr>
          <p:cNvPr id="9" name="Picture 8">
            <a:extLst>
              <a:ext uri="{FF2B5EF4-FFF2-40B4-BE49-F238E27FC236}">
                <a16:creationId xmlns:a16="http://schemas.microsoft.com/office/drawing/2014/main" id="{A6F2F848-B28E-9D57-062D-DF8F429ED3FF}"/>
              </a:ext>
            </a:extLst>
          </p:cNvPr>
          <p:cNvPicPr>
            <a:picLocks noChangeAspect="1"/>
          </p:cNvPicPr>
          <p:nvPr/>
        </p:nvPicPr>
        <p:blipFill>
          <a:blip r:embed="rId5"/>
          <a:stretch>
            <a:fillRect/>
          </a:stretch>
        </p:blipFill>
        <p:spPr>
          <a:xfrm>
            <a:off x="8650349" y="3835404"/>
            <a:ext cx="3063173" cy="2058357"/>
          </a:xfrm>
          <a:prstGeom prst="rect">
            <a:avLst/>
          </a:prstGeom>
        </p:spPr>
      </p:pic>
    </p:spTree>
    <p:extLst>
      <p:ext uri="{BB962C8B-B14F-4D97-AF65-F5344CB8AC3E}">
        <p14:creationId xmlns:p14="http://schemas.microsoft.com/office/powerpoint/2010/main" val="3581775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4B33-435F-6B55-E73C-CA339BFC2445}"/>
              </a:ext>
            </a:extLst>
          </p:cNvPr>
          <p:cNvSpPr>
            <a:spLocks noGrp="1"/>
          </p:cNvSpPr>
          <p:nvPr>
            <p:ph type="title"/>
          </p:nvPr>
        </p:nvSpPr>
        <p:spPr>
          <a:xfrm>
            <a:off x="0" y="401374"/>
            <a:ext cx="12129984" cy="469483"/>
          </a:xfrm>
        </p:spPr>
        <p:txBody>
          <a:bodyPr/>
          <a:lstStyle/>
          <a:p>
            <a:r>
              <a:rPr lang="en-US" sz="1800" b="1" dirty="0">
                <a:latin typeface="+mn-lt"/>
              </a:rPr>
              <a:t>What should be the ideal price of our product?</a:t>
            </a:r>
          </a:p>
        </p:txBody>
      </p:sp>
      <p:sp>
        <p:nvSpPr>
          <p:cNvPr id="6" name="Slide Number Placeholder 5">
            <a:extLst>
              <a:ext uri="{FF2B5EF4-FFF2-40B4-BE49-F238E27FC236}">
                <a16:creationId xmlns:a16="http://schemas.microsoft.com/office/drawing/2014/main" id="{CB6CC904-B5CC-B3FC-A3D1-2E570874E7AE}"/>
              </a:ext>
            </a:extLst>
          </p:cNvPr>
          <p:cNvSpPr>
            <a:spLocks noGrp="1"/>
          </p:cNvSpPr>
          <p:nvPr>
            <p:ph type="sldNum" sz="quarter" idx="23"/>
          </p:nvPr>
        </p:nvSpPr>
        <p:spPr/>
        <p:txBody>
          <a:bodyPr/>
          <a:lstStyle/>
          <a:p>
            <a:fld id="{295C7AAE-A677-454A-8BDB-62A0650ACE98}" type="slidenum">
              <a:rPr lang="en-US" smtClean="0"/>
              <a:pPr/>
              <a:t>36</a:t>
            </a:fld>
            <a:endParaRPr lang="en-US" dirty="0"/>
          </a:p>
        </p:txBody>
      </p:sp>
      <p:sp>
        <p:nvSpPr>
          <p:cNvPr id="7" name="TextBox 6">
            <a:extLst>
              <a:ext uri="{FF2B5EF4-FFF2-40B4-BE49-F238E27FC236}">
                <a16:creationId xmlns:a16="http://schemas.microsoft.com/office/drawing/2014/main" id="{CE7DB427-804B-0CE2-316F-8361DF710726}"/>
              </a:ext>
            </a:extLst>
          </p:cNvPr>
          <p:cNvSpPr txBox="1"/>
          <p:nvPr/>
        </p:nvSpPr>
        <p:spPr>
          <a:xfrm>
            <a:off x="510972" y="1214127"/>
            <a:ext cx="6303485" cy="2062103"/>
          </a:xfrm>
          <a:prstGeom prst="rect">
            <a:avLst/>
          </a:prstGeom>
          <a:noFill/>
        </p:spPr>
        <p:txBody>
          <a:bodyPr wrap="square">
            <a:spAutoFit/>
          </a:bodyPr>
          <a:lstStyle/>
          <a:p>
            <a:pPr marL="285750" indent="-285750">
              <a:buFont typeface="Wingdings" panose="05000000000000000000" pitchFamily="2" charset="2"/>
              <a:buChar char="§"/>
            </a:pPr>
            <a:r>
              <a:rPr lang="en-US" sz="1600" spc="50" dirty="0">
                <a:solidFill>
                  <a:srgbClr val="C16548"/>
                </a:solidFill>
              </a:rPr>
              <a:t>The ideal price of our energy drink should be between Rs 50 and Rs 150, as Indian consumers often prefer affordable products and more than 70% of the population prefer price between this range.</a:t>
            </a:r>
          </a:p>
          <a:p>
            <a:pPr marL="285750" indent="-285750">
              <a:buFont typeface="Wingdings" panose="05000000000000000000" pitchFamily="2" charset="2"/>
              <a:buChar char="§"/>
            </a:pPr>
            <a:r>
              <a:rPr lang="en-US" sz="1600" spc="50" dirty="0" err="1">
                <a:solidFill>
                  <a:srgbClr val="C16548"/>
                </a:solidFill>
              </a:rPr>
              <a:t>CodeX</a:t>
            </a:r>
            <a:r>
              <a:rPr lang="en-US" sz="1600" spc="50" dirty="0">
                <a:solidFill>
                  <a:srgbClr val="C16548"/>
                </a:solidFill>
              </a:rPr>
              <a:t> can launch a premium range for their energy drinks separately with higher price (Above Rs 150) and give it a separate name such as </a:t>
            </a:r>
            <a:r>
              <a:rPr lang="en-US" sz="1600" spc="50" dirty="0" err="1">
                <a:solidFill>
                  <a:srgbClr val="C16548"/>
                </a:solidFill>
              </a:rPr>
              <a:t>CodeX</a:t>
            </a:r>
            <a:r>
              <a:rPr lang="en-US" sz="1600" spc="50" dirty="0">
                <a:solidFill>
                  <a:srgbClr val="C16548"/>
                </a:solidFill>
              </a:rPr>
              <a:t> Premium for the consumers who prefer premium range of energy drinks.</a:t>
            </a:r>
          </a:p>
        </p:txBody>
      </p:sp>
      <p:pic>
        <p:nvPicPr>
          <p:cNvPr id="4" name="Picture 3">
            <a:extLst>
              <a:ext uri="{FF2B5EF4-FFF2-40B4-BE49-F238E27FC236}">
                <a16:creationId xmlns:a16="http://schemas.microsoft.com/office/drawing/2014/main" id="{608D41C1-D9D4-E2DC-0C2F-FC8B9C132518}"/>
              </a:ext>
            </a:extLst>
          </p:cNvPr>
          <p:cNvPicPr>
            <a:picLocks noChangeAspect="1"/>
          </p:cNvPicPr>
          <p:nvPr/>
        </p:nvPicPr>
        <p:blipFill>
          <a:blip r:embed="rId3"/>
          <a:stretch>
            <a:fillRect/>
          </a:stretch>
        </p:blipFill>
        <p:spPr>
          <a:xfrm>
            <a:off x="7150989" y="866514"/>
            <a:ext cx="4530039" cy="2641914"/>
          </a:xfrm>
          <a:prstGeom prst="rect">
            <a:avLst/>
          </a:prstGeom>
        </p:spPr>
      </p:pic>
      <p:sp>
        <p:nvSpPr>
          <p:cNvPr id="5" name="Title 1">
            <a:extLst>
              <a:ext uri="{FF2B5EF4-FFF2-40B4-BE49-F238E27FC236}">
                <a16:creationId xmlns:a16="http://schemas.microsoft.com/office/drawing/2014/main" id="{C72393C4-6ED2-1983-7F70-7A3E547B8A4B}"/>
              </a:ext>
            </a:extLst>
          </p:cNvPr>
          <p:cNvSpPr txBox="1">
            <a:spLocks/>
          </p:cNvSpPr>
          <p:nvPr/>
        </p:nvSpPr>
        <p:spPr>
          <a:xfrm>
            <a:off x="31008" y="3761531"/>
            <a:ext cx="12129984" cy="469483"/>
          </a:xfrm>
          <a:prstGeom prst="rect">
            <a:avLst/>
          </a:prstGeom>
        </p:spPr>
        <p:txBody>
          <a:bodyPr vert="horz" lIns="0" tIns="0" rIns="0" bIns="0" rtlCol="0" anchor="t">
            <a:noAutofit/>
          </a:bodyPr>
          <a:lstStyle>
            <a:lvl1pPr algn="ctr" defTabSz="914400" rtl="0" eaLnBrk="1" latinLnBrk="0" hangingPunct="1">
              <a:lnSpc>
                <a:spcPct val="90000"/>
              </a:lnSpc>
              <a:spcBef>
                <a:spcPct val="0"/>
              </a:spcBef>
              <a:buNone/>
              <a:defRPr sz="5500" kern="1200" spc="500" baseline="0">
                <a:solidFill>
                  <a:schemeClr val="accent4"/>
                </a:solidFill>
                <a:latin typeface="+mj-lt"/>
                <a:ea typeface="+mj-ea"/>
                <a:cs typeface="+mj-cs"/>
              </a:defRPr>
            </a:lvl1pPr>
          </a:lstStyle>
          <a:p>
            <a:r>
              <a:rPr lang="en-US" sz="1800" b="1" dirty="0">
                <a:latin typeface="+mn-lt"/>
              </a:rPr>
              <a:t>Who should be our target audience, and why?</a:t>
            </a:r>
          </a:p>
        </p:txBody>
      </p:sp>
      <p:pic>
        <p:nvPicPr>
          <p:cNvPr id="9" name="Picture 8">
            <a:extLst>
              <a:ext uri="{FF2B5EF4-FFF2-40B4-BE49-F238E27FC236}">
                <a16:creationId xmlns:a16="http://schemas.microsoft.com/office/drawing/2014/main" id="{E855359A-9084-5193-E23D-4DD8EE28C0FE}"/>
              </a:ext>
            </a:extLst>
          </p:cNvPr>
          <p:cNvPicPr>
            <a:picLocks noChangeAspect="1"/>
          </p:cNvPicPr>
          <p:nvPr/>
        </p:nvPicPr>
        <p:blipFill>
          <a:blip r:embed="rId4"/>
          <a:stretch>
            <a:fillRect/>
          </a:stretch>
        </p:blipFill>
        <p:spPr>
          <a:xfrm>
            <a:off x="7228114" y="4261787"/>
            <a:ext cx="4402588" cy="2341156"/>
          </a:xfrm>
          <a:prstGeom prst="rect">
            <a:avLst/>
          </a:prstGeom>
        </p:spPr>
      </p:pic>
      <p:sp>
        <p:nvSpPr>
          <p:cNvPr id="10" name="TextBox 9">
            <a:extLst>
              <a:ext uri="{FF2B5EF4-FFF2-40B4-BE49-F238E27FC236}">
                <a16:creationId xmlns:a16="http://schemas.microsoft.com/office/drawing/2014/main" id="{8D9977BB-C1F6-07EF-361B-C4538AECAA03}"/>
              </a:ext>
            </a:extLst>
          </p:cNvPr>
          <p:cNvSpPr txBox="1"/>
          <p:nvPr/>
        </p:nvSpPr>
        <p:spPr>
          <a:xfrm>
            <a:off x="561298" y="4294247"/>
            <a:ext cx="6303485" cy="1569660"/>
          </a:xfrm>
          <a:prstGeom prst="rect">
            <a:avLst/>
          </a:prstGeom>
          <a:noFill/>
        </p:spPr>
        <p:txBody>
          <a:bodyPr wrap="square">
            <a:spAutoFit/>
          </a:bodyPr>
          <a:lstStyle/>
          <a:p>
            <a:pPr marL="285750" indent="-285750">
              <a:buFont typeface="Wingdings" panose="05000000000000000000" pitchFamily="2" charset="2"/>
              <a:buChar char="§"/>
            </a:pPr>
            <a:r>
              <a:rPr lang="en-US" sz="1600" spc="50" dirty="0">
                <a:solidFill>
                  <a:srgbClr val="C16548"/>
                </a:solidFill>
              </a:rPr>
              <a:t>Our target audience should be the young adults between the age group of 19-30.</a:t>
            </a:r>
          </a:p>
          <a:p>
            <a:pPr marL="285750" indent="-285750">
              <a:buFont typeface="Wingdings" panose="05000000000000000000" pitchFamily="2" charset="2"/>
              <a:buChar char="§"/>
            </a:pPr>
            <a:r>
              <a:rPr lang="en-US" sz="1600" spc="50" dirty="0">
                <a:solidFill>
                  <a:srgbClr val="C16548"/>
                </a:solidFill>
              </a:rPr>
              <a:t>They constitute more than 50% of our consumers.</a:t>
            </a:r>
          </a:p>
          <a:p>
            <a:pPr marL="285750" indent="-285750">
              <a:buFont typeface="Wingdings" panose="05000000000000000000" pitchFamily="2" charset="2"/>
              <a:buChar char="§"/>
            </a:pPr>
            <a:r>
              <a:rPr lang="en-US" sz="1600" spc="50" dirty="0">
                <a:solidFill>
                  <a:srgbClr val="C16548"/>
                </a:solidFill>
              </a:rPr>
              <a:t>The young adults consume more energy drinks due to their lifestyle which demands instant energy and alertness to stay awake late night and during exercise.</a:t>
            </a:r>
          </a:p>
        </p:txBody>
      </p:sp>
    </p:spTree>
    <p:extLst>
      <p:ext uri="{BB962C8B-B14F-4D97-AF65-F5344CB8AC3E}">
        <p14:creationId xmlns:p14="http://schemas.microsoft.com/office/powerpoint/2010/main" val="14916225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A004-BF6D-FE16-E2E8-44F687F19D31}"/>
              </a:ext>
            </a:extLst>
          </p:cNvPr>
          <p:cNvSpPr>
            <a:spLocks noGrp="1"/>
          </p:cNvSpPr>
          <p:nvPr>
            <p:ph type="title"/>
          </p:nvPr>
        </p:nvSpPr>
        <p:spPr>
          <a:xfrm>
            <a:off x="653141" y="2351314"/>
            <a:ext cx="10330545" cy="620488"/>
          </a:xfrm>
        </p:spPr>
        <p:txBody>
          <a:bodyPr/>
          <a:lstStyle/>
          <a:p>
            <a:r>
              <a:rPr lang="en-US" sz="3600" dirty="0"/>
              <a:t>BRAND</a:t>
            </a:r>
            <a:r>
              <a:rPr lang="en-US" sz="4000" dirty="0"/>
              <a:t> </a:t>
            </a:r>
            <a:r>
              <a:rPr lang="en-US" sz="3600" dirty="0"/>
              <a:t>AMBASSADOR</a:t>
            </a:r>
          </a:p>
        </p:txBody>
      </p:sp>
      <p:sp>
        <p:nvSpPr>
          <p:cNvPr id="3" name="Text Placeholder 2">
            <a:extLst>
              <a:ext uri="{FF2B5EF4-FFF2-40B4-BE49-F238E27FC236}">
                <a16:creationId xmlns:a16="http://schemas.microsoft.com/office/drawing/2014/main" id="{660B75ED-1B8A-5924-D271-182345C9308D}"/>
              </a:ext>
            </a:extLst>
          </p:cNvPr>
          <p:cNvSpPr>
            <a:spLocks noGrp="1"/>
          </p:cNvSpPr>
          <p:nvPr>
            <p:ph type="body" sz="quarter" idx="16"/>
          </p:nvPr>
        </p:nvSpPr>
        <p:spPr>
          <a:xfrm>
            <a:off x="598713" y="1001486"/>
            <a:ext cx="10657115" cy="1317171"/>
          </a:xfrm>
        </p:spPr>
        <p:txBody>
          <a:bodyPr/>
          <a:lstStyle/>
          <a:p>
            <a:pPr>
              <a:buFont typeface="Wingdings" panose="05000000000000000000" pitchFamily="2" charset="2"/>
              <a:buChar char="§"/>
            </a:pPr>
            <a:r>
              <a:rPr lang="en-US" sz="1400" b="0" dirty="0"/>
              <a:t>A great marketing strategy is to offer deals and special offers on your products</a:t>
            </a:r>
          </a:p>
          <a:p>
            <a:pPr>
              <a:buFont typeface="Wingdings" panose="05000000000000000000" pitchFamily="2" charset="2"/>
              <a:buChar char="§"/>
            </a:pPr>
            <a:r>
              <a:rPr lang="en-US" sz="1400" b="0" dirty="0"/>
              <a:t>Everyone likes to feel like they are getting a bargain.</a:t>
            </a:r>
          </a:p>
          <a:p>
            <a:pPr>
              <a:buFont typeface="Wingdings" panose="05000000000000000000" pitchFamily="2" charset="2"/>
              <a:buChar char="§"/>
            </a:pPr>
            <a:r>
              <a:rPr lang="en-US" sz="1400" b="0" dirty="0" err="1"/>
              <a:t>CodeX</a:t>
            </a:r>
            <a:r>
              <a:rPr lang="en-US" sz="1400" b="0" dirty="0"/>
              <a:t> could align their offerings with special parts of the year and seasonal celebrations to get the maximum interest, especially when you have a particular variation of your product pertinent to those celebrations.</a:t>
            </a:r>
          </a:p>
        </p:txBody>
      </p:sp>
      <p:sp>
        <p:nvSpPr>
          <p:cNvPr id="5" name="Slide Number Placeholder 4">
            <a:extLst>
              <a:ext uri="{FF2B5EF4-FFF2-40B4-BE49-F238E27FC236}">
                <a16:creationId xmlns:a16="http://schemas.microsoft.com/office/drawing/2014/main" id="{3B1743C7-C079-31F6-50CF-CAF5C83A5964}"/>
              </a:ext>
            </a:extLst>
          </p:cNvPr>
          <p:cNvSpPr>
            <a:spLocks noGrp="1"/>
          </p:cNvSpPr>
          <p:nvPr>
            <p:ph type="sldNum" sz="quarter" idx="23"/>
          </p:nvPr>
        </p:nvSpPr>
        <p:spPr/>
        <p:txBody>
          <a:bodyPr/>
          <a:lstStyle/>
          <a:p>
            <a:fld id="{295C7AAE-A677-454A-8BDB-62A0650ACE98}" type="slidenum">
              <a:rPr lang="en-US" smtClean="0"/>
              <a:pPr/>
              <a:t>37</a:t>
            </a:fld>
            <a:endParaRPr lang="en-US" dirty="0"/>
          </a:p>
        </p:txBody>
      </p:sp>
      <p:sp>
        <p:nvSpPr>
          <p:cNvPr id="7" name="Title 1">
            <a:extLst>
              <a:ext uri="{FF2B5EF4-FFF2-40B4-BE49-F238E27FC236}">
                <a16:creationId xmlns:a16="http://schemas.microsoft.com/office/drawing/2014/main" id="{78F07A19-6508-C79D-6300-7EF79862A7B9}"/>
              </a:ext>
            </a:extLst>
          </p:cNvPr>
          <p:cNvSpPr txBox="1">
            <a:spLocks/>
          </p:cNvSpPr>
          <p:nvPr/>
        </p:nvSpPr>
        <p:spPr>
          <a:xfrm>
            <a:off x="576943" y="332468"/>
            <a:ext cx="10831286" cy="72939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5500" kern="1200" spc="500" baseline="0">
                <a:solidFill>
                  <a:schemeClr val="accent4"/>
                </a:solidFill>
                <a:latin typeface="+mj-lt"/>
                <a:ea typeface="+mj-ea"/>
                <a:cs typeface="+mj-cs"/>
              </a:defRPr>
            </a:lvl1pPr>
          </a:lstStyle>
          <a:p>
            <a:r>
              <a:rPr lang="en-US" sz="3600" dirty="0"/>
              <a:t>SEASONAL DEALS AND SPECIAL OFFERS</a:t>
            </a:r>
          </a:p>
        </p:txBody>
      </p:sp>
      <p:sp>
        <p:nvSpPr>
          <p:cNvPr id="9" name="Text Placeholder 2">
            <a:extLst>
              <a:ext uri="{FF2B5EF4-FFF2-40B4-BE49-F238E27FC236}">
                <a16:creationId xmlns:a16="http://schemas.microsoft.com/office/drawing/2014/main" id="{B3755263-975C-7406-A0D9-BFC51563046E}"/>
              </a:ext>
            </a:extLst>
          </p:cNvPr>
          <p:cNvSpPr txBox="1">
            <a:spLocks/>
          </p:cNvSpPr>
          <p:nvPr/>
        </p:nvSpPr>
        <p:spPr>
          <a:xfrm>
            <a:off x="576943" y="5221939"/>
            <a:ext cx="10657115" cy="1510646"/>
          </a:xfrm>
          <a:prstGeom prst="rect">
            <a:avLst/>
          </a:prstGeom>
        </p:spPr>
        <p:txBody>
          <a:bodyPr vert="horz" lIns="0" tIns="0" rIns="0" bIns="0" rtlCol="0">
            <a:noAutofit/>
          </a:bodyPr>
          <a:lstStyle>
            <a:lvl1pPr marL="285750" indent="-285750" algn="l" defTabSz="914400" rtl="0" eaLnBrk="1" latinLnBrk="0" hangingPunct="1">
              <a:lnSpc>
                <a:spcPct val="90000"/>
              </a:lnSpc>
              <a:spcBef>
                <a:spcPts val="1000"/>
              </a:spcBef>
              <a:buFont typeface="Arial" panose="020B0604020202020204" pitchFamily="34" charset="0"/>
              <a:buChar char="•"/>
              <a:defRPr sz="1600" b="1" i="0" kern="1200" spc="50" baseline="0">
                <a:solidFill>
                  <a:srgbClr val="C1654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spc="5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spc="5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1400" b="0" dirty="0"/>
              <a:t>Another way to build customer loyalty in your offerings is by partnering with existing brands that already have a strong customer base.</a:t>
            </a:r>
          </a:p>
          <a:p>
            <a:pPr>
              <a:buFont typeface="Wingdings" panose="05000000000000000000" pitchFamily="2" charset="2"/>
              <a:buChar char="§"/>
            </a:pPr>
            <a:r>
              <a:rPr lang="en-US" sz="1400" b="0" dirty="0"/>
              <a:t>CodeX, can have a partnership in future with all the </a:t>
            </a:r>
            <a:r>
              <a:rPr lang="en-US" sz="1400" b="0" dirty="0" err="1"/>
              <a:t>cult.fit</a:t>
            </a:r>
            <a:r>
              <a:rPr lang="en-US" sz="1400" b="0" dirty="0"/>
              <a:t> gyms, since gyms and fitness centers are a major contributors to energy drink consumers. This will expand a huge market for our Energy drinks</a:t>
            </a:r>
          </a:p>
        </p:txBody>
      </p:sp>
      <p:sp>
        <p:nvSpPr>
          <p:cNvPr id="4" name="Text Placeholder 2">
            <a:extLst>
              <a:ext uri="{FF2B5EF4-FFF2-40B4-BE49-F238E27FC236}">
                <a16:creationId xmlns:a16="http://schemas.microsoft.com/office/drawing/2014/main" id="{1A9ED8EA-3697-71ED-D7E3-582CB8026D7A}"/>
              </a:ext>
            </a:extLst>
          </p:cNvPr>
          <p:cNvSpPr txBox="1">
            <a:spLocks/>
          </p:cNvSpPr>
          <p:nvPr/>
        </p:nvSpPr>
        <p:spPr>
          <a:xfrm>
            <a:off x="653142" y="2968427"/>
            <a:ext cx="7456716" cy="1317171"/>
          </a:xfrm>
          <a:prstGeom prst="rect">
            <a:avLst/>
          </a:prstGeom>
        </p:spPr>
        <p:txBody>
          <a:bodyPr vert="horz" lIns="0" tIns="0" rIns="0" bIns="0" rtlCol="0">
            <a:noAutofit/>
          </a:bodyPr>
          <a:lstStyle>
            <a:lvl1pPr marL="285750" indent="-285750" algn="l" defTabSz="914400" rtl="0" eaLnBrk="1" latinLnBrk="0" hangingPunct="1">
              <a:lnSpc>
                <a:spcPct val="90000"/>
              </a:lnSpc>
              <a:spcBef>
                <a:spcPts val="1000"/>
              </a:spcBef>
              <a:buFont typeface="Arial" panose="020B0604020202020204" pitchFamily="34" charset="0"/>
              <a:buChar char="•"/>
              <a:defRPr sz="1600" b="1" i="0" kern="1200" spc="50" baseline="0">
                <a:solidFill>
                  <a:srgbClr val="C1654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spc="5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spc="5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1400" b="0" dirty="0"/>
              <a:t>A</a:t>
            </a:r>
            <a:r>
              <a:rPr lang="en-US" sz="1600" b="0" i="0" dirty="0">
                <a:solidFill>
                  <a:srgbClr val="202124"/>
                </a:solidFill>
                <a:effectLst/>
                <a:latin typeface="Google Sans"/>
              </a:rPr>
              <a:t> </a:t>
            </a:r>
            <a:r>
              <a:rPr lang="en-US" sz="1400" b="0" dirty="0"/>
              <a:t>Brand Ambassador is someone who helps to promote a company's products, messaging, and image. Their purpose is to develop an efficient image by interacting with consumers. </a:t>
            </a:r>
          </a:p>
          <a:p>
            <a:pPr>
              <a:buFont typeface="Wingdings" panose="05000000000000000000" pitchFamily="2" charset="2"/>
              <a:buChar char="§"/>
            </a:pPr>
            <a:r>
              <a:rPr lang="en-US" sz="1400" b="0" dirty="0"/>
              <a:t>Since, our energy drinks brand is an emerging brand, we can have an emerging sportsperson as our brand ambassador.</a:t>
            </a:r>
          </a:p>
          <a:p>
            <a:pPr>
              <a:buFont typeface="Wingdings" panose="05000000000000000000" pitchFamily="2" charset="2"/>
              <a:buChar char="§"/>
            </a:pPr>
            <a:r>
              <a:rPr lang="en-US" sz="1400" b="0" dirty="0"/>
              <a:t>Hence, </a:t>
            </a:r>
            <a:r>
              <a:rPr lang="en-US" sz="1400" b="0" dirty="0" err="1"/>
              <a:t>Shubhman</a:t>
            </a:r>
            <a:r>
              <a:rPr lang="en-US" sz="1400" b="0" dirty="0"/>
              <a:t> Gill is an ideal candidate for our brand ambassador.</a:t>
            </a:r>
          </a:p>
          <a:p>
            <a:pPr>
              <a:buFont typeface="Wingdings" panose="05000000000000000000" pitchFamily="2" charset="2"/>
              <a:buChar char="§"/>
            </a:pPr>
            <a:endParaRPr lang="en-US" sz="1400" b="0" dirty="0"/>
          </a:p>
        </p:txBody>
      </p:sp>
      <p:pic>
        <p:nvPicPr>
          <p:cNvPr id="8" name="Picture 7" descr="A collage of a person in a uniform&#10;&#10;Description automatically generated">
            <a:extLst>
              <a:ext uri="{FF2B5EF4-FFF2-40B4-BE49-F238E27FC236}">
                <a16:creationId xmlns:a16="http://schemas.microsoft.com/office/drawing/2014/main" id="{481CF90B-D818-F397-ECB8-0E7ABD93BC12}"/>
              </a:ext>
            </a:extLst>
          </p:cNvPr>
          <p:cNvPicPr>
            <a:picLocks noChangeAspect="1"/>
          </p:cNvPicPr>
          <p:nvPr/>
        </p:nvPicPr>
        <p:blipFill rotWithShape="1">
          <a:blip r:embed="rId2"/>
          <a:srcRect l="4910" r="60536" b="25047"/>
          <a:stretch/>
        </p:blipFill>
        <p:spPr>
          <a:xfrm>
            <a:off x="8327572" y="2253174"/>
            <a:ext cx="2282062" cy="2351652"/>
          </a:xfrm>
          <a:prstGeom prst="rect">
            <a:avLst/>
          </a:prstGeom>
        </p:spPr>
      </p:pic>
      <p:sp>
        <p:nvSpPr>
          <p:cNvPr id="10" name="Title 1">
            <a:extLst>
              <a:ext uri="{FF2B5EF4-FFF2-40B4-BE49-F238E27FC236}">
                <a16:creationId xmlns:a16="http://schemas.microsoft.com/office/drawing/2014/main" id="{49E0DD87-6BFF-2B37-9C2B-21A3400653BB}"/>
              </a:ext>
            </a:extLst>
          </p:cNvPr>
          <p:cNvSpPr txBox="1">
            <a:spLocks/>
          </p:cNvSpPr>
          <p:nvPr/>
        </p:nvSpPr>
        <p:spPr>
          <a:xfrm>
            <a:off x="511627" y="4746590"/>
            <a:ext cx="10831286" cy="475349"/>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5500" kern="1200" spc="500" baseline="0">
                <a:solidFill>
                  <a:schemeClr val="accent4"/>
                </a:solidFill>
                <a:latin typeface="+mj-lt"/>
                <a:ea typeface="+mj-ea"/>
                <a:cs typeface="+mj-cs"/>
              </a:defRPr>
            </a:lvl1pPr>
          </a:lstStyle>
          <a:p>
            <a:r>
              <a:rPr lang="en-US" sz="2800" dirty="0"/>
              <a:t>PARTNER WITH OTHER SUCCESSFUL BRANDS</a:t>
            </a:r>
          </a:p>
        </p:txBody>
      </p:sp>
    </p:spTree>
    <p:extLst>
      <p:ext uri="{BB962C8B-B14F-4D97-AF65-F5344CB8AC3E}">
        <p14:creationId xmlns:p14="http://schemas.microsoft.com/office/powerpoint/2010/main" val="14348038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463B3-B88E-18F6-1038-931C5A00FB49}"/>
              </a:ext>
            </a:extLst>
          </p:cNvPr>
          <p:cNvSpPr>
            <a:spLocks noGrp="1"/>
          </p:cNvSpPr>
          <p:nvPr>
            <p:ph type="title"/>
          </p:nvPr>
        </p:nvSpPr>
        <p:spPr>
          <a:xfrm>
            <a:off x="638463" y="642551"/>
            <a:ext cx="10704452" cy="554878"/>
          </a:xfrm>
        </p:spPr>
        <p:txBody>
          <a:bodyPr/>
          <a:lstStyle/>
          <a:p>
            <a:r>
              <a:rPr lang="en-US" sz="3200" dirty="0" err="1"/>
              <a:t>REdBULL’S</a:t>
            </a:r>
            <a:r>
              <a:rPr lang="en-US" sz="3200" dirty="0"/>
              <a:t> MARKETING PLAN</a:t>
            </a:r>
          </a:p>
        </p:txBody>
      </p:sp>
      <p:sp>
        <p:nvSpPr>
          <p:cNvPr id="3" name="Content Placeholder 2">
            <a:extLst>
              <a:ext uri="{FF2B5EF4-FFF2-40B4-BE49-F238E27FC236}">
                <a16:creationId xmlns:a16="http://schemas.microsoft.com/office/drawing/2014/main" id="{5DD49A1E-20EB-1860-37B8-B8C140E01E67}"/>
              </a:ext>
            </a:extLst>
          </p:cNvPr>
          <p:cNvSpPr>
            <a:spLocks noGrp="1"/>
          </p:cNvSpPr>
          <p:nvPr>
            <p:ph idx="1"/>
          </p:nvPr>
        </p:nvSpPr>
        <p:spPr>
          <a:xfrm>
            <a:off x="750925" y="1322974"/>
            <a:ext cx="10915077" cy="1773936"/>
          </a:xfrm>
        </p:spPr>
        <p:txBody>
          <a:bodyPr/>
          <a:lstStyle/>
          <a:p>
            <a:pPr>
              <a:buFont typeface="Wingdings" panose="05000000000000000000" pitchFamily="2" charset="2"/>
              <a:buChar char="§"/>
            </a:pPr>
            <a:r>
              <a:rPr lang="en-US" sz="1400" b="0" dirty="0">
                <a:solidFill>
                  <a:srgbClr val="C16548"/>
                </a:solidFill>
              </a:rPr>
              <a:t>The energy drinks market in India is dominated by </a:t>
            </a:r>
            <a:r>
              <a:rPr lang="en-US" sz="1400" b="0" dirty="0" err="1">
                <a:solidFill>
                  <a:srgbClr val="C16548"/>
                </a:solidFill>
              </a:rPr>
              <a:t>Redbull</a:t>
            </a:r>
            <a:r>
              <a:rPr lang="en-US" sz="1400" b="0" dirty="0">
                <a:solidFill>
                  <a:srgbClr val="C16548"/>
                </a:solidFill>
              </a:rPr>
              <a:t> which holds a 61% share</a:t>
            </a:r>
          </a:p>
          <a:p>
            <a:pPr>
              <a:buFont typeface="Wingdings" panose="05000000000000000000" pitchFamily="2" charset="2"/>
              <a:buChar char="§"/>
            </a:pPr>
            <a:r>
              <a:rPr lang="en-US" sz="1400" b="0" dirty="0">
                <a:solidFill>
                  <a:srgbClr val="C16548"/>
                </a:solidFill>
              </a:rPr>
              <a:t>Red Bull is seen as more of a marketing company than a company that produces energy drinks.</a:t>
            </a:r>
          </a:p>
          <a:p>
            <a:pPr>
              <a:buFont typeface="Wingdings" panose="05000000000000000000" pitchFamily="2" charset="2"/>
              <a:buChar char="§"/>
            </a:pPr>
            <a:r>
              <a:rPr lang="en-US" sz="1400" b="0" dirty="0">
                <a:solidFill>
                  <a:srgbClr val="C16548"/>
                </a:solidFill>
              </a:rPr>
              <a:t>A larger percentage of the company’s annual earnings is reinvested into its marketing campaigns</a:t>
            </a:r>
          </a:p>
          <a:p>
            <a:pPr>
              <a:buFont typeface="Wingdings" panose="05000000000000000000" pitchFamily="2" charset="2"/>
              <a:buChar char="§"/>
            </a:pPr>
            <a:r>
              <a:rPr lang="en-US" sz="1400" b="0" dirty="0">
                <a:solidFill>
                  <a:srgbClr val="C16548"/>
                </a:solidFill>
              </a:rPr>
              <a:t>The purpose of making such a high budget for marketing is to maintain awareness with its consumers, thereby boosting its sales and securing its spot as a market leader. It also owns sports teams.</a:t>
            </a:r>
          </a:p>
          <a:p>
            <a:pPr>
              <a:buFont typeface="Wingdings" panose="05000000000000000000" pitchFamily="2" charset="2"/>
              <a:buChar char="§"/>
            </a:pPr>
            <a:r>
              <a:rPr lang="en-US" sz="1400" b="0" dirty="0">
                <a:solidFill>
                  <a:srgbClr val="C16548"/>
                </a:solidFill>
              </a:rPr>
              <a:t>Red Bull has remained the leading brand for the longest time by having almost double the market share of its closest competitor. It owes its success and profitability to its robust marketing budget and strategy.</a:t>
            </a:r>
          </a:p>
        </p:txBody>
      </p:sp>
      <p:sp>
        <p:nvSpPr>
          <p:cNvPr id="4" name="Slide Number Placeholder 3">
            <a:extLst>
              <a:ext uri="{FF2B5EF4-FFF2-40B4-BE49-F238E27FC236}">
                <a16:creationId xmlns:a16="http://schemas.microsoft.com/office/drawing/2014/main" id="{EDA2CFB6-1FCC-6542-18BF-6E99C67B416C}"/>
              </a:ext>
            </a:extLst>
          </p:cNvPr>
          <p:cNvSpPr>
            <a:spLocks noGrp="1"/>
          </p:cNvSpPr>
          <p:nvPr>
            <p:ph type="sldNum" sz="quarter" idx="23"/>
          </p:nvPr>
        </p:nvSpPr>
        <p:spPr/>
        <p:txBody>
          <a:bodyPr/>
          <a:lstStyle/>
          <a:p>
            <a:fld id="{295C7AAE-A677-454A-8BDB-62A0650ACE98}" type="slidenum">
              <a:rPr lang="en-US" smtClean="0"/>
              <a:pPr/>
              <a:t>38</a:t>
            </a:fld>
            <a:endParaRPr lang="en-US" dirty="0"/>
          </a:p>
        </p:txBody>
      </p:sp>
      <p:pic>
        <p:nvPicPr>
          <p:cNvPr id="6" name="Picture 5" descr="A diagram of marketing strategy&#10;&#10;Description automatically generated">
            <a:extLst>
              <a:ext uri="{FF2B5EF4-FFF2-40B4-BE49-F238E27FC236}">
                <a16:creationId xmlns:a16="http://schemas.microsoft.com/office/drawing/2014/main" id="{45E0D260-E663-AC6F-0B6D-69ABE12E3282}"/>
              </a:ext>
            </a:extLst>
          </p:cNvPr>
          <p:cNvPicPr>
            <a:picLocks noChangeAspect="1"/>
          </p:cNvPicPr>
          <p:nvPr/>
        </p:nvPicPr>
        <p:blipFill>
          <a:blip r:embed="rId2"/>
          <a:stretch>
            <a:fillRect/>
          </a:stretch>
        </p:blipFill>
        <p:spPr>
          <a:xfrm>
            <a:off x="950850" y="3436576"/>
            <a:ext cx="5754749" cy="3102336"/>
          </a:xfrm>
          <a:prstGeom prst="rect">
            <a:avLst/>
          </a:prstGeom>
        </p:spPr>
      </p:pic>
      <p:sp>
        <p:nvSpPr>
          <p:cNvPr id="7" name="TextBox 6">
            <a:extLst>
              <a:ext uri="{FF2B5EF4-FFF2-40B4-BE49-F238E27FC236}">
                <a16:creationId xmlns:a16="http://schemas.microsoft.com/office/drawing/2014/main" id="{6FEE63C9-7FD3-FF04-3045-DF636C41D539}"/>
              </a:ext>
            </a:extLst>
          </p:cNvPr>
          <p:cNvSpPr txBox="1"/>
          <p:nvPr/>
        </p:nvSpPr>
        <p:spPr>
          <a:xfrm>
            <a:off x="7132969" y="3850731"/>
            <a:ext cx="4420567" cy="1938992"/>
          </a:xfrm>
          <a:prstGeom prst="rect">
            <a:avLst/>
          </a:prstGeom>
          <a:noFill/>
        </p:spPr>
        <p:txBody>
          <a:bodyPr wrap="square">
            <a:spAutoFit/>
          </a:bodyPr>
          <a:lstStyle/>
          <a:p>
            <a:r>
              <a:rPr lang="en-US" sz="2400" dirty="0" err="1">
                <a:solidFill>
                  <a:srgbClr val="7C8C5F"/>
                </a:solidFill>
              </a:rPr>
              <a:t>CodeX</a:t>
            </a:r>
            <a:r>
              <a:rPr lang="en-US" sz="2400" dirty="0">
                <a:solidFill>
                  <a:srgbClr val="7C8C5F"/>
                </a:solidFill>
              </a:rPr>
              <a:t> can emulate the marketing strategy followed by </a:t>
            </a:r>
            <a:r>
              <a:rPr lang="en-US" sz="2400" dirty="0" err="1">
                <a:solidFill>
                  <a:srgbClr val="7C8C5F"/>
                </a:solidFill>
              </a:rPr>
              <a:t>Redbull</a:t>
            </a:r>
            <a:r>
              <a:rPr lang="en-US" sz="2400" dirty="0">
                <a:solidFill>
                  <a:srgbClr val="7C8C5F"/>
                </a:solidFill>
              </a:rPr>
              <a:t> to make itself one of the biggest competitors in the energy drinks market.</a:t>
            </a:r>
          </a:p>
        </p:txBody>
      </p:sp>
    </p:spTree>
    <p:extLst>
      <p:ext uri="{BB962C8B-B14F-4D97-AF65-F5344CB8AC3E}">
        <p14:creationId xmlns:p14="http://schemas.microsoft.com/office/powerpoint/2010/main" val="21843105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810EE3C-B2C8-8259-C6FD-8E6EB78A463B}"/>
              </a:ext>
            </a:extLst>
          </p:cNvPr>
          <p:cNvSpPr>
            <a:spLocks noGrp="1"/>
          </p:cNvSpPr>
          <p:nvPr>
            <p:ph type="title"/>
          </p:nvPr>
        </p:nvSpPr>
        <p:spPr/>
        <p:txBody>
          <a:bodyPr/>
          <a:lstStyle/>
          <a:p>
            <a:r>
              <a:rPr lang="en-US" dirty="0"/>
              <a:t>Anushka Goyal</a:t>
            </a:r>
            <a:br>
              <a:rPr lang="en-US" dirty="0"/>
            </a:br>
            <a:r>
              <a:rPr lang="en-US" dirty="0"/>
              <a:t>anushkagoyal0198@gmail.com</a:t>
            </a:r>
            <a:br>
              <a:rPr lang="en-US" dirty="0"/>
            </a:br>
            <a:endParaRPr lang="en-US" dirty="0"/>
          </a:p>
        </p:txBody>
      </p:sp>
      <p:sp>
        <p:nvSpPr>
          <p:cNvPr id="10" name="Text Placeholder 9">
            <a:extLst>
              <a:ext uri="{FF2B5EF4-FFF2-40B4-BE49-F238E27FC236}">
                <a16:creationId xmlns:a16="http://schemas.microsoft.com/office/drawing/2014/main" id="{DC2C5D4E-F481-B17C-DFEF-7F9F7D414FC3}"/>
              </a:ext>
            </a:extLst>
          </p:cNvPr>
          <p:cNvSpPr>
            <a:spLocks noGrp="1"/>
          </p:cNvSpPr>
          <p:nvPr>
            <p:ph type="body" sz="quarter" idx="19"/>
          </p:nvPr>
        </p:nvSpPr>
        <p:spPr/>
        <p:txBody>
          <a:bodyPr/>
          <a:lstStyle/>
          <a:p>
            <a:r>
              <a:rPr lang="en-US" dirty="0"/>
              <a:t>Thank</a:t>
            </a:r>
          </a:p>
          <a:p>
            <a:r>
              <a:rPr lang="en-US" dirty="0"/>
              <a:t>thank</a:t>
            </a:r>
          </a:p>
          <a:p>
            <a:r>
              <a:rPr lang="en-US" dirty="0"/>
              <a:t>Thank</a:t>
            </a:r>
          </a:p>
          <a:p>
            <a:r>
              <a:rPr lang="en-US" dirty="0"/>
              <a:t>You</a:t>
            </a:r>
          </a:p>
          <a:p>
            <a:r>
              <a:rPr lang="en-US" dirty="0"/>
              <a:t>You</a:t>
            </a:r>
          </a:p>
          <a:p>
            <a:r>
              <a:rPr lang="en-US" dirty="0"/>
              <a:t>You</a:t>
            </a:r>
          </a:p>
          <a:p>
            <a:r>
              <a:rPr lang="en-US" dirty="0"/>
              <a:t>you</a:t>
            </a:r>
          </a:p>
        </p:txBody>
      </p:sp>
      <p:sp>
        <p:nvSpPr>
          <p:cNvPr id="11" name="Text Placeholder 10">
            <a:extLst>
              <a:ext uri="{FF2B5EF4-FFF2-40B4-BE49-F238E27FC236}">
                <a16:creationId xmlns:a16="http://schemas.microsoft.com/office/drawing/2014/main" id="{84B71A9C-F374-B122-4E3F-6FED01909205}"/>
              </a:ext>
            </a:extLst>
          </p:cNvPr>
          <p:cNvSpPr>
            <a:spLocks noGrp="1"/>
          </p:cNvSpPr>
          <p:nvPr>
            <p:ph type="body" sz="quarter" idx="20"/>
          </p:nvPr>
        </p:nvSpPr>
        <p:spPr/>
        <p:txBody>
          <a:bodyPr/>
          <a:lstStyle/>
          <a:p>
            <a:r>
              <a:rPr lang="en-US" dirty="0"/>
              <a:t>Thank you</a:t>
            </a:r>
          </a:p>
        </p:txBody>
      </p:sp>
    </p:spTree>
    <p:extLst>
      <p:ext uri="{BB962C8B-B14F-4D97-AF65-F5344CB8AC3E}">
        <p14:creationId xmlns:p14="http://schemas.microsoft.com/office/powerpoint/2010/main" val="3068072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A004-BF6D-FE16-E2E8-44F687F19D31}"/>
              </a:ext>
            </a:extLst>
          </p:cNvPr>
          <p:cNvSpPr>
            <a:spLocks noGrp="1"/>
          </p:cNvSpPr>
          <p:nvPr>
            <p:ph type="title"/>
          </p:nvPr>
        </p:nvSpPr>
        <p:spPr>
          <a:xfrm>
            <a:off x="5187800" y="700777"/>
            <a:ext cx="5962964" cy="1335273"/>
          </a:xfrm>
        </p:spPr>
        <p:txBody>
          <a:bodyPr/>
          <a:lstStyle/>
          <a:p>
            <a:r>
              <a:rPr lang="en-US" dirty="0"/>
              <a:t>Marketing strategies</a:t>
            </a:r>
          </a:p>
        </p:txBody>
      </p:sp>
      <p:sp>
        <p:nvSpPr>
          <p:cNvPr id="3" name="Text Placeholder 2">
            <a:extLst>
              <a:ext uri="{FF2B5EF4-FFF2-40B4-BE49-F238E27FC236}">
                <a16:creationId xmlns:a16="http://schemas.microsoft.com/office/drawing/2014/main" id="{660B75ED-1B8A-5924-D271-182345C9308D}"/>
              </a:ext>
            </a:extLst>
          </p:cNvPr>
          <p:cNvSpPr>
            <a:spLocks noGrp="1"/>
          </p:cNvSpPr>
          <p:nvPr>
            <p:ph type="body" sz="quarter" idx="16"/>
          </p:nvPr>
        </p:nvSpPr>
        <p:spPr>
          <a:xfrm>
            <a:off x="5187800" y="2371264"/>
            <a:ext cx="5763227" cy="2996309"/>
          </a:xfrm>
        </p:spPr>
        <p:txBody>
          <a:bodyPr/>
          <a:lstStyle/>
          <a:p>
            <a:r>
              <a:rPr lang="en-US" dirty="0"/>
              <a:t>Product Packaging</a:t>
            </a:r>
          </a:p>
          <a:p>
            <a:r>
              <a:rPr lang="en-US" dirty="0"/>
              <a:t>Brand Positioning</a:t>
            </a:r>
          </a:p>
          <a:p>
            <a:r>
              <a:rPr lang="en-US" dirty="0"/>
              <a:t>Social Media Marketing</a:t>
            </a:r>
          </a:p>
          <a:p>
            <a:r>
              <a:rPr lang="en-US" dirty="0"/>
              <a:t>Blogging</a:t>
            </a:r>
          </a:p>
          <a:p>
            <a:r>
              <a:rPr lang="en-US" dirty="0"/>
              <a:t>Email Marketing</a:t>
            </a:r>
          </a:p>
          <a:p>
            <a:r>
              <a:rPr lang="en-US" dirty="0"/>
              <a:t>Seasonal Deals and Special Offers</a:t>
            </a:r>
          </a:p>
          <a:p>
            <a:r>
              <a:rPr lang="en-US" dirty="0"/>
              <a:t>Partner With Other Successful Brands</a:t>
            </a:r>
          </a:p>
          <a:p>
            <a:r>
              <a:rPr lang="en-US" dirty="0"/>
              <a:t>Don’t be Afraid to Re-evaluate and Re-Invent Your Brand.</a:t>
            </a:r>
          </a:p>
        </p:txBody>
      </p:sp>
      <p:sp>
        <p:nvSpPr>
          <p:cNvPr id="5" name="Slide Number Placeholder 4">
            <a:extLst>
              <a:ext uri="{FF2B5EF4-FFF2-40B4-BE49-F238E27FC236}">
                <a16:creationId xmlns:a16="http://schemas.microsoft.com/office/drawing/2014/main" id="{3B1743C7-C079-31F6-50CF-CAF5C83A5964}"/>
              </a:ext>
            </a:extLst>
          </p:cNvPr>
          <p:cNvSpPr>
            <a:spLocks noGrp="1"/>
          </p:cNvSpPr>
          <p:nvPr>
            <p:ph type="sldNum" sz="quarter" idx="23"/>
          </p:nvPr>
        </p:nvSpPr>
        <p:spPr>
          <a:xfrm>
            <a:off x="9115136" y="6271679"/>
            <a:ext cx="2743200" cy="365125"/>
          </a:xfrm>
        </p:spPr>
        <p:txBody>
          <a:bodyPr/>
          <a:lstStyle/>
          <a:p>
            <a:fld id="{295C7AAE-A677-454A-8BDB-62A0650ACE98}" type="slidenum">
              <a:rPr lang="en-US" smtClean="0"/>
              <a:pPr/>
              <a:t>4</a:t>
            </a:fld>
            <a:endParaRPr lang="en-US" dirty="0"/>
          </a:p>
        </p:txBody>
      </p:sp>
      <p:sp>
        <p:nvSpPr>
          <p:cNvPr id="6" name="Text Placeholder 2">
            <a:extLst>
              <a:ext uri="{FF2B5EF4-FFF2-40B4-BE49-F238E27FC236}">
                <a16:creationId xmlns:a16="http://schemas.microsoft.com/office/drawing/2014/main" id="{E2A30A2A-62E6-F9AD-F82B-77BE99EB4ECF}"/>
              </a:ext>
            </a:extLst>
          </p:cNvPr>
          <p:cNvSpPr txBox="1">
            <a:spLocks/>
          </p:cNvSpPr>
          <p:nvPr/>
        </p:nvSpPr>
        <p:spPr>
          <a:xfrm>
            <a:off x="838201" y="5672679"/>
            <a:ext cx="11128993" cy="964124"/>
          </a:xfrm>
          <a:prstGeom prst="rect">
            <a:avLst/>
          </a:prstGeom>
        </p:spPr>
        <p:txBody>
          <a:bodyPr vert="horz" lIns="0" tIns="0" rIns="0" bIns="0" rtlCol="0">
            <a:noAutofit/>
          </a:bodyPr>
          <a:lstStyle>
            <a:lvl1pPr marL="285750" indent="-285750" algn="l" defTabSz="914400" rtl="0" eaLnBrk="1" latinLnBrk="0" hangingPunct="1">
              <a:lnSpc>
                <a:spcPct val="90000"/>
              </a:lnSpc>
              <a:spcBef>
                <a:spcPts val="1000"/>
              </a:spcBef>
              <a:buFont typeface="Arial" panose="020B0604020202020204" pitchFamily="34" charset="0"/>
              <a:buChar char="•"/>
              <a:defRPr sz="1600" b="1" i="0" kern="1200" spc="50" baseline="0">
                <a:solidFill>
                  <a:srgbClr val="C1654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spc="5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spc="5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7C8C5F"/>
                </a:solidFill>
              </a:rPr>
              <a:t>The market size of Energy drinks in India is estimated at Rs 2,400 crores.</a:t>
            </a:r>
          </a:p>
          <a:p>
            <a:r>
              <a:rPr lang="en-US" dirty="0">
                <a:solidFill>
                  <a:srgbClr val="7C8C5F"/>
                </a:solidFill>
              </a:rPr>
              <a:t>Growing at a CAGR of 45-50%</a:t>
            </a:r>
          </a:p>
          <a:p>
            <a:r>
              <a:rPr lang="en-US" dirty="0">
                <a:solidFill>
                  <a:srgbClr val="7C8C5F"/>
                </a:solidFill>
              </a:rPr>
              <a:t>The market should be touching a minimum of Rs 10,000 crore by 2027</a:t>
            </a:r>
          </a:p>
        </p:txBody>
      </p:sp>
      <p:pic>
        <p:nvPicPr>
          <p:cNvPr id="15" name="Picture Placeholder 14" descr="A person writing on a paper&#10;&#10;Description automatically generated">
            <a:extLst>
              <a:ext uri="{FF2B5EF4-FFF2-40B4-BE49-F238E27FC236}">
                <a16:creationId xmlns:a16="http://schemas.microsoft.com/office/drawing/2014/main" id="{9A398062-AAEB-5AA2-2CB7-5AD6C8BBB672}"/>
              </a:ext>
            </a:extLst>
          </p:cNvPr>
          <p:cNvPicPr>
            <a:picLocks noGrp="1" noChangeAspect="1"/>
          </p:cNvPicPr>
          <p:nvPr>
            <p:ph type="pic" sz="quarter" idx="10"/>
          </p:nvPr>
        </p:nvPicPr>
        <p:blipFill>
          <a:blip r:embed="rId2"/>
          <a:srcRect l="22478" r="22478"/>
          <a:stretch>
            <a:fillRect/>
          </a:stretch>
        </p:blipFill>
        <p:spPr>
          <a:xfrm>
            <a:off x="1153886" y="700777"/>
            <a:ext cx="3526971" cy="4433964"/>
          </a:xfrm>
        </p:spPr>
      </p:pic>
      <p:pic>
        <p:nvPicPr>
          <p:cNvPr id="11" name="Graphic 11">
            <a:extLst>
              <a:ext uri="{FF2B5EF4-FFF2-40B4-BE49-F238E27FC236}">
                <a16:creationId xmlns:a16="http://schemas.microsoft.com/office/drawing/2014/main" id="{BDFB8DBD-84BD-E83F-4969-E85EAD63B30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rcRect l="21875" r="218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876729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7B8C-65D0-EA39-A5A8-A5EFE8FEB6F1}"/>
              </a:ext>
            </a:extLst>
          </p:cNvPr>
          <p:cNvSpPr>
            <a:spLocks noGrp="1"/>
          </p:cNvSpPr>
          <p:nvPr>
            <p:ph type="title"/>
          </p:nvPr>
        </p:nvSpPr>
        <p:spPr>
          <a:xfrm>
            <a:off x="5457463" y="567873"/>
            <a:ext cx="6099858" cy="1335273"/>
          </a:xfrm>
        </p:spPr>
        <p:txBody>
          <a:bodyPr vert="horz" lIns="0" tIns="0" rIns="0" bIns="0" rtlCol="0" anchor="t">
            <a:normAutofit/>
          </a:bodyPr>
          <a:lstStyle/>
          <a:p>
            <a:r>
              <a:rPr lang="en-US" sz="4700" kern="1200" spc="500" baseline="0" dirty="0">
                <a:latin typeface="+mj-lt"/>
                <a:ea typeface="+mj-ea"/>
                <a:cs typeface="+mj-cs"/>
              </a:rPr>
              <a:t>THE SURVEY</a:t>
            </a:r>
            <a:br>
              <a:rPr lang="en-US" sz="4700" kern="1200" spc="500" baseline="0" dirty="0">
                <a:latin typeface="+mj-lt"/>
                <a:ea typeface="+mj-ea"/>
                <a:cs typeface="+mj-cs"/>
              </a:rPr>
            </a:br>
            <a:endParaRPr lang="en-US" sz="4700" kern="1200" spc="500" baseline="0" dirty="0">
              <a:latin typeface="+mj-lt"/>
              <a:ea typeface="+mj-ea"/>
              <a:cs typeface="+mj-cs"/>
            </a:endParaRPr>
          </a:p>
        </p:txBody>
      </p:sp>
      <p:sp>
        <p:nvSpPr>
          <p:cNvPr id="4" name="Text Placeholder 3">
            <a:extLst>
              <a:ext uri="{FF2B5EF4-FFF2-40B4-BE49-F238E27FC236}">
                <a16:creationId xmlns:a16="http://schemas.microsoft.com/office/drawing/2014/main" id="{AC46A718-8F29-3AB4-D64D-7209870F5ECE}"/>
              </a:ext>
            </a:extLst>
          </p:cNvPr>
          <p:cNvSpPr>
            <a:spLocks noGrp="1"/>
          </p:cNvSpPr>
          <p:nvPr>
            <p:ph type="body" sz="quarter" idx="18"/>
          </p:nvPr>
        </p:nvSpPr>
        <p:spPr>
          <a:xfrm>
            <a:off x="5457186" y="1306153"/>
            <a:ext cx="6342928" cy="1335273"/>
          </a:xfrm>
        </p:spPr>
        <p:txBody>
          <a:bodyPr vert="horz" lIns="0" tIns="0" rIns="0" bIns="0" rtlCol="0">
            <a:normAutofit lnSpcReduction="10000"/>
          </a:bodyPr>
          <a:lstStyle/>
          <a:p>
            <a:r>
              <a:rPr lang="en-US" b="1" i="0" kern="1200" spc="50" baseline="0" dirty="0">
                <a:latin typeface="+mn-lt"/>
                <a:ea typeface="+mn-ea"/>
                <a:cs typeface="+mn-cs"/>
              </a:rPr>
              <a:t>The survey conducted across the 10 cities, recorded the response from 10k respondents.</a:t>
            </a:r>
          </a:p>
          <a:p>
            <a:r>
              <a:rPr lang="en-US" dirty="0"/>
              <a:t>Following are some of the survey questions which had to be answered from the options given for each of them.</a:t>
            </a:r>
          </a:p>
          <a:p>
            <a:endParaRPr lang="en-US" b="1" i="0" kern="1200" spc="50" baseline="0" dirty="0">
              <a:latin typeface="+mn-lt"/>
              <a:ea typeface="+mn-ea"/>
              <a:cs typeface="+mn-cs"/>
            </a:endParaRPr>
          </a:p>
        </p:txBody>
      </p:sp>
      <p:sp>
        <p:nvSpPr>
          <p:cNvPr id="9" name="Text Placeholder 4">
            <a:extLst>
              <a:ext uri="{FF2B5EF4-FFF2-40B4-BE49-F238E27FC236}">
                <a16:creationId xmlns:a16="http://schemas.microsoft.com/office/drawing/2014/main" id="{BE219C8A-AE95-C132-F683-95005D0D0893}"/>
              </a:ext>
            </a:extLst>
          </p:cNvPr>
          <p:cNvSpPr txBox="1">
            <a:spLocks/>
          </p:cNvSpPr>
          <p:nvPr/>
        </p:nvSpPr>
        <p:spPr>
          <a:xfrm>
            <a:off x="5457186" y="2869090"/>
            <a:ext cx="2916821" cy="2835023"/>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1" i="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spc="5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spc="5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nSpc>
                <a:spcPct val="150000"/>
              </a:lnSpc>
            </a:pPr>
            <a:r>
              <a:rPr lang="en-US" sz="1000" b="0" dirty="0">
                <a:solidFill>
                  <a:srgbClr val="C16548"/>
                </a:solidFill>
              </a:rPr>
              <a:t>What is your age group?</a:t>
            </a:r>
          </a:p>
          <a:p>
            <a:pPr marL="171450" indent="-171450">
              <a:lnSpc>
                <a:spcPct val="150000"/>
              </a:lnSpc>
            </a:pPr>
            <a:r>
              <a:rPr lang="en-US" sz="1000" b="0" dirty="0">
                <a:solidFill>
                  <a:srgbClr val="C16548"/>
                </a:solidFill>
              </a:rPr>
              <a:t> Which energy drink brands do you currently consume or prefer?</a:t>
            </a:r>
          </a:p>
          <a:p>
            <a:pPr marL="171450" indent="-171450">
              <a:lnSpc>
                <a:spcPct val="150000"/>
              </a:lnSpc>
            </a:pPr>
            <a:r>
              <a:rPr lang="en-US" sz="1000" b="0" dirty="0">
                <a:solidFill>
                  <a:srgbClr val="C16548"/>
                </a:solidFill>
              </a:rPr>
              <a:t>. Which city in India do you reside in?</a:t>
            </a:r>
          </a:p>
          <a:p>
            <a:pPr marL="171450" indent="-171450">
              <a:lnSpc>
                <a:spcPct val="150000"/>
              </a:lnSpc>
            </a:pPr>
            <a:r>
              <a:rPr lang="en-US" sz="1000" b="0" dirty="0">
                <a:solidFill>
                  <a:srgbClr val="C16548"/>
                </a:solidFill>
              </a:rPr>
              <a:t>How often do you consume energy drinks?</a:t>
            </a:r>
          </a:p>
          <a:p>
            <a:pPr marL="171450" indent="-171450">
              <a:lnSpc>
                <a:spcPct val="150000"/>
              </a:lnSpc>
            </a:pPr>
            <a:r>
              <a:rPr lang="en-US" sz="1000" b="0" dirty="0">
                <a:solidFill>
                  <a:srgbClr val="C16548"/>
                </a:solidFill>
              </a:rPr>
              <a:t>What ingredients do you expect in an energy drink?</a:t>
            </a:r>
          </a:p>
          <a:p>
            <a:pPr marL="171450" indent="-171450">
              <a:lnSpc>
                <a:spcPct val="150000"/>
              </a:lnSpc>
            </a:pPr>
            <a:r>
              <a:rPr lang="en-US" sz="1000" b="0" dirty="0">
                <a:solidFill>
                  <a:srgbClr val="C16548"/>
                </a:solidFill>
              </a:rPr>
              <a:t>What are the main reasons for consuming energy drinks?</a:t>
            </a:r>
          </a:p>
          <a:p>
            <a:pPr marL="171450" indent="-171450">
              <a:lnSpc>
                <a:spcPct val="150000"/>
              </a:lnSpc>
            </a:pPr>
            <a:r>
              <a:rPr lang="en-US" sz="1000" b="0" dirty="0">
                <a:solidFill>
                  <a:srgbClr val="C16548"/>
                </a:solidFill>
              </a:rPr>
              <a:t>Which marketing channels or platforms do you often come across energy drink advertisements? </a:t>
            </a:r>
          </a:p>
        </p:txBody>
      </p:sp>
      <p:sp>
        <p:nvSpPr>
          <p:cNvPr id="11" name="TextBox 10">
            <a:extLst>
              <a:ext uri="{FF2B5EF4-FFF2-40B4-BE49-F238E27FC236}">
                <a16:creationId xmlns:a16="http://schemas.microsoft.com/office/drawing/2014/main" id="{BCDAE917-D284-5B9D-56DD-F505851E976B}"/>
              </a:ext>
            </a:extLst>
          </p:cNvPr>
          <p:cNvSpPr txBox="1"/>
          <p:nvPr/>
        </p:nvSpPr>
        <p:spPr>
          <a:xfrm>
            <a:off x="8576499" y="2869090"/>
            <a:ext cx="2916821" cy="3487259"/>
          </a:xfrm>
          <a:prstGeom prst="rect">
            <a:avLst/>
          </a:prstGeom>
        </p:spPr>
        <p:txBody>
          <a:bodyPr vert="horz" lIns="0" tIns="0" rIns="0" bIns="0" rtlCol="0">
            <a:noAutofit/>
          </a:bodyPr>
          <a:lstStyle/>
          <a:p>
            <a:pPr marL="171450" indent="-171450">
              <a:lnSpc>
                <a:spcPct val="150000"/>
              </a:lnSpc>
              <a:spcBef>
                <a:spcPts val="1000"/>
              </a:spcBef>
              <a:buFont typeface="Arial" panose="020B0604020202020204" pitchFamily="34" charset="0"/>
              <a:buChar char="•"/>
            </a:pPr>
            <a:r>
              <a:rPr lang="en-US" sz="1000" spc="50" dirty="0">
                <a:solidFill>
                  <a:srgbClr val="C16548"/>
                </a:solidFill>
              </a:rPr>
              <a:t>Have you heard of our energy drink before today? </a:t>
            </a:r>
          </a:p>
          <a:p>
            <a:pPr marL="171450" indent="-171450">
              <a:lnSpc>
                <a:spcPct val="150000"/>
              </a:lnSpc>
              <a:spcBef>
                <a:spcPts val="1000"/>
              </a:spcBef>
              <a:buFont typeface="Arial" panose="020B0604020202020204" pitchFamily="34" charset="0"/>
              <a:buChar char="•"/>
            </a:pPr>
            <a:r>
              <a:rPr lang="en-US" sz="1000" spc="50" dirty="0">
                <a:solidFill>
                  <a:srgbClr val="C16548"/>
                </a:solidFill>
              </a:rPr>
              <a:t>What do you think of the brand name/logo/design? </a:t>
            </a:r>
          </a:p>
          <a:p>
            <a:pPr marL="171450" indent="-171450">
              <a:lnSpc>
                <a:spcPct val="150000"/>
              </a:lnSpc>
              <a:spcBef>
                <a:spcPts val="1000"/>
              </a:spcBef>
              <a:buFont typeface="Arial" panose="020B0604020202020204" pitchFamily="34" charset="0"/>
              <a:buChar char="•"/>
            </a:pPr>
            <a:r>
              <a:rPr lang="en-US" sz="1000" spc="50" dirty="0">
                <a:solidFill>
                  <a:srgbClr val="C16548"/>
                </a:solidFill>
              </a:rPr>
              <a:t>What is your perception of energy drinks in general?</a:t>
            </a:r>
          </a:p>
          <a:p>
            <a:pPr marL="171450" indent="-171450">
              <a:lnSpc>
                <a:spcPct val="150000"/>
              </a:lnSpc>
              <a:spcBef>
                <a:spcPts val="1000"/>
              </a:spcBef>
              <a:buFont typeface="Arial" panose="020B0604020202020204" pitchFamily="34" charset="0"/>
              <a:buChar char="•"/>
            </a:pPr>
            <a:r>
              <a:rPr lang="en-US" sz="1000" spc="50" dirty="0">
                <a:solidFill>
                  <a:srgbClr val="C16548"/>
                </a:solidFill>
              </a:rPr>
              <a:t>Have you ever tried our energy drink before?</a:t>
            </a:r>
          </a:p>
          <a:p>
            <a:pPr marL="171450" indent="-171450">
              <a:lnSpc>
                <a:spcPct val="150000"/>
              </a:lnSpc>
              <a:spcBef>
                <a:spcPts val="1000"/>
              </a:spcBef>
              <a:buFont typeface="Arial" panose="020B0604020202020204" pitchFamily="34" charset="0"/>
              <a:buChar char="•"/>
            </a:pPr>
            <a:r>
              <a:rPr lang="en-US" sz="1000" spc="50" dirty="0">
                <a:solidFill>
                  <a:srgbClr val="C16548"/>
                </a:solidFill>
              </a:rPr>
              <a:t> If yes, how would you rate the taste, flavor, and overall experience?</a:t>
            </a:r>
          </a:p>
          <a:p>
            <a:pPr marL="171450" indent="-171450">
              <a:lnSpc>
                <a:spcPct val="150000"/>
              </a:lnSpc>
              <a:spcBef>
                <a:spcPts val="1000"/>
              </a:spcBef>
              <a:buFont typeface="Arial" panose="020B0604020202020204" pitchFamily="34" charset="0"/>
              <a:buChar char="•"/>
            </a:pPr>
            <a:r>
              <a:rPr lang="en-US" sz="1000" spc="50" dirty="0">
                <a:solidFill>
                  <a:srgbClr val="C16548"/>
                </a:solidFill>
              </a:rPr>
              <a:t>What price range do you consider reasonable for an energy drink? </a:t>
            </a:r>
          </a:p>
          <a:p>
            <a:pPr>
              <a:lnSpc>
                <a:spcPct val="150000"/>
              </a:lnSpc>
              <a:spcBef>
                <a:spcPts val="1000"/>
              </a:spcBef>
            </a:pPr>
            <a:endParaRPr lang="en-US" sz="1000" spc="50" dirty="0">
              <a:solidFill>
                <a:srgbClr val="C16548"/>
              </a:solidFill>
            </a:endParaRPr>
          </a:p>
          <a:p>
            <a:pPr marL="171450" indent="-171450">
              <a:lnSpc>
                <a:spcPct val="150000"/>
              </a:lnSpc>
              <a:spcBef>
                <a:spcPts val="1000"/>
              </a:spcBef>
              <a:buFont typeface="Arial" panose="020B0604020202020204" pitchFamily="34" charset="0"/>
              <a:buChar char="•"/>
            </a:pPr>
            <a:endParaRPr lang="en-US" sz="1000" b="0" i="0" kern="1200" spc="50" baseline="0" dirty="0">
              <a:solidFill>
                <a:srgbClr val="C16548"/>
              </a:solidFill>
              <a:latin typeface="+mn-lt"/>
              <a:ea typeface="+mn-ea"/>
              <a:cs typeface="+mn-cs"/>
            </a:endParaRPr>
          </a:p>
        </p:txBody>
      </p:sp>
      <p:sp>
        <p:nvSpPr>
          <p:cNvPr id="20" name="Slide Number Placeholder 7">
            <a:extLst>
              <a:ext uri="{FF2B5EF4-FFF2-40B4-BE49-F238E27FC236}">
                <a16:creationId xmlns:a16="http://schemas.microsoft.com/office/drawing/2014/main" id="{363C7406-8346-0AA6-38DA-D90E192D71CF}"/>
              </a:ext>
            </a:extLst>
          </p:cNvPr>
          <p:cNvSpPr>
            <a:spLocks noGrp="1"/>
          </p:cNvSpPr>
          <p:nvPr>
            <p:ph type="sldNum" sz="quarter" idx="23"/>
          </p:nvPr>
        </p:nvSpPr>
        <p:spPr>
          <a:xfrm>
            <a:off x="8810336" y="6356350"/>
            <a:ext cx="2743200" cy="365125"/>
          </a:xfrm>
        </p:spPr>
        <p:txBody>
          <a:bodyPr vert="horz" lIns="91440" tIns="45720" rIns="91440" bIns="45720" rtlCol="0" anchor="ctr">
            <a:normAutofit/>
          </a:bodyPr>
          <a:lstStyle/>
          <a:p>
            <a:pPr>
              <a:spcAft>
                <a:spcPts val="600"/>
              </a:spcAft>
            </a:pPr>
            <a:fld id="{295C7AAE-A677-454A-8BDB-62A0650ACE98}" type="slidenum">
              <a:rPr lang="en-US" smtClean="0"/>
              <a:pPr>
                <a:spcAft>
                  <a:spcPts val="600"/>
                </a:spcAft>
              </a:pPr>
              <a:t>5</a:t>
            </a:fld>
            <a:endParaRPr lang="en-US" dirty="0"/>
          </a:p>
        </p:txBody>
      </p:sp>
      <p:pic>
        <p:nvPicPr>
          <p:cNvPr id="19" name="Picture Placeholder 18" descr="A clipboard with a pencil&#10;&#10;Description automatically generated">
            <a:extLst>
              <a:ext uri="{FF2B5EF4-FFF2-40B4-BE49-F238E27FC236}">
                <a16:creationId xmlns:a16="http://schemas.microsoft.com/office/drawing/2014/main" id="{1B454379-35AD-D39C-2B4B-4D6057B6C4BA}"/>
              </a:ext>
            </a:extLst>
          </p:cNvPr>
          <p:cNvPicPr>
            <a:picLocks noGrp="1" noChangeAspect="1"/>
          </p:cNvPicPr>
          <p:nvPr>
            <p:ph type="pic" sz="quarter" idx="28"/>
          </p:nvPr>
        </p:nvPicPr>
        <p:blipFill rotWithShape="1">
          <a:blip r:embed="rId2"/>
          <a:srcRect l="12545" t="4472" r="11857" b="11270"/>
          <a:stretch/>
        </p:blipFill>
        <p:spPr>
          <a:xfrm>
            <a:off x="938481" y="472514"/>
            <a:ext cx="3884344" cy="5415673"/>
          </a:xfrm>
        </p:spPr>
      </p:pic>
      <p:sp>
        <p:nvSpPr>
          <p:cNvPr id="21" name="Text Placeholder 3">
            <a:extLst>
              <a:ext uri="{FF2B5EF4-FFF2-40B4-BE49-F238E27FC236}">
                <a16:creationId xmlns:a16="http://schemas.microsoft.com/office/drawing/2014/main" id="{E39F6415-5150-F734-96BA-8D062F4DB9C8}"/>
              </a:ext>
            </a:extLst>
          </p:cNvPr>
          <p:cNvSpPr txBox="1">
            <a:spLocks/>
          </p:cNvSpPr>
          <p:nvPr/>
        </p:nvSpPr>
        <p:spPr>
          <a:xfrm>
            <a:off x="206831" y="6018962"/>
            <a:ext cx="5167608" cy="610438"/>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b="1" i="0" kern="1200" spc="50" baseline="0">
                <a:solidFill>
                  <a:srgbClr val="C1654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spc="5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spc="5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spc="500" dirty="0">
                <a:solidFill>
                  <a:schemeClr val="accent4"/>
                </a:solidFill>
                <a:latin typeface="Abadi" panose="020B0604020104020204" pitchFamily="34" charset="0"/>
                <a:ea typeface="+mj-ea"/>
                <a:cs typeface="+mj-cs"/>
              </a:rPr>
              <a:t>AIM :  to convert these survey results to meaningful insights which the team can </a:t>
            </a:r>
            <a:r>
              <a:rPr lang="en-US" sz="1400" spc="500" dirty="0">
                <a:solidFill>
                  <a:schemeClr val="accent4"/>
                </a:solidFill>
                <a:latin typeface="Avenir Next LT Pro Light" panose="020B0304020202020204" pitchFamily="34" charset="0"/>
                <a:ea typeface="+mj-ea"/>
                <a:cs typeface="+mj-cs"/>
              </a:rPr>
              <a:t>use</a:t>
            </a:r>
            <a:r>
              <a:rPr lang="en-US" sz="1400" spc="500" dirty="0">
                <a:solidFill>
                  <a:schemeClr val="accent4"/>
                </a:solidFill>
                <a:latin typeface="Abadi" panose="020B0604020104020204" pitchFamily="34" charset="0"/>
                <a:ea typeface="+mj-ea"/>
                <a:cs typeface="+mj-cs"/>
              </a:rPr>
              <a:t> to drive actions.</a:t>
            </a:r>
          </a:p>
        </p:txBody>
      </p:sp>
      <p:pic>
        <p:nvPicPr>
          <p:cNvPr id="12" name="Graphic 12">
            <a:extLst>
              <a:ext uri="{FF2B5EF4-FFF2-40B4-BE49-F238E27FC236}">
                <a16:creationId xmlns:a16="http://schemas.microsoft.com/office/drawing/2014/main" id="{1AF91483-2532-E7F1-4E13-679DFBA49F52}"/>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rcRect l="21875" r="218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14631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A004-BF6D-FE16-E2E8-44F687F19D31}"/>
              </a:ext>
            </a:extLst>
          </p:cNvPr>
          <p:cNvSpPr>
            <a:spLocks noGrp="1"/>
          </p:cNvSpPr>
          <p:nvPr>
            <p:ph type="title"/>
          </p:nvPr>
        </p:nvSpPr>
        <p:spPr>
          <a:xfrm>
            <a:off x="718457" y="3276599"/>
            <a:ext cx="10352314" cy="729397"/>
          </a:xfrm>
        </p:spPr>
        <p:txBody>
          <a:bodyPr/>
          <a:lstStyle/>
          <a:p>
            <a:r>
              <a:rPr lang="en-US" sz="4000" dirty="0"/>
              <a:t>Primary &amp; secondary insights</a:t>
            </a:r>
          </a:p>
        </p:txBody>
      </p:sp>
      <p:sp>
        <p:nvSpPr>
          <p:cNvPr id="3" name="Text Placeholder 2">
            <a:extLst>
              <a:ext uri="{FF2B5EF4-FFF2-40B4-BE49-F238E27FC236}">
                <a16:creationId xmlns:a16="http://schemas.microsoft.com/office/drawing/2014/main" id="{660B75ED-1B8A-5924-D271-182345C9308D}"/>
              </a:ext>
            </a:extLst>
          </p:cNvPr>
          <p:cNvSpPr>
            <a:spLocks noGrp="1"/>
          </p:cNvSpPr>
          <p:nvPr>
            <p:ph type="body" sz="quarter" idx="16"/>
          </p:nvPr>
        </p:nvSpPr>
        <p:spPr>
          <a:xfrm>
            <a:off x="576943" y="1040550"/>
            <a:ext cx="10635343" cy="2214279"/>
          </a:xfrm>
        </p:spPr>
        <p:txBody>
          <a:bodyPr/>
          <a:lstStyle/>
          <a:p>
            <a:pPr marL="0" indent="0">
              <a:buNone/>
            </a:pPr>
            <a:r>
              <a:rPr lang="en-US" sz="1400" b="0" dirty="0"/>
              <a:t>Since all the respondents might not have answered all the questions properly, the data has been cleaned using the following steps</a:t>
            </a:r>
          </a:p>
          <a:p>
            <a:pPr marL="342900" indent="-342900">
              <a:buFont typeface="+mj-lt"/>
              <a:buAutoNum type="arabicPeriod"/>
            </a:pPr>
            <a:r>
              <a:rPr lang="en-US" sz="1400" b="0" dirty="0"/>
              <a:t>If a Respondent has not heard about CodeX before, then it is implied that he must have not tried it before, that means if Heard_before  = No, then Tried_before has to be No.</a:t>
            </a:r>
          </a:p>
          <a:p>
            <a:pPr marL="342900" indent="-342900">
              <a:buFont typeface="+mj-lt"/>
              <a:buAutoNum type="arabicPeriod"/>
            </a:pPr>
            <a:r>
              <a:rPr lang="en-US" sz="1400" b="0" dirty="0"/>
              <a:t>If a respondent has not Tried our energy drink before, then he cannot rate the taste and the flavor of our product, that is, if Tried_before = No, then Taste_experience is Not Applicable.</a:t>
            </a:r>
          </a:p>
          <a:p>
            <a:pPr marL="342900" indent="-342900">
              <a:buFont typeface="+mj-lt"/>
              <a:buAutoNum type="arabicPeriod"/>
            </a:pPr>
            <a:r>
              <a:rPr lang="en-US" sz="1400" b="0" dirty="0"/>
              <a:t>If a person has tried out energy drink, then he cannot give an answers for the reasons which are preventing trying our energy drink, that is if Tried_before = Yes, then Reasons_preventing_trying is Not Applicable.</a:t>
            </a:r>
          </a:p>
        </p:txBody>
      </p:sp>
      <p:sp>
        <p:nvSpPr>
          <p:cNvPr id="5" name="Slide Number Placeholder 4">
            <a:extLst>
              <a:ext uri="{FF2B5EF4-FFF2-40B4-BE49-F238E27FC236}">
                <a16:creationId xmlns:a16="http://schemas.microsoft.com/office/drawing/2014/main" id="{3B1743C7-C079-31F6-50CF-CAF5C83A5964}"/>
              </a:ext>
            </a:extLst>
          </p:cNvPr>
          <p:cNvSpPr>
            <a:spLocks noGrp="1"/>
          </p:cNvSpPr>
          <p:nvPr>
            <p:ph type="sldNum" sz="quarter" idx="23"/>
          </p:nvPr>
        </p:nvSpPr>
        <p:spPr/>
        <p:txBody>
          <a:bodyPr/>
          <a:lstStyle/>
          <a:p>
            <a:fld id="{295C7AAE-A677-454A-8BDB-62A0650ACE98}" type="slidenum">
              <a:rPr lang="en-US" smtClean="0"/>
              <a:pPr/>
              <a:t>6</a:t>
            </a:fld>
            <a:endParaRPr lang="en-US" dirty="0"/>
          </a:p>
        </p:txBody>
      </p:sp>
      <p:sp>
        <p:nvSpPr>
          <p:cNvPr id="7" name="Title 1">
            <a:extLst>
              <a:ext uri="{FF2B5EF4-FFF2-40B4-BE49-F238E27FC236}">
                <a16:creationId xmlns:a16="http://schemas.microsoft.com/office/drawing/2014/main" id="{78F07A19-6508-C79D-6300-7EF79862A7B9}"/>
              </a:ext>
            </a:extLst>
          </p:cNvPr>
          <p:cNvSpPr txBox="1">
            <a:spLocks/>
          </p:cNvSpPr>
          <p:nvPr/>
        </p:nvSpPr>
        <p:spPr>
          <a:xfrm>
            <a:off x="576943" y="332468"/>
            <a:ext cx="10352314" cy="72939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5500" kern="1200" spc="500" baseline="0">
                <a:solidFill>
                  <a:schemeClr val="accent4"/>
                </a:solidFill>
                <a:latin typeface="+mj-lt"/>
                <a:ea typeface="+mj-ea"/>
                <a:cs typeface="+mj-cs"/>
              </a:defRPr>
            </a:lvl1pPr>
          </a:lstStyle>
          <a:p>
            <a:r>
              <a:rPr lang="en-US" sz="4000" dirty="0"/>
              <a:t>DATA CLEANING</a:t>
            </a:r>
          </a:p>
        </p:txBody>
      </p:sp>
      <p:sp>
        <p:nvSpPr>
          <p:cNvPr id="9" name="Text Placeholder 2">
            <a:extLst>
              <a:ext uri="{FF2B5EF4-FFF2-40B4-BE49-F238E27FC236}">
                <a16:creationId xmlns:a16="http://schemas.microsoft.com/office/drawing/2014/main" id="{B3755263-975C-7406-A0D9-BFC51563046E}"/>
              </a:ext>
            </a:extLst>
          </p:cNvPr>
          <p:cNvSpPr txBox="1">
            <a:spLocks/>
          </p:cNvSpPr>
          <p:nvPr/>
        </p:nvSpPr>
        <p:spPr>
          <a:xfrm>
            <a:off x="729343" y="3886199"/>
            <a:ext cx="10918371" cy="2667001"/>
          </a:xfrm>
          <a:prstGeom prst="rect">
            <a:avLst/>
          </a:prstGeom>
        </p:spPr>
        <p:txBody>
          <a:bodyPr vert="horz" lIns="0" tIns="0" rIns="0" bIns="0" rtlCol="0">
            <a:noAutofit/>
          </a:bodyPr>
          <a:lstStyle>
            <a:lvl1pPr marL="285750" indent="-285750" algn="l" defTabSz="914400" rtl="0" eaLnBrk="1" latinLnBrk="0" hangingPunct="1">
              <a:lnSpc>
                <a:spcPct val="90000"/>
              </a:lnSpc>
              <a:spcBef>
                <a:spcPts val="1000"/>
              </a:spcBef>
              <a:buFont typeface="Arial" panose="020B0604020202020204" pitchFamily="34" charset="0"/>
              <a:buChar char="•"/>
              <a:defRPr sz="1600" b="1" i="0" kern="1200" spc="50" baseline="0">
                <a:solidFill>
                  <a:srgbClr val="C1654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spc="5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spc="5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Following insights can be derived from the survey responses, which can help the Marketing Team in Food &amp; Beverage Industry</a:t>
            </a:r>
          </a:p>
          <a:p>
            <a:r>
              <a:rPr lang="en-US" sz="1400" b="0" dirty="0"/>
              <a:t>Demographic Insights</a:t>
            </a:r>
          </a:p>
          <a:p>
            <a:r>
              <a:rPr lang="en-US" sz="1400" b="0" dirty="0"/>
              <a:t>Consumer Preferences</a:t>
            </a:r>
          </a:p>
          <a:p>
            <a:r>
              <a:rPr lang="en-US" sz="1400" b="0" dirty="0"/>
              <a:t>Competition Analysis</a:t>
            </a:r>
          </a:p>
          <a:p>
            <a:r>
              <a:rPr lang="en-US" sz="1400" b="0" dirty="0"/>
              <a:t>Marketing Channels and Brand Awareness</a:t>
            </a:r>
          </a:p>
          <a:p>
            <a:r>
              <a:rPr lang="en-US" sz="1400" b="0" dirty="0"/>
              <a:t>Brand Penetration</a:t>
            </a:r>
          </a:p>
          <a:p>
            <a:r>
              <a:rPr lang="en-US" sz="1400" b="0" dirty="0"/>
              <a:t>Purchase Behavior</a:t>
            </a:r>
          </a:p>
          <a:p>
            <a:r>
              <a:rPr lang="en-US" sz="1400" b="0" dirty="0"/>
              <a:t>Product Development</a:t>
            </a:r>
          </a:p>
        </p:txBody>
      </p:sp>
      <p:pic>
        <p:nvPicPr>
          <p:cNvPr id="16" name="Graphic 16">
            <a:extLst>
              <a:ext uri="{FF2B5EF4-FFF2-40B4-BE49-F238E27FC236}">
                <a16:creationId xmlns:a16="http://schemas.microsoft.com/office/drawing/2014/main" id="{24E7D965-C31A-06B5-360A-7BFAC6E5200A}"/>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rcRect l="21875" r="218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613038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06A25-0569-0BFE-AB1C-FC206CC58B7F}"/>
              </a:ext>
            </a:extLst>
          </p:cNvPr>
          <p:cNvSpPr>
            <a:spLocks noGrp="1"/>
          </p:cNvSpPr>
          <p:nvPr>
            <p:ph type="ctrTitle"/>
          </p:nvPr>
        </p:nvSpPr>
        <p:spPr/>
        <p:txBody>
          <a:bodyPr/>
          <a:lstStyle/>
          <a:p>
            <a:r>
              <a:rPr lang="en-US" dirty="0"/>
              <a:t>DEMOGRAPHIC</a:t>
            </a:r>
            <a:br>
              <a:rPr lang="en-US" dirty="0"/>
            </a:br>
            <a:r>
              <a:rPr lang="en-US" dirty="0"/>
              <a:t>DEMOGRAPHIC</a:t>
            </a:r>
            <a:br>
              <a:rPr lang="en-US" dirty="0">
                <a:solidFill>
                  <a:schemeClr val="bg1"/>
                </a:solidFill>
              </a:rPr>
            </a:br>
            <a:r>
              <a:rPr lang="en-US" dirty="0">
                <a:solidFill>
                  <a:schemeClr val="bg1"/>
                </a:solidFill>
              </a:rPr>
              <a:t>DEMOGRAPHIC</a:t>
            </a:r>
            <a:br>
              <a:rPr lang="en-US" dirty="0"/>
            </a:br>
            <a:r>
              <a:rPr lang="en-US" dirty="0">
                <a:solidFill>
                  <a:schemeClr val="bg1"/>
                </a:solidFill>
              </a:rPr>
              <a:t>INSIGHTS</a:t>
            </a:r>
            <a:br>
              <a:rPr lang="en-US" dirty="0"/>
            </a:br>
            <a:r>
              <a:rPr lang="en-US" dirty="0"/>
              <a:t>INSIGHTS</a:t>
            </a:r>
            <a:br>
              <a:rPr lang="en-US" dirty="0"/>
            </a:br>
            <a:r>
              <a:rPr lang="en-US" dirty="0"/>
              <a:t>INSIGHTS</a:t>
            </a:r>
          </a:p>
        </p:txBody>
      </p:sp>
      <p:pic>
        <p:nvPicPr>
          <p:cNvPr id="12" name="Graphic 12">
            <a:extLst>
              <a:ext uri="{FF2B5EF4-FFF2-40B4-BE49-F238E27FC236}">
                <a16:creationId xmlns:a16="http://schemas.microsoft.com/office/drawing/2014/main" id="{E894D866-A766-B721-D204-3C03692765BD}"/>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rcRect l="21875" r="218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832369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4B33-435F-6B55-E73C-CA339BFC2445}"/>
              </a:ext>
            </a:extLst>
          </p:cNvPr>
          <p:cNvSpPr>
            <a:spLocks noGrp="1"/>
          </p:cNvSpPr>
          <p:nvPr>
            <p:ph type="title"/>
          </p:nvPr>
        </p:nvSpPr>
        <p:spPr>
          <a:xfrm>
            <a:off x="638462" y="326866"/>
            <a:ext cx="10915074" cy="348049"/>
          </a:xfrm>
        </p:spPr>
        <p:txBody>
          <a:bodyPr/>
          <a:lstStyle/>
          <a:p>
            <a:r>
              <a:rPr lang="en-US" sz="1800" b="1" dirty="0">
                <a:latin typeface="+mn-lt"/>
              </a:rPr>
              <a:t>Who prefers energy drink more?</a:t>
            </a:r>
          </a:p>
        </p:txBody>
      </p:sp>
      <p:sp>
        <p:nvSpPr>
          <p:cNvPr id="6" name="Slide Number Placeholder 5">
            <a:extLst>
              <a:ext uri="{FF2B5EF4-FFF2-40B4-BE49-F238E27FC236}">
                <a16:creationId xmlns:a16="http://schemas.microsoft.com/office/drawing/2014/main" id="{CB6CC904-B5CC-B3FC-A3D1-2E570874E7AE}"/>
              </a:ext>
            </a:extLst>
          </p:cNvPr>
          <p:cNvSpPr>
            <a:spLocks noGrp="1"/>
          </p:cNvSpPr>
          <p:nvPr>
            <p:ph type="sldNum" sz="quarter" idx="23"/>
          </p:nvPr>
        </p:nvSpPr>
        <p:spPr/>
        <p:txBody>
          <a:bodyPr/>
          <a:lstStyle/>
          <a:p>
            <a:fld id="{295C7AAE-A677-454A-8BDB-62A0650ACE98}" type="slidenum">
              <a:rPr lang="en-US" smtClean="0"/>
              <a:pPr/>
              <a:t>8</a:t>
            </a:fld>
            <a:endParaRPr lang="en-US" dirty="0"/>
          </a:p>
        </p:txBody>
      </p:sp>
      <p:pic>
        <p:nvPicPr>
          <p:cNvPr id="62" name="Picture 61">
            <a:extLst>
              <a:ext uri="{FF2B5EF4-FFF2-40B4-BE49-F238E27FC236}">
                <a16:creationId xmlns:a16="http://schemas.microsoft.com/office/drawing/2014/main" id="{E35F92D0-CEF8-6A45-23B3-5317C3B8A351}"/>
              </a:ext>
            </a:extLst>
          </p:cNvPr>
          <p:cNvPicPr>
            <a:picLocks noChangeAspect="1"/>
          </p:cNvPicPr>
          <p:nvPr/>
        </p:nvPicPr>
        <p:blipFill>
          <a:blip r:embed="rId3"/>
          <a:stretch>
            <a:fillRect/>
          </a:stretch>
        </p:blipFill>
        <p:spPr>
          <a:xfrm>
            <a:off x="528322" y="1201392"/>
            <a:ext cx="5198193" cy="3077707"/>
          </a:xfrm>
          <a:prstGeom prst="rect">
            <a:avLst/>
          </a:prstGeom>
        </p:spPr>
      </p:pic>
      <p:sp>
        <p:nvSpPr>
          <p:cNvPr id="5" name="Text Placeholder 2">
            <a:extLst>
              <a:ext uri="{FF2B5EF4-FFF2-40B4-BE49-F238E27FC236}">
                <a16:creationId xmlns:a16="http://schemas.microsoft.com/office/drawing/2014/main" id="{19087DD4-9FD3-E8D5-715E-F69E35068425}"/>
              </a:ext>
            </a:extLst>
          </p:cNvPr>
          <p:cNvSpPr txBox="1">
            <a:spLocks/>
          </p:cNvSpPr>
          <p:nvPr/>
        </p:nvSpPr>
        <p:spPr>
          <a:xfrm>
            <a:off x="697968" y="4680510"/>
            <a:ext cx="10976593" cy="155700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b="1" i="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spc="5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spc="5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1600" b="0" dirty="0">
                <a:solidFill>
                  <a:srgbClr val="7C8C5F"/>
                </a:solidFill>
              </a:rPr>
              <a:t>More than 60% of the consumers of energy drinks in India are Male, followed by Female (34.5%) and then by Non-binary (5.07%)</a:t>
            </a:r>
          </a:p>
          <a:p>
            <a:pPr>
              <a:buFont typeface="Wingdings" panose="05000000000000000000" pitchFamily="2" charset="2"/>
              <a:buChar char="§"/>
            </a:pPr>
            <a:r>
              <a:rPr lang="en-US" sz="1600" b="0" dirty="0">
                <a:solidFill>
                  <a:srgbClr val="7C8C5F"/>
                </a:solidFill>
              </a:rPr>
              <a:t>Consume Frequency : Male consumers form a major portion among each Consume Frequency.</a:t>
            </a:r>
          </a:p>
          <a:p>
            <a:pPr>
              <a:buFont typeface="Wingdings" panose="05000000000000000000" pitchFamily="2" charset="2"/>
              <a:buChar char="§"/>
            </a:pPr>
            <a:r>
              <a:rPr lang="en-US" sz="1600" b="0" dirty="0">
                <a:solidFill>
                  <a:srgbClr val="7C8C5F"/>
                </a:solidFill>
              </a:rPr>
              <a:t>The higher prevalence of male consumers of energy drinks in India may be attributed to social and cultural factors, such as targeted marketing and gender-specific perceptions of energy drinks.</a:t>
            </a:r>
            <a:r>
              <a:rPr lang="en-US" sz="1400" b="0" dirty="0">
                <a:solidFill>
                  <a:srgbClr val="7C8C5F"/>
                </a:solidFill>
              </a:rPr>
              <a:t> </a:t>
            </a:r>
          </a:p>
          <a:p>
            <a:pPr marL="0" indent="0">
              <a:buFont typeface="Arial" panose="020B0604020202020204" pitchFamily="34" charset="0"/>
              <a:buNone/>
            </a:pPr>
            <a:endParaRPr lang="en-US" sz="1400" b="0" dirty="0">
              <a:solidFill>
                <a:srgbClr val="7C8C5F"/>
              </a:solidFill>
            </a:endParaRPr>
          </a:p>
        </p:txBody>
      </p:sp>
      <p:sp>
        <p:nvSpPr>
          <p:cNvPr id="9" name="Rectangle 8">
            <a:extLst>
              <a:ext uri="{FF2B5EF4-FFF2-40B4-BE49-F238E27FC236}">
                <a16:creationId xmlns:a16="http://schemas.microsoft.com/office/drawing/2014/main" id="{47F26621-F2D0-3431-EA01-0C397EC807C5}"/>
              </a:ext>
            </a:extLst>
          </p:cNvPr>
          <p:cNvSpPr/>
          <p:nvPr/>
        </p:nvSpPr>
        <p:spPr>
          <a:xfrm>
            <a:off x="638462" y="4495800"/>
            <a:ext cx="11063681" cy="1926477"/>
          </a:xfrm>
          <a:prstGeom prst="rect">
            <a:avLst/>
          </a:prstGeom>
          <a:noFill/>
          <a:ln w="38100">
            <a:solidFill>
              <a:srgbClr val="C16548"/>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A6E4F44-3B40-B883-59D1-FCF86B2F0D70}"/>
              </a:ext>
            </a:extLst>
          </p:cNvPr>
          <p:cNvPicPr>
            <a:picLocks noChangeAspect="1"/>
          </p:cNvPicPr>
          <p:nvPr/>
        </p:nvPicPr>
        <p:blipFill>
          <a:blip r:embed="rId4"/>
          <a:stretch>
            <a:fillRect/>
          </a:stretch>
        </p:blipFill>
        <p:spPr>
          <a:xfrm>
            <a:off x="6039829" y="1201392"/>
            <a:ext cx="5541014" cy="3077707"/>
          </a:xfrm>
          <a:prstGeom prst="rect">
            <a:avLst/>
          </a:prstGeom>
        </p:spPr>
      </p:pic>
      <p:pic>
        <p:nvPicPr>
          <p:cNvPr id="21" name="Graphic 21">
            <a:extLst>
              <a:ext uri="{FF2B5EF4-FFF2-40B4-BE49-F238E27FC236}">
                <a16:creationId xmlns:a16="http://schemas.microsoft.com/office/drawing/2014/main" id="{3D99B2D6-60D4-D32B-F072-C6564240B8A4}"/>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rcRect l="21875" r="218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313464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4B33-435F-6B55-E73C-CA339BFC2445}"/>
              </a:ext>
            </a:extLst>
          </p:cNvPr>
          <p:cNvSpPr>
            <a:spLocks noGrp="1"/>
          </p:cNvSpPr>
          <p:nvPr>
            <p:ph type="title"/>
          </p:nvPr>
        </p:nvSpPr>
        <p:spPr>
          <a:xfrm>
            <a:off x="0" y="435724"/>
            <a:ext cx="12129984" cy="538095"/>
          </a:xfrm>
        </p:spPr>
        <p:txBody>
          <a:bodyPr/>
          <a:lstStyle/>
          <a:p>
            <a:r>
              <a:rPr lang="en-US" sz="1800" b="1" dirty="0">
                <a:latin typeface="+mn-lt"/>
              </a:rPr>
              <a:t>Which age group prefers energy drinks more? </a:t>
            </a:r>
          </a:p>
        </p:txBody>
      </p:sp>
      <p:sp>
        <p:nvSpPr>
          <p:cNvPr id="6" name="Slide Number Placeholder 5">
            <a:extLst>
              <a:ext uri="{FF2B5EF4-FFF2-40B4-BE49-F238E27FC236}">
                <a16:creationId xmlns:a16="http://schemas.microsoft.com/office/drawing/2014/main" id="{CB6CC904-B5CC-B3FC-A3D1-2E570874E7AE}"/>
              </a:ext>
            </a:extLst>
          </p:cNvPr>
          <p:cNvSpPr>
            <a:spLocks noGrp="1"/>
          </p:cNvSpPr>
          <p:nvPr>
            <p:ph type="sldNum" sz="quarter" idx="23"/>
          </p:nvPr>
        </p:nvSpPr>
        <p:spPr/>
        <p:txBody>
          <a:bodyPr/>
          <a:lstStyle/>
          <a:p>
            <a:fld id="{295C7AAE-A677-454A-8BDB-62A0650ACE98}" type="slidenum">
              <a:rPr lang="en-US" smtClean="0"/>
              <a:pPr/>
              <a:t>9</a:t>
            </a:fld>
            <a:endParaRPr lang="en-US" dirty="0"/>
          </a:p>
        </p:txBody>
      </p:sp>
      <p:pic>
        <p:nvPicPr>
          <p:cNvPr id="7" name="Picture 6">
            <a:extLst>
              <a:ext uri="{FF2B5EF4-FFF2-40B4-BE49-F238E27FC236}">
                <a16:creationId xmlns:a16="http://schemas.microsoft.com/office/drawing/2014/main" id="{E70FCA0D-6F10-1826-2080-5054F09A0C6A}"/>
              </a:ext>
            </a:extLst>
          </p:cNvPr>
          <p:cNvPicPr>
            <a:picLocks noChangeAspect="1"/>
          </p:cNvPicPr>
          <p:nvPr/>
        </p:nvPicPr>
        <p:blipFill>
          <a:blip r:embed="rId3"/>
          <a:stretch>
            <a:fillRect/>
          </a:stretch>
        </p:blipFill>
        <p:spPr>
          <a:xfrm>
            <a:off x="2755841" y="973819"/>
            <a:ext cx="6489818" cy="3451078"/>
          </a:xfrm>
          <a:prstGeom prst="rect">
            <a:avLst/>
          </a:prstGeom>
        </p:spPr>
      </p:pic>
      <p:sp>
        <p:nvSpPr>
          <p:cNvPr id="3" name="Text Placeholder 2">
            <a:extLst>
              <a:ext uri="{FF2B5EF4-FFF2-40B4-BE49-F238E27FC236}">
                <a16:creationId xmlns:a16="http://schemas.microsoft.com/office/drawing/2014/main" id="{683BA6B0-33C3-69A4-B447-2A0CF06E0191}"/>
              </a:ext>
            </a:extLst>
          </p:cNvPr>
          <p:cNvSpPr txBox="1">
            <a:spLocks/>
          </p:cNvSpPr>
          <p:nvPr/>
        </p:nvSpPr>
        <p:spPr>
          <a:xfrm>
            <a:off x="708852" y="4930586"/>
            <a:ext cx="10976593" cy="12960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b="1" i="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spc="5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spc="5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1800" b="0" dirty="0">
                <a:solidFill>
                  <a:srgbClr val="7C8C5F"/>
                </a:solidFill>
              </a:rPr>
              <a:t>The age group 19-30, which constitutes the young adults prefers Energy drinks the most. They constitute more than half of the consumers  of energy drinks.</a:t>
            </a:r>
          </a:p>
          <a:p>
            <a:pPr>
              <a:buFont typeface="Wingdings" panose="05000000000000000000" pitchFamily="2" charset="2"/>
              <a:buChar char="§"/>
            </a:pPr>
            <a:r>
              <a:rPr lang="en-US" sz="1800" u="sng" dirty="0">
                <a:solidFill>
                  <a:srgbClr val="7C8C5F"/>
                </a:solidFill>
              </a:rPr>
              <a:t>Reason</a:t>
            </a:r>
            <a:r>
              <a:rPr lang="en-US" sz="1800" b="0" dirty="0">
                <a:solidFill>
                  <a:srgbClr val="7C8C5F"/>
                </a:solidFill>
              </a:rPr>
              <a:t> : The reason that young adults are the target audience of Energy drinks is their active and fast-paced lifestyles which seeks a boost in energy and alertness.</a:t>
            </a:r>
          </a:p>
        </p:txBody>
      </p:sp>
      <p:sp>
        <p:nvSpPr>
          <p:cNvPr id="4" name="Rectangle 3">
            <a:extLst>
              <a:ext uri="{FF2B5EF4-FFF2-40B4-BE49-F238E27FC236}">
                <a16:creationId xmlns:a16="http://schemas.microsoft.com/office/drawing/2014/main" id="{132707DE-C722-EF44-1D69-AFE64E5B4C66}"/>
              </a:ext>
            </a:extLst>
          </p:cNvPr>
          <p:cNvSpPr/>
          <p:nvPr/>
        </p:nvSpPr>
        <p:spPr>
          <a:xfrm>
            <a:off x="638464" y="4612435"/>
            <a:ext cx="11063681" cy="1926477"/>
          </a:xfrm>
          <a:prstGeom prst="rect">
            <a:avLst/>
          </a:prstGeom>
          <a:noFill/>
          <a:ln w="38100">
            <a:solidFill>
              <a:srgbClr val="C16548"/>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5816579"/>
      </p:ext>
    </p:extLst>
  </p:cSld>
  <p:clrMapOvr>
    <a:masterClrMapping/>
  </p:clrMapOvr>
</p:sld>
</file>

<file path=ppt/theme/theme1.xml><?xml version="1.0" encoding="utf-8"?>
<a:theme xmlns:a="http://schemas.openxmlformats.org/drawingml/2006/main" name="Custom Design">
  <a:themeElements>
    <a:clrScheme name="Product-Summary">
      <a:dk1>
        <a:srgbClr val="000000"/>
      </a:dk1>
      <a:lt1>
        <a:srgbClr val="FFFFFF"/>
      </a:lt1>
      <a:dk2>
        <a:srgbClr val="C16548"/>
      </a:dk2>
      <a:lt2>
        <a:srgbClr val="E7E6E6"/>
      </a:lt2>
      <a:accent1>
        <a:srgbClr val="C16548"/>
      </a:accent1>
      <a:accent2>
        <a:srgbClr val="E1C9C1"/>
      </a:accent2>
      <a:accent3>
        <a:srgbClr val="EFE9E7"/>
      </a:accent3>
      <a:accent4>
        <a:srgbClr val="7C8C5F"/>
      </a:accent4>
      <a:accent5>
        <a:srgbClr val="DAE7C3"/>
      </a:accent5>
      <a:accent6>
        <a:srgbClr val="ECF1E3"/>
      </a:accent6>
      <a:hlink>
        <a:srgbClr val="0563C1"/>
      </a:hlink>
      <a:folHlink>
        <a:srgbClr val="954F72"/>
      </a:folHlink>
    </a:clrScheme>
    <a:fontScheme name="Custom 11">
      <a:majorFont>
        <a:latin typeface="Felix Titl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vert="horz" lIns="0" tIns="0" rIns="0" bIns="0" rtlCol="0" anchor="t">
        <a:noAutofit/>
      </a:bodyPr>
      <a:lstStyle>
        <a:defPPr algn="l">
          <a:defRPr sz="75000" spc="500" dirty="0">
            <a:solidFill>
              <a:srgbClr val="C16548">
                <a:alpha val="5000"/>
              </a:srgbClr>
            </a:solidFill>
            <a:latin typeface="Felix Titling"/>
          </a:defRPr>
        </a:defPPr>
      </a:lstStyle>
    </a:txDef>
  </a:objectDefaults>
  <a:extraClrSchemeLst/>
  <a:extLst>
    <a:ext uri="{05A4C25C-085E-4340-85A3-A5531E510DB2}">
      <thm15:themeFamily xmlns:thm15="http://schemas.microsoft.com/office/thememl/2012/main" name="Product-Summary-Presentation_tm89238778_Win32_SD_v8" id="{83613DEE-2222-4516-BF39-225A8B689624}" vid="{C7950C3C-93B9-4DBC-A4D6-8707F2151D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F27D58-EA11-4029-B24D-EE7DC9A46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E86A7F9-7B0E-43E8-B063-049D1D0FA41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E1AB1A2-A05A-4E6B-8751-9ECD694019C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Product summary presentation</Template>
  <TotalTime>10059</TotalTime>
  <Words>2910</Words>
  <Application>Microsoft Office PowerPoint</Application>
  <PresentationFormat>Widescreen</PresentationFormat>
  <Paragraphs>285</Paragraphs>
  <Slides>39</Slides>
  <Notes>22</Notes>
  <HiddenSlides>0</HiddenSlides>
  <MMClips>1</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Abadi</vt:lpstr>
      <vt:lpstr>Arial</vt:lpstr>
      <vt:lpstr>Avenir Book</vt:lpstr>
      <vt:lpstr>Avenir Next LT Pro</vt:lpstr>
      <vt:lpstr>Avenir Next LT Pro Light</vt:lpstr>
      <vt:lpstr>Calibri</vt:lpstr>
      <vt:lpstr>Felix Titling</vt:lpstr>
      <vt:lpstr>Google Sans</vt:lpstr>
      <vt:lpstr>Manrope</vt:lpstr>
      <vt:lpstr>Wingdings</vt:lpstr>
      <vt:lpstr>Custom Design</vt:lpstr>
      <vt:lpstr>CODEX CODEX CODEX CODEX CODEX CODEX</vt:lpstr>
      <vt:lpstr>agenda</vt:lpstr>
      <vt:lpstr>COMPANY</vt:lpstr>
      <vt:lpstr>Marketing strategies</vt:lpstr>
      <vt:lpstr>THE SURVEY </vt:lpstr>
      <vt:lpstr>Primary &amp; secondary insights</vt:lpstr>
      <vt:lpstr>DEMOGRAPHIC DEMOGRAPHIC DEMOGRAPHIC INSIGHTS INSIGHTS INSIGHTS</vt:lpstr>
      <vt:lpstr>Who prefers energy drink more?</vt:lpstr>
      <vt:lpstr>Which age group prefers energy drinks more? </vt:lpstr>
      <vt:lpstr>. Which type of marketing reaches the most Youth (15-30)? </vt:lpstr>
      <vt:lpstr>CONSUMER CONSUMER CONSUMER  PREFERENCES PREFERENCES PREFERENCES</vt:lpstr>
      <vt:lpstr>What are the preferred ingredients of energy drinks among respondents?</vt:lpstr>
      <vt:lpstr>What packaging preferences do respondents have for energy drinks?</vt:lpstr>
      <vt:lpstr>CONSUMER CONSUMER COMPETITION   ANALYSIS ANALYSIS ANALYSIS</vt:lpstr>
      <vt:lpstr>Who are the current market leaders? </vt:lpstr>
      <vt:lpstr>What are the primary reasons consumers prefer those brands over ours?</vt:lpstr>
      <vt:lpstr>MARKETING CHANNELS MARKETING CHANNELS MARKETING CHANNELS MARKETING CHANNELS MARKETING CHANNELS   &amp; BRAND AWARENESS &amp; BRAND AWARENESS &amp; BRAND AWARENESS &amp; BRAND AWARENESS &amp; BRAND AWARENESS </vt:lpstr>
      <vt:lpstr>Which marketing channel can be used to reach more customers? </vt:lpstr>
      <vt:lpstr>How effective are different marketing strategies and channels in reaching our customers?</vt:lpstr>
      <vt:lpstr>BRAND BRAND BRAND   PENETRATION PENETRATION PENETRATION</vt:lpstr>
      <vt:lpstr>What do people think about our brand?</vt:lpstr>
      <vt:lpstr>Which cities do we need to focus more on?</vt:lpstr>
      <vt:lpstr>PURCHASE PURCHASE PURCHASE   BEHAVIOR BEHAVIOR BEHAVIOR</vt:lpstr>
      <vt:lpstr>Where do respondents prefer to purchase energy drinks?</vt:lpstr>
      <vt:lpstr>What are the typical consumption situations for energy drinks among respondents?</vt:lpstr>
      <vt:lpstr>What factors influence respondents' purchase decisions?</vt:lpstr>
      <vt:lpstr>What factors influence respondents' purchase decisions?</vt:lpstr>
      <vt:lpstr>PRODUCT PRODUCT PRODUCT   DEVELOPMENT DEVELOPMENT DEVELOPMENT</vt:lpstr>
      <vt:lpstr>Which area of business should we focus more on our product development? </vt:lpstr>
      <vt:lpstr>Which area of business should we focus more on our product development? </vt:lpstr>
      <vt:lpstr>RECOMMENDATIONS RECOMMENDATIONS RECOMMENDATIONS RECOMMENDATIONS   RECOMMENDATIONS RECOMMENDATIONS RECOMMENDATIONS</vt:lpstr>
      <vt:lpstr>Marketing plan</vt:lpstr>
      <vt:lpstr>What immediate improvements can we bring to the product? </vt:lpstr>
      <vt:lpstr>What immediate improvements can we bring to the product? </vt:lpstr>
      <vt:lpstr>What immediate improvements can we bring to the product? </vt:lpstr>
      <vt:lpstr>What should be the ideal price of our product?</vt:lpstr>
      <vt:lpstr>BRAND AMBASSADOR</vt:lpstr>
      <vt:lpstr>REdBULL’S MARKETING PLAN</vt:lpstr>
      <vt:lpstr>Anushka Goyal anushkagoyal0198@gmail.com </vt:lpstr>
    </vt:vector>
  </TitlesOfParts>
  <Company>Infosys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product​ product summary summary summary summary</dc:title>
  <dc:creator>Anushka Goyal</dc:creator>
  <cp:lastModifiedBy>Anushka Goyal</cp:lastModifiedBy>
  <cp:revision>12</cp:revision>
  <dcterms:created xsi:type="dcterms:W3CDTF">2023-07-01T11:40:20Z</dcterms:created>
  <dcterms:modified xsi:type="dcterms:W3CDTF">2023-07-09T13:05:34Z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a0819fa7-4367-4500-ba88-dd630d977609_Enabled">
    <vt:lpwstr>true</vt:lpwstr>
  </property>
  <property fmtid="{D5CDD505-2E9C-101B-9397-08002B2CF9AE}" pid="4" name="MSIP_Label_a0819fa7-4367-4500-ba88-dd630d977609_SetDate">
    <vt:lpwstr>2023-07-01T11:57:01Z</vt:lpwstr>
  </property>
  <property fmtid="{D5CDD505-2E9C-101B-9397-08002B2CF9AE}" pid="5" name="MSIP_Label_a0819fa7-4367-4500-ba88-dd630d977609_Method">
    <vt:lpwstr>Standard</vt:lpwstr>
  </property>
  <property fmtid="{D5CDD505-2E9C-101B-9397-08002B2CF9AE}" pid="6" name="MSIP_Label_a0819fa7-4367-4500-ba88-dd630d977609_Name">
    <vt:lpwstr>a0819fa7-4367-4500-ba88-dd630d977609</vt:lpwstr>
  </property>
  <property fmtid="{D5CDD505-2E9C-101B-9397-08002B2CF9AE}" pid="7" name="MSIP_Label_a0819fa7-4367-4500-ba88-dd630d977609_SiteId">
    <vt:lpwstr>63ce7d59-2f3e-42cd-a8cc-be764cff5eb6</vt:lpwstr>
  </property>
  <property fmtid="{D5CDD505-2E9C-101B-9397-08002B2CF9AE}" pid="8" name="MSIP_Label_a0819fa7-4367-4500-ba88-dd630d977609_ActionId">
    <vt:lpwstr>f9476fa8-e52a-4e2b-abe1-a8608c96930c</vt:lpwstr>
  </property>
  <property fmtid="{D5CDD505-2E9C-101B-9397-08002B2CF9AE}" pid="9" name="MSIP_Label_a0819fa7-4367-4500-ba88-dd630d977609_ContentBits">
    <vt:lpwstr>0</vt:lpwstr>
  </property>
</Properties>
</file>