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675-B72C-4623-AEB9-09DA3F52C2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934-890E-452A-98FA-55173185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83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675-B72C-4623-AEB9-09DA3F52C2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934-890E-452A-98FA-55173185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21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675-B72C-4623-AEB9-09DA3F52C2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934-890E-452A-98FA-55173185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36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675-B72C-4623-AEB9-09DA3F52C2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934-890E-452A-98FA-55173185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03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675-B72C-4623-AEB9-09DA3F52C2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934-890E-452A-98FA-55173185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280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675-B72C-4623-AEB9-09DA3F52C2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934-890E-452A-98FA-55173185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94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675-B72C-4623-AEB9-09DA3F52C2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934-890E-452A-98FA-55173185971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1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675-B72C-4623-AEB9-09DA3F52C2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934-890E-452A-98FA-55173185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5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675-B72C-4623-AEB9-09DA3F52C2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934-890E-452A-98FA-55173185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675-B72C-4623-AEB9-09DA3F52C2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934-890E-452A-98FA-55173185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9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984A675-B72C-4623-AEB9-09DA3F52C2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934-890E-452A-98FA-55173185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63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84A675-B72C-4623-AEB9-09DA3F52C2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68FB934-890E-452A-98FA-551731859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5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1B01-3FAC-4DE3-AF92-9A55842D2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868362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DSA-II </a:t>
            </a:r>
            <a:r>
              <a:rPr lang="en-US" b="1" dirty="0" err="1"/>
              <a:t>Miniproject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A dictionary application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635B-97E8-40B6-803C-D9C15FAC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9115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Name: Anushka </a:t>
            </a:r>
            <a:r>
              <a:rPr lang="en-US" sz="2800" dirty="0" err="1"/>
              <a:t>Tadphale</a:t>
            </a:r>
            <a:endParaRPr lang="en-US" sz="2800" dirty="0"/>
          </a:p>
          <a:p>
            <a:r>
              <a:rPr lang="en-IN" sz="2800" dirty="0"/>
              <a:t>MIS: 111903019</a:t>
            </a:r>
          </a:p>
          <a:p>
            <a:r>
              <a:rPr lang="en-IN" sz="2800" dirty="0" err="1"/>
              <a:t>Div</a:t>
            </a:r>
            <a:r>
              <a:rPr lang="en-IN" sz="2800" dirty="0"/>
              <a:t>- 1</a:t>
            </a:r>
          </a:p>
        </p:txBody>
      </p:sp>
    </p:spTree>
    <p:extLst>
      <p:ext uri="{BB962C8B-B14F-4D97-AF65-F5344CB8AC3E}">
        <p14:creationId xmlns:p14="http://schemas.microsoft.com/office/powerpoint/2010/main" val="421997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0D64-7F6F-4A6C-85BF-D0D2BD6B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479" y="419100"/>
            <a:ext cx="6805041" cy="1178433"/>
          </a:xfrm>
        </p:spPr>
        <p:txBody>
          <a:bodyPr>
            <a:noAutofit/>
          </a:bodyPr>
          <a:lstStyle/>
          <a:p>
            <a:r>
              <a:rPr lang="en-US" dirty="0"/>
              <a:t>Data structure used: </a:t>
            </a:r>
            <a:r>
              <a:rPr lang="en-US" dirty="0" err="1"/>
              <a:t>Trie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Trie</a:t>
            </a:r>
            <a:r>
              <a:rPr lang="en-US" dirty="0"/>
              <a:t>/ Prefix tree/ digital tree)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A7BC-F144-45D1-A295-BB8B7E89A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2009776"/>
            <a:ext cx="6648450" cy="44291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Why </a:t>
            </a:r>
            <a:r>
              <a:rPr lang="en-US" sz="2400" dirty="0" err="1"/>
              <a:t>trie</a:t>
            </a:r>
            <a:r>
              <a:rPr lang="en-US" sz="2400" dirty="0"/>
              <a:t>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Dictionary can be implemented using other structure like Hash tables or ternary search tree, but </a:t>
            </a:r>
            <a:r>
              <a:rPr lang="en-US" sz="2400" dirty="0" err="1"/>
              <a:t>trie</a:t>
            </a:r>
            <a:r>
              <a:rPr lang="en-US" sz="2400" dirty="0"/>
              <a:t> is preferable due to following reasons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Free from collision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Searching is faster, and prefix searching becomes easy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Words by default stored in alphabetical order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No hash function required, like in case of hash tables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Disadvantage: requires more space</a:t>
            </a:r>
          </a:p>
          <a:p>
            <a:pPr marL="0" indent="0">
              <a:lnSpc>
                <a:spcPct val="90000"/>
              </a:lnSpc>
              <a:buNone/>
            </a:pPr>
            <a:endParaRPr lang="en-IN" dirty="0"/>
          </a:p>
        </p:txBody>
      </p:sp>
      <p:pic>
        <p:nvPicPr>
          <p:cNvPr id="1026" name="Picture 2" descr="Trie data structure from scratch – Bits and Pieces of Code">
            <a:extLst>
              <a:ext uri="{FF2B5EF4-FFF2-40B4-BE49-F238E27FC236}">
                <a16:creationId xmlns:a16="http://schemas.microsoft.com/office/drawing/2014/main" id="{88E41CF7-EB77-40E5-B0E2-DF8A72957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3568" y="2390013"/>
            <a:ext cx="4203607" cy="256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25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1765-4CB2-4D8C-ACF2-6AC826DB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5484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Functionalities implemented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981C-3A6E-47E8-AD3C-F8368CEE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15530"/>
            <a:ext cx="8685680" cy="4206986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Insertion of new word in </a:t>
            </a:r>
            <a:r>
              <a:rPr lang="en-US" sz="2600" dirty="0" err="1"/>
              <a:t>trie</a:t>
            </a:r>
            <a:endParaRPr lang="en-US" sz="2600" dirty="0"/>
          </a:p>
          <a:p>
            <a:r>
              <a:rPr lang="en-US" sz="2600" dirty="0"/>
              <a:t>Load from text file data(words and meaning )</a:t>
            </a:r>
          </a:p>
          <a:p>
            <a:r>
              <a:rPr lang="en-US" sz="2600" dirty="0"/>
              <a:t>Searching for meaning of word in existing data set(dictionary)</a:t>
            </a:r>
          </a:p>
          <a:p>
            <a:r>
              <a:rPr lang="en-US" sz="2600" dirty="0"/>
              <a:t> If word not found, words with its common prefix </a:t>
            </a:r>
            <a:r>
              <a:rPr lang="en-US" sz="2600" dirty="0" err="1"/>
              <a:t>i.e</a:t>
            </a:r>
            <a:r>
              <a:rPr lang="en-US" sz="2600" dirty="0"/>
              <a:t> similar words are shown</a:t>
            </a:r>
          </a:p>
          <a:p>
            <a:r>
              <a:rPr lang="en-US" sz="2600" dirty="0"/>
              <a:t> Can add new words to dictionary </a:t>
            </a:r>
          </a:p>
          <a:p>
            <a:r>
              <a:rPr lang="en-US" sz="2600" dirty="0"/>
              <a:t> Delete and existing word</a:t>
            </a:r>
          </a:p>
          <a:p>
            <a:r>
              <a:rPr lang="en-US" sz="2600" dirty="0"/>
              <a:t> Keeping record of search history and displaying history</a:t>
            </a:r>
          </a:p>
          <a:p>
            <a:r>
              <a:rPr lang="en-US" sz="2600" dirty="0"/>
              <a:t> GUI based implementation using </a:t>
            </a:r>
            <a:r>
              <a:rPr lang="en-US" sz="2600" dirty="0" err="1"/>
              <a:t>windows.h</a:t>
            </a:r>
            <a:r>
              <a:rPr lang="en-US" sz="2600" dirty="0"/>
              <a:t> library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46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DC3B-8289-4032-AE2F-506CEBBA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19459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Insertion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7D22-7F9B-41B3-98BB-444E7BEC2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83480"/>
            <a:ext cx="8200488" cy="404267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Go character by character</a:t>
            </a:r>
          </a:p>
          <a:p>
            <a:r>
              <a:rPr lang="en-IN" sz="2400" dirty="0"/>
              <a:t>Index calculated as: </a:t>
            </a:r>
            <a:r>
              <a:rPr lang="en-IN" sz="2400" dirty="0" err="1"/>
              <a:t>ch</a:t>
            </a:r>
            <a:r>
              <a:rPr lang="en-IN" sz="2400" dirty="0"/>
              <a:t> - ‘a’  [lower case taken into consideration, uppercases converted to lower case]</a:t>
            </a:r>
          </a:p>
          <a:p>
            <a:r>
              <a:rPr lang="en-US" sz="2400" dirty="0"/>
              <a:t>For each character, create a new node</a:t>
            </a:r>
            <a:r>
              <a:rPr lang="en-IN" sz="2400" dirty="0"/>
              <a:t> in array if there is no node present at that index</a:t>
            </a:r>
          </a:p>
          <a:p>
            <a:r>
              <a:rPr lang="en-IN" sz="2400" dirty="0"/>
              <a:t>Traverse to next index </a:t>
            </a:r>
          </a:p>
          <a:p>
            <a:r>
              <a:rPr lang="en-IN" sz="2400" dirty="0"/>
              <a:t>Time complexity: O(n) , n= length of word</a:t>
            </a:r>
          </a:p>
          <a:p>
            <a:r>
              <a:rPr lang="en-IN" sz="2400" dirty="0"/>
              <a:t>Insert function called for each word in </a:t>
            </a:r>
            <a:r>
              <a:rPr lang="en-IN" sz="2400" dirty="0" err="1"/>
              <a:t>load_dict</a:t>
            </a:r>
            <a:r>
              <a:rPr lang="en-IN" sz="2400" dirty="0"/>
              <a:t>() function</a:t>
            </a:r>
            <a:r>
              <a:rPr lang="en-US" sz="2400" dirty="0"/>
              <a:t> which will load every word and its meaning from the text file into </a:t>
            </a:r>
            <a:r>
              <a:rPr lang="en-US" sz="2400" dirty="0" err="1"/>
              <a:t>trie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568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B137-9E64-4571-BB99-B15F7076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00798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Searching a 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9D30-60D4-4222-9A80-BB2E746C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2400" dirty="0"/>
              <a:t>Search a word and print its meaning</a:t>
            </a:r>
          </a:p>
          <a:p>
            <a:r>
              <a:rPr lang="en-US" sz="2400" dirty="0"/>
              <a:t> If exact match of word not found, then similar words are printed</a:t>
            </a:r>
          </a:p>
          <a:p>
            <a:r>
              <a:rPr lang="en-US" sz="2400" dirty="0"/>
              <a:t> For similar searching: find the prefix in that word </a:t>
            </a:r>
            <a:r>
              <a:rPr lang="en-US" sz="2400" dirty="0" err="1"/>
              <a:t>upto</a:t>
            </a:r>
            <a:r>
              <a:rPr lang="en-US" sz="2400" dirty="0"/>
              <a:t> which it exists in our dictionary. </a:t>
            </a:r>
          </a:p>
          <a:p>
            <a:r>
              <a:rPr lang="en-US" sz="2400" dirty="0"/>
              <a:t> Will print all words having that common prefix</a:t>
            </a:r>
          </a:p>
          <a:p>
            <a:r>
              <a:rPr lang="en-US" sz="2400" dirty="0"/>
              <a:t> Time complexity: O(n), n= length of word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973383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</TotalTime>
  <Words>329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DSA-II Miniproject: A dictionary application</vt:lpstr>
      <vt:lpstr>Data structure used: Trie (Trie/ Prefix tree/ digital tree)</vt:lpstr>
      <vt:lpstr>Functionalities implemented</vt:lpstr>
      <vt:lpstr>Insertion </vt:lpstr>
      <vt:lpstr>Searching a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DSA-II Miniproject: A dictionary application</dc:title>
  <dc:creator>TADPHALE ANUSHKA ANAND</dc:creator>
  <cp:lastModifiedBy>TADPHALE ANUSHKA ANAND</cp:lastModifiedBy>
  <cp:revision>5</cp:revision>
  <dcterms:created xsi:type="dcterms:W3CDTF">2021-04-14T14:37:53Z</dcterms:created>
  <dcterms:modified xsi:type="dcterms:W3CDTF">2021-04-15T05:47:38Z</dcterms:modified>
</cp:coreProperties>
</file>