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59" r:id="rId3"/>
    <p:sldId id="260" r:id="rId4"/>
    <p:sldId id="262"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4" d="100"/>
          <a:sy n="94" d="100"/>
        </p:scale>
        <p:origin x="22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F23AFDC-3002-4FA5-B78C-AC69E769277D}" type="datetimeFigureOut">
              <a:rPr lang="en-US" smtClean="0"/>
              <a:t>29-Dec-22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5A9BFC5-9056-4881-9DE4-308F9EE4872E}" type="slidenum">
              <a:rPr lang="en-US" smtClean="0"/>
              <a:t>‹#›</a:t>
            </a:fld>
            <a:endParaRPr lang="en-US"/>
          </a:p>
        </p:txBody>
      </p:sp>
    </p:spTree>
    <p:extLst>
      <p:ext uri="{BB962C8B-B14F-4D97-AF65-F5344CB8AC3E}">
        <p14:creationId xmlns:p14="http://schemas.microsoft.com/office/powerpoint/2010/main" val="828515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23AFDC-3002-4FA5-B78C-AC69E769277D}" type="datetimeFigureOut">
              <a:rPr lang="en-US" smtClean="0"/>
              <a:t>29-Dec-22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5A9BFC5-9056-4881-9DE4-308F9EE4872E}" type="slidenum">
              <a:rPr lang="en-US" smtClean="0"/>
              <a:t>‹#›</a:t>
            </a:fld>
            <a:endParaRPr lang="en-US"/>
          </a:p>
        </p:txBody>
      </p:sp>
    </p:spTree>
    <p:extLst>
      <p:ext uri="{BB962C8B-B14F-4D97-AF65-F5344CB8AC3E}">
        <p14:creationId xmlns:p14="http://schemas.microsoft.com/office/powerpoint/2010/main" val="2111182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23AFDC-3002-4FA5-B78C-AC69E769277D}" type="datetimeFigureOut">
              <a:rPr lang="en-US" smtClean="0"/>
              <a:t>29-Dec-22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5A9BFC5-9056-4881-9DE4-308F9EE4872E}" type="slidenum">
              <a:rPr lang="en-US" smtClean="0"/>
              <a:t>‹#›</a:t>
            </a:fld>
            <a:endParaRPr lang="en-US"/>
          </a:p>
        </p:txBody>
      </p:sp>
    </p:spTree>
    <p:extLst>
      <p:ext uri="{BB962C8B-B14F-4D97-AF65-F5344CB8AC3E}">
        <p14:creationId xmlns:p14="http://schemas.microsoft.com/office/powerpoint/2010/main" val="4052532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23AFDC-3002-4FA5-B78C-AC69E769277D}" type="datetimeFigureOut">
              <a:rPr lang="en-US" smtClean="0"/>
              <a:t>29-Dec-22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5A9BFC5-9056-4881-9DE4-308F9EE4872E}" type="slidenum">
              <a:rPr lang="en-US" smtClean="0"/>
              <a:t>‹#›</a:t>
            </a:fld>
            <a:endParaRPr lang="en-US"/>
          </a:p>
        </p:txBody>
      </p:sp>
    </p:spTree>
    <p:extLst>
      <p:ext uri="{BB962C8B-B14F-4D97-AF65-F5344CB8AC3E}">
        <p14:creationId xmlns:p14="http://schemas.microsoft.com/office/powerpoint/2010/main" val="10554400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23AFDC-3002-4FA5-B78C-AC69E769277D}" type="datetimeFigureOut">
              <a:rPr lang="en-US" smtClean="0"/>
              <a:t>29-Dec-22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5A9BFC5-9056-4881-9DE4-308F9EE4872E}" type="slidenum">
              <a:rPr lang="en-US" smtClean="0"/>
              <a:t>‹#›</a:t>
            </a:fld>
            <a:endParaRPr lang="en-US"/>
          </a:p>
        </p:txBody>
      </p:sp>
    </p:spTree>
    <p:extLst>
      <p:ext uri="{BB962C8B-B14F-4D97-AF65-F5344CB8AC3E}">
        <p14:creationId xmlns:p14="http://schemas.microsoft.com/office/powerpoint/2010/main" val="1657219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F23AFDC-3002-4FA5-B78C-AC69E769277D}" type="datetimeFigureOut">
              <a:rPr lang="en-US" smtClean="0"/>
              <a:t>29-Dec-22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A9BFC5-9056-4881-9DE4-308F9EE4872E}" type="slidenum">
              <a:rPr lang="en-US" smtClean="0"/>
              <a:t>‹#›</a:t>
            </a:fld>
            <a:endParaRPr lang="en-US"/>
          </a:p>
        </p:txBody>
      </p:sp>
    </p:spTree>
    <p:extLst>
      <p:ext uri="{BB962C8B-B14F-4D97-AF65-F5344CB8AC3E}">
        <p14:creationId xmlns:p14="http://schemas.microsoft.com/office/powerpoint/2010/main" val="1114576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F23AFDC-3002-4FA5-B78C-AC69E769277D}" type="datetimeFigureOut">
              <a:rPr lang="en-US" smtClean="0"/>
              <a:t>29-Dec-22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25A9BFC5-9056-4881-9DE4-308F9EE4872E}" type="slidenum">
              <a:rPr lang="en-US" smtClean="0"/>
              <a:t>‹#›</a:t>
            </a:fld>
            <a:endParaRPr lang="en-US"/>
          </a:p>
        </p:txBody>
      </p:sp>
    </p:spTree>
    <p:extLst>
      <p:ext uri="{BB962C8B-B14F-4D97-AF65-F5344CB8AC3E}">
        <p14:creationId xmlns:p14="http://schemas.microsoft.com/office/powerpoint/2010/main" val="21618566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F23AFDC-3002-4FA5-B78C-AC69E769277D}" type="datetimeFigureOut">
              <a:rPr lang="en-US" smtClean="0"/>
              <a:t>29-Dec-22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9BFC5-9056-4881-9DE4-308F9EE4872E}" type="slidenum">
              <a:rPr lang="en-US" smtClean="0"/>
              <a:t>‹#›</a:t>
            </a:fld>
            <a:endParaRPr lang="en-US"/>
          </a:p>
        </p:txBody>
      </p:sp>
    </p:spTree>
    <p:extLst>
      <p:ext uri="{BB962C8B-B14F-4D97-AF65-F5344CB8AC3E}">
        <p14:creationId xmlns:p14="http://schemas.microsoft.com/office/powerpoint/2010/main" val="18683635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F23AFDC-3002-4FA5-B78C-AC69E769277D}" type="datetimeFigureOut">
              <a:rPr lang="en-US" smtClean="0"/>
              <a:t>29-Dec-22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5A9BFC5-9056-4881-9DE4-308F9EE4872E}" type="slidenum">
              <a:rPr lang="en-US" smtClean="0"/>
              <a:t>‹#›</a:t>
            </a:fld>
            <a:endParaRPr lang="en-US"/>
          </a:p>
        </p:txBody>
      </p:sp>
    </p:spTree>
    <p:extLst>
      <p:ext uri="{BB962C8B-B14F-4D97-AF65-F5344CB8AC3E}">
        <p14:creationId xmlns:p14="http://schemas.microsoft.com/office/powerpoint/2010/main" val="3207185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23AFDC-3002-4FA5-B78C-AC69E769277D}" type="datetimeFigureOut">
              <a:rPr lang="en-US" smtClean="0"/>
              <a:t>29-Dec-22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9BFC5-9056-4881-9DE4-308F9EE4872E}" type="slidenum">
              <a:rPr lang="en-US" smtClean="0"/>
              <a:t>‹#›</a:t>
            </a:fld>
            <a:endParaRPr lang="en-US"/>
          </a:p>
        </p:txBody>
      </p:sp>
    </p:spTree>
    <p:extLst>
      <p:ext uri="{BB962C8B-B14F-4D97-AF65-F5344CB8AC3E}">
        <p14:creationId xmlns:p14="http://schemas.microsoft.com/office/powerpoint/2010/main" val="4268830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23AFDC-3002-4FA5-B78C-AC69E769277D}" type="datetimeFigureOut">
              <a:rPr lang="en-US" smtClean="0"/>
              <a:t>29-Dec-22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5A9BFC5-9056-4881-9DE4-308F9EE4872E}" type="slidenum">
              <a:rPr lang="en-US" smtClean="0"/>
              <a:t>‹#›</a:t>
            </a:fld>
            <a:endParaRPr lang="en-US"/>
          </a:p>
        </p:txBody>
      </p:sp>
    </p:spTree>
    <p:extLst>
      <p:ext uri="{BB962C8B-B14F-4D97-AF65-F5344CB8AC3E}">
        <p14:creationId xmlns:p14="http://schemas.microsoft.com/office/powerpoint/2010/main" val="3986908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F23AFDC-3002-4FA5-B78C-AC69E769277D}" type="datetimeFigureOut">
              <a:rPr lang="en-US" smtClean="0"/>
              <a:t>29-Dec-22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9BFC5-9056-4881-9DE4-308F9EE4872E}" type="slidenum">
              <a:rPr lang="en-US" smtClean="0"/>
              <a:t>‹#›</a:t>
            </a:fld>
            <a:endParaRPr lang="en-US"/>
          </a:p>
        </p:txBody>
      </p:sp>
    </p:spTree>
    <p:extLst>
      <p:ext uri="{BB962C8B-B14F-4D97-AF65-F5344CB8AC3E}">
        <p14:creationId xmlns:p14="http://schemas.microsoft.com/office/powerpoint/2010/main" val="844206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F23AFDC-3002-4FA5-B78C-AC69E769277D}" type="datetimeFigureOut">
              <a:rPr lang="en-US" smtClean="0"/>
              <a:t>29-Dec-22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A9BFC5-9056-4881-9DE4-308F9EE4872E}" type="slidenum">
              <a:rPr lang="en-US" smtClean="0"/>
              <a:t>‹#›</a:t>
            </a:fld>
            <a:endParaRPr lang="en-US"/>
          </a:p>
        </p:txBody>
      </p:sp>
    </p:spTree>
    <p:extLst>
      <p:ext uri="{BB962C8B-B14F-4D97-AF65-F5344CB8AC3E}">
        <p14:creationId xmlns:p14="http://schemas.microsoft.com/office/powerpoint/2010/main" val="2664434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F23AFDC-3002-4FA5-B78C-AC69E769277D}" type="datetimeFigureOut">
              <a:rPr lang="en-US" smtClean="0"/>
              <a:t>29-Dec-22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A9BFC5-9056-4881-9DE4-308F9EE4872E}" type="slidenum">
              <a:rPr lang="en-US" smtClean="0"/>
              <a:t>‹#›</a:t>
            </a:fld>
            <a:endParaRPr lang="en-US"/>
          </a:p>
        </p:txBody>
      </p:sp>
    </p:spTree>
    <p:extLst>
      <p:ext uri="{BB962C8B-B14F-4D97-AF65-F5344CB8AC3E}">
        <p14:creationId xmlns:p14="http://schemas.microsoft.com/office/powerpoint/2010/main" val="1433866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23AFDC-3002-4FA5-B78C-AC69E769277D}" type="datetimeFigureOut">
              <a:rPr lang="en-US" smtClean="0"/>
              <a:t>29-Dec-22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5A9BFC5-9056-4881-9DE4-308F9EE4872E}" type="slidenum">
              <a:rPr lang="en-US" smtClean="0"/>
              <a:t>‹#›</a:t>
            </a:fld>
            <a:endParaRPr lang="en-US"/>
          </a:p>
        </p:txBody>
      </p:sp>
    </p:spTree>
    <p:extLst>
      <p:ext uri="{BB962C8B-B14F-4D97-AF65-F5344CB8AC3E}">
        <p14:creationId xmlns:p14="http://schemas.microsoft.com/office/powerpoint/2010/main" val="1128820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23AFDC-3002-4FA5-B78C-AC69E769277D}" type="datetimeFigureOut">
              <a:rPr lang="en-US" smtClean="0"/>
              <a:t>29-Dec-22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5A9BFC5-9056-4881-9DE4-308F9EE4872E}" type="slidenum">
              <a:rPr lang="en-US" smtClean="0"/>
              <a:t>‹#›</a:t>
            </a:fld>
            <a:endParaRPr lang="en-US"/>
          </a:p>
        </p:txBody>
      </p:sp>
    </p:spTree>
    <p:extLst>
      <p:ext uri="{BB962C8B-B14F-4D97-AF65-F5344CB8AC3E}">
        <p14:creationId xmlns:p14="http://schemas.microsoft.com/office/powerpoint/2010/main" val="4010589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23AFDC-3002-4FA5-B78C-AC69E769277D}" type="datetimeFigureOut">
              <a:rPr lang="en-US" smtClean="0"/>
              <a:t>29-Dec-22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5A9BFC5-9056-4881-9DE4-308F9EE4872E}" type="slidenum">
              <a:rPr lang="en-US" smtClean="0"/>
              <a:t>‹#›</a:t>
            </a:fld>
            <a:endParaRPr lang="en-US"/>
          </a:p>
        </p:txBody>
      </p:sp>
    </p:spTree>
    <p:extLst>
      <p:ext uri="{BB962C8B-B14F-4D97-AF65-F5344CB8AC3E}">
        <p14:creationId xmlns:p14="http://schemas.microsoft.com/office/powerpoint/2010/main" val="1767394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F23AFDC-3002-4FA5-B78C-AC69E769277D}" type="datetimeFigureOut">
              <a:rPr lang="en-US" smtClean="0"/>
              <a:t>29-Dec-22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5A9BFC5-9056-4881-9DE4-308F9EE4872E}" type="slidenum">
              <a:rPr lang="en-US" smtClean="0"/>
              <a:t>‹#›</a:t>
            </a:fld>
            <a:endParaRPr lang="en-US"/>
          </a:p>
        </p:txBody>
      </p:sp>
    </p:spTree>
    <p:extLst>
      <p:ext uri="{BB962C8B-B14F-4D97-AF65-F5344CB8AC3E}">
        <p14:creationId xmlns:p14="http://schemas.microsoft.com/office/powerpoint/2010/main" val="413733350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597505"/>
            <a:ext cx="8825658" cy="1810959"/>
          </a:xfrm>
        </p:spPr>
        <p:txBody>
          <a:bodyPr/>
          <a:lstStyle/>
          <a:p>
            <a:r>
              <a:rPr lang="en-US" u="sng" dirty="0" smtClean="0">
                <a:latin typeface="Agency FB" panose="020B0503020202020204" pitchFamily="34" charset="0"/>
              </a:rPr>
              <a:t>Scratch-</a:t>
            </a:r>
            <a:r>
              <a:rPr lang="en-US" u="sng" dirty="0" err="1" smtClean="0">
                <a:latin typeface="Agency FB" panose="020B0503020202020204" pitchFamily="34" charset="0"/>
              </a:rPr>
              <a:t>Ideathon</a:t>
            </a:r>
            <a:endParaRPr lang="en-US" u="sng" dirty="0">
              <a:latin typeface="Agency FB" panose="020B0503020202020204" pitchFamily="34" charset="0"/>
            </a:endParaRPr>
          </a:p>
        </p:txBody>
      </p:sp>
      <p:sp>
        <p:nvSpPr>
          <p:cNvPr id="3" name="Subtitle 2"/>
          <p:cNvSpPr>
            <a:spLocks noGrp="1"/>
          </p:cNvSpPr>
          <p:nvPr>
            <p:ph type="subTitle" idx="1"/>
          </p:nvPr>
        </p:nvSpPr>
        <p:spPr>
          <a:xfrm>
            <a:off x="1154955" y="3012621"/>
            <a:ext cx="8825658" cy="2626179"/>
          </a:xfrm>
        </p:spPr>
        <p:txBody>
          <a:bodyPr/>
          <a:lstStyle/>
          <a:p>
            <a:r>
              <a:rPr lang="en-US" b="1" u="sng" dirty="0"/>
              <a:t>About the </a:t>
            </a:r>
            <a:r>
              <a:rPr lang="en-US" b="1" u="sng" dirty="0" smtClean="0"/>
              <a:t>Field</a:t>
            </a:r>
          </a:p>
          <a:p>
            <a:endParaRPr lang="en-US" dirty="0">
              <a:latin typeface="Calibri" panose="020F0502020204030204" pitchFamily="34" charset="0"/>
              <a:cs typeface="Calibri" panose="020F0502020204030204" pitchFamily="34" charset="0"/>
            </a:endParaRPr>
          </a:p>
          <a:p>
            <a:r>
              <a:rPr lang="en-US" dirty="0">
                <a:solidFill>
                  <a:schemeClr val="bg1">
                    <a:lumMod val="95000"/>
                  </a:schemeClr>
                </a:solidFill>
                <a:latin typeface="Cambria Math" panose="02040503050406030204" pitchFamily="18" charset="0"/>
                <a:ea typeface="Cambria Math" panose="02040503050406030204" pitchFamily="18" charset="0"/>
                <a:cs typeface="Arial" panose="020B0604020202020204" pitchFamily="34" charset="0"/>
              </a:rPr>
              <a:t>Everyone is facing problem in charging phone in the absence of resources(like charger or charging point). This is a big </a:t>
            </a:r>
            <a:r>
              <a:rPr lang="en-US" dirty="0" smtClean="0">
                <a:solidFill>
                  <a:schemeClr val="bg1">
                    <a:lumMod val="95000"/>
                  </a:schemeClr>
                </a:solidFill>
                <a:latin typeface="Cambria Math" panose="02040503050406030204" pitchFamily="18" charset="0"/>
                <a:ea typeface="Cambria Math" panose="02040503050406030204" pitchFamily="18" charset="0"/>
                <a:cs typeface="Arial" panose="020B0604020202020204" pitchFamily="34" charset="0"/>
              </a:rPr>
              <a:t>issue, </a:t>
            </a:r>
            <a:r>
              <a:rPr lang="en-US" dirty="0">
                <a:solidFill>
                  <a:schemeClr val="bg1">
                    <a:lumMod val="95000"/>
                  </a:schemeClr>
                </a:solidFill>
                <a:latin typeface="Cambria Math" panose="02040503050406030204" pitchFamily="18" charset="0"/>
                <a:ea typeface="Cambria Math" panose="02040503050406030204" pitchFamily="18" charset="0"/>
                <a:cs typeface="Arial" panose="020B0604020202020204" pitchFamily="34" charset="0"/>
              </a:rPr>
              <a:t>as phone is a basic necessity.</a:t>
            </a:r>
          </a:p>
          <a:p>
            <a:endParaRPr lang="en-US" dirty="0" smtClean="0">
              <a:solidFill>
                <a:schemeClr val="bg1">
                  <a:lumMod val="9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06339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54955" y="1216479"/>
            <a:ext cx="8825658" cy="4422321"/>
          </a:xfrm>
        </p:spPr>
        <p:txBody>
          <a:bodyPr/>
          <a:lstStyle/>
          <a:p>
            <a:r>
              <a:rPr lang="en-US" sz="2400" b="1" u="sng" dirty="0"/>
              <a:t>Problems </a:t>
            </a:r>
            <a:r>
              <a:rPr lang="en-US" sz="2400" b="1" u="sng" dirty="0" smtClean="0"/>
              <a:t>Nowadays</a:t>
            </a:r>
            <a:endParaRPr lang="en-US" sz="2400" b="1" u="sng" dirty="0"/>
          </a:p>
          <a:p>
            <a:endParaRPr lang="en-US" b="1" u="sng" dirty="0" smtClean="0"/>
          </a:p>
          <a:p>
            <a:r>
              <a:rPr lang="en-US" dirty="0">
                <a:solidFill>
                  <a:schemeClr val="bg1">
                    <a:lumMod val="85000"/>
                  </a:schemeClr>
                </a:solidFill>
                <a:latin typeface="Cambria Math" panose="02040503050406030204" pitchFamily="18" charset="0"/>
                <a:ea typeface="Cambria Math" panose="02040503050406030204" pitchFamily="18" charset="0"/>
                <a:cs typeface="Calibri" panose="020F0502020204030204" pitchFamily="34" charset="0"/>
              </a:rPr>
              <a:t>Smart Phone is the basic need nowadays or you can say a </a:t>
            </a:r>
            <a:r>
              <a:rPr lang="en-US" b="1" u="sng" dirty="0">
                <a:solidFill>
                  <a:schemeClr val="bg1">
                    <a:lumMod val="85000"/>
                  </a:schemeClr>
                </a:solidFill>
                <a:latin typeface="Cambria Math" panose="02040503050406030204" pitchFamily="18" charset="0"/>
                <a:ea typeface="Cambria Math" panose="02040503050406030204" pitchFamily="18" charset="0"/>
                <a:cs typeface="Calibri" panose="020F0502020204030204" pitchFamily="34" charset="0"/>
              </a:rPr>
              <a:t>charged smart </a:t>
            </a:r>
            <a:r>
              <a:rPr lang="en-US" b="1" u="sng" dirty="0" smtClean="0">
                <a:solidFill>
                  <a:schemeClr val="bg1">
                    <a:lumMod val="85000"/>
                  </a:schemeClr>
                </a:solidFill>
                <a:latin typeface="Cambria Math" panose="02040503050406030204" pitchFamily="18" charset="0"/>
                <a:ea typeface="Cambria Math" panose="02040503050406030204" pitchFamily="18" charset="0"/>
                <a:cs typeface="Calibri" panose="020F0502020204030204" pitchFamily="34" charset="0"/>
              </a:rPr>
              <a:t>phone.</a:t>
            </a:r>
            <a:endParaRPr lang="en-US" b="1" u="sng" dirty="0">
              <a:solidFill>
                <a:schemeClr val="bg1">
                  <a:lumMod val="85000"/>
                </a:schemeClr>
              </a:solidFill>
              <a:latin typeface="Cambria Math" panose="02040503050406030204" pitchFamily="18" charset="0"/>
              <a:ea typeface="Cambria Math" panose="02040503050406030204" pitchFamily="18" charset="0"/>
              <a:cs typeface="Calibri" panose="020F0502020204030204" pitchFamily="34" charset="0"/>
            </a:endParaRPr>
          </a:p>
          <a:p>
            <a:r>
              <a:rPr lang="en-US" dirty="0">
                <a:solidFill>
                  <a:schemeClr val="bg1">
                    <a:lumMod val="85000"/>
                  </a:schemeClr>
                </a:solidFill>
                <a:latin typeface="Cambria Math" panose="02040503050406030204" pitchFamily="18" charset="0"/>
                <a:ea typeface="Cambria Math" panose="02040503050406030204" pitchFamily="18" charset="0"/>
                <a:cs typeface="Calibri" panose="020F0502020204030204" pitchFamily="34" charset="0"/>
              </a:rPr>
              <a:t>In the present hustle life, thinking about how to charge my phone is nothing but a stop to the life for a while</a:t>
            </a:r>
            <a:r>
              <a:rPr lang="en-US" dirty="0" smtClean="0">
                <a:solidFill>
                  <a:schemeClr val="bg1">
                    <a:lumMod val="85000"/>
                  </a:schemeClr>
                </a:solidFill>
                <a:latin typeface="Cambria Math" panose="02040503050406030204" pitchFamily="18" charset="0"/>
                <a:ea typeface="Cambria Math" panose="02040503050406030204" pitchFamily="18" charset="0"/>
                <a:cs typeface="Calibri" panose="020F0502020204030204" pitchFamily="34" charset="0"/>
              </a:rPr>
              <a:t>.</a:t>
            </a:r>
            <a:endParaRPr lang="en-US" dirty="0">
              <a:solidFill>
                <a:schemeClr val="bg1">
                  <a:lumMod val="85000"/>
                </a:schemeClr>
              </a:solidFill>
              <a:latin typeface="Cambria Math" panose="02040503050406030204" pitchFamily="18" charset="0"/>
              <a:ea typeface="Cambria Math" panose="02040503050406030204" pitchFamily="18" charset="0"/>
              <a:cs typeface="Calibri" panose="020F0502020204030204" pitchFamily="34" charset="0"/>
            </a:endParaRPr>
          </a:p>
          <a:p>
            <a:r>
              <a:rPr lang="en-US" dirty="0">
                <a:solidFill>
                  <a:schemeClr val="bg1">
                    <a:lumMod val="85000"/>
                  </a:schemeClr>
                </a:solidFill>
                <a:latin typeface="Cambria Math" panose="02040503050406030204" pitchFamily="18" charset="0"/>
                <a:ea typeface="Cambria Math" panose="02040503050406030204" pitchFamily="18" charset="0"/>
                <a:cs typeface="Calibri" panose="020F0502020204030204" pitchFamily="34" charset="0"/>
              </a:rPr>
              <a:t>Now let's consider you are off for a meeting or for traveling and you saw your phone is discharged, you have the charger but not the charging point then what to </a:t>
            </a:r>
            <a:r>
              <a:rPr lang="en-US" dirty="0" smtClean="0">
                <a:solidFill>
                  <a:schemeClr val="bg1">
                    <a:lumMod val="85000"/>
                  </a:schemeClr>
                </a:solidFill>
                <a:latin typeface="Cambria Math" panose="02040503050406030204" pitchFamily="18" charset="0"/>
                <a:ea typeface="Cambria Math" panose="02040503050406030204" pitchFamily="18" charset="0"/>
                <a:cs typeface="Calibri" panose="020F0502020204030204" pitchFamily="34" charset="0"/>
              </a:rPr>
              <a:t>do?  </a:t>
            </a:r>
            <a:r>
              <a:rPr lang="en-US" dirty="0">
                <a:solidFill>
                  <a:schemeClr val="bg1">
                    <a:lumMod val="85000"/>
                  </a:schemeClr>
                </a:solidFill>
                <a:latin typeface="Cambria Math" panose="02040503050406030204" pitchFamily="18" charset="0"/>
                <a:ea typeface="Cambria Math" panose="02040503050406030204" pitchFamily="18" charset="0"/>
                <a:cs typeface="Calibri" panose="020F0502020204030204" pitchFamily="34" charset="0"/>
              </a:rPr>
              <a:t>is a major question.</a:t>
            </a:r>
          </a:p>
        </p:txBody>
      </p:sp>
    </p:spTree>
    <p:extLst>
      <p:ext uri="{BB962C8B-B14F-4D97-AF65-F5344CB8AC3E}">
        <p14:creationId xmlns:p14="http://schemas.microsoft.com/office/powerpoint/2010/main" val="392252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091" y="171449"/>
            <a:ext cx="8825658" cy="857251"/>
          </a:xfrm>
        </p:spPr>
        <p:txBody>
          <a:bodyPr/>
          <a:lstStyle/>
          <a:p>
            <a:r>
              <a:rPr lang="en-US" sz="3200" b="1" u="sng" dirty="0" smtClean="0"/>
              <a:t>Solutions</a:t>
            </a:r>
            <a:endParaRPr lang="en-US" sz="3200" u="sng" dirty="0"/>
          </a:p>
        </p:txBody>
      </p:sp>
      <p:sp>
        <p:nvSpPr>
          <p:cNvPr id="3" name="Subtitle 2"/>
          <p:cNvSpPr>
            <a:spLocks noGrp="1"/>
          </p:cNvSpPr>
          <p:nvPr>
            <p:ph type="subTitle" idx="1"/>
          </p:nvPr>
        </p:nvSpPr>
        <p:spPr>
          <a:xfrm>
            <a:off x="1261091" y="1151164"/>
            <a:ext cx="8825658" cy="5004707"/>
          </a:xfrm>
        </p:spPr>
        <p:txBody>
          <a:bodyPr>
            <a:normAutofit/>
          </a:bodyPr>
          <a:lstStyle/>
          <a:p>
            <a:endParaRPr lang="en-US" b="1" u="sng" dirty="0"/>
          </a:p>
          <a:p>
            <a:r>
              <a:rPr lang="en-US" b="1" u="sng" dirty="0" smtClean="0"/>
              <a:t>Market </a:t>
            </a:r>
            <a:r>
              <a:rPr lang="en-US" b="1" u="sng" dirty="0"/>
              <a:t>Driven Basic </a:t>
            </a:r>
            <a:r>
              <a:rPr lang="en-US" b="1" u="sng" dirty="0" smtClean="0"/>
              <a:t>Implementation</a:t>
            </a:r>
          </a:p>
          <a:p>
            <a:endParaRPr lang="en-US" b="1" u="sng" dirty="0"/>
          </a:p>
          <a:p>
            <a:r>
              <a:rPr lang="en-US" dirty="0">
                <a:solidFill>
                  <a:schemeClr val="bg1">
                    <a:lumMod val="85000"/>
                  </a:schemeClr>
                </a:solidFill>
                <a:latin typeface="Cambria Math" panose="02040503050406030204" pitchFamily="18" charset="0"/>
                <a:ea typeface="Cambria Math" panose="02040503050406030204" pitchFamily="18" charset="0"/>
              </a:rPr>
              <a:t>I think the most accessible thing for the users nowadays will be an app. There must be an app which help a person charge their phone wirelessly with a better speed so that their lives were not be halted and not lag than others</a:t>
            </a:r>
            <a:r>
              <a:rPr lang="en-US" dirty="0" smtClean="0">
                <a:solidFill>
                  <a:schemeClr val="bg1">
                    <a:lumMod val="85000"/>
                  </a:schemeClr>
                </a:solidFill>
                <a:latin typeface="Cambria Math" panose="02040503050406030204" pitchFamily="18" charset="0"/>
                <a:ea typeface="Cambria Math" panose="02040503050406030204" pitchFamily="18" charset="0"/>
              </a:rPr>
              <a:t>.</a:t>
            </a:r>
          </a:p>
          <a:p>
            <a:endParaRPr lang="en-US" dirty="0">
              <a:solidFill>
                <a:schemeClr val="bg1">
                  <a:lumMod val="85000"/>
                </a:schemeClr>
              </a:solidFill>
              <a:latin typeface="Cambria Math" panose="02040503050406030204" pitchFamily="18" charset="0"/>
              <a:ea typeface="Cambria Math" panose="02040503050406030204" pitchFamily="18" charset="0"/>
            </a:endParaRPr>
          </a:p>
          <a:p>
            <a:r>
              <a:rPr lang="en-US" b="1" u="sng" dirty="0"/>
              <a:t>Decision Making Based on Big </a:t>
            </a:r>
            <a:r>
              <a:rPr lang="en-US" b="1" u="sng" dirty="0" smtClean="0"/>
              <a:t>Data</a:t>
            </a:r>
          </a:p>
          <a:p>
            <a:r>
              <a:rPr lang="en-US" dirty="0">
                <a:solidFill>
                  <a:schemeClr val="bg1">
                    <a:lumMod val="85000"/>
                  </a:schemeClr>
                </a:solidFill>
                <a:latin typeface="Cambria Math" panose="02040503050406030204" pitchFamily="18" charset="0"/>
                <a:ea typeface="Cambria Math" panose="02040503050406030204" pitchFamily="18" charset="0"/>
              </a:rPr>
              <a:t/>
            </a:r>
            <a:br>
              <a:rPr lang="en-US" dirty="0">
                <a:solidFill>
                  <a:schemeClr val="bg1">
                    <a:lumMod val="85000"/>
                  </a:schemeClr>
                </a:solidFill>
                <a:latin typeface="Cambria Math" panose="02040503050406030204" pitchFamily="18" charset="0"/>
                <a:ea typeface="Cambria Math" panose="02040503050406030204" pitchFamily="18" charset="0"/>
              </a:rPr>
            </a:br>
            <a:r>
              <a:rPr lang="en-US" dirty="0">
                <a:solidFill>
                  <a:schemeClr val="bg1">
                    <a:lumMod val="85000"/>
                  </a:schemeClr>
                </a:solidFill>
                <a:latin typeface="Cambria Math" panose="02040503050406030204" pitchFamily="18" charset="0"/>
                <a:ea typeface="Cambria Math" panose="02040503050406030204" pitchFamily="18" charset="0"/>
              </a:rPr>
              <a:t>Life is becoming so fast and busy with time, if we don't move with time we can get left behind. Smart phone and its usage is increasing day by day. People want more things in just one hand, even carrying a charger is going to be a hassle. To get rid of this we can develop an app that can make our life easier.</a:t>
            </a:r>
            <a:endParaRPr lang="en-US" b="1" u="sng" dirty="0">
              <a:solidFill>
                <a:schemeClr val="bg1">
                  <a:lumMod val="85000"/>
                </a:schemeClr>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803902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891419"/>
            <a:ext cx="8825658" cy="725110"/>
          </a:xfrm>
        </p:spPr>
        <p:txBody>
          <a:bodyPr/>
          <a:lstStyle/>
          <a:p>
            <a:r>
              <a:rPr lang="en-US" sz="3200" b="1" u="sng" dirty="0"/>
              <a:t>Personal </a:t>
            </a:r>
            <a:r>
              <a:rPr lang="en-US" sz="3200" b="1" u="sng" dirty="0" smtClean="0"/>
              <a:t>Details</a:t>
            </a:r>
            <a:endParaRPr lang="en-US" sz="3200" b="1" u="sng" dirty="0"/>
          </a:p>
        </p:txBody>
      </p:sp>
      <p:sp>
        <p:nvSpPr>
          <p:cNvPr id="3" name="Subtitle 2"/>
          <p:cNvSpPr>
            <a:spLocks noGrp="1"/>
          </p:cNvSpPr>
          <p:nvPr>
            <p:ph type="subTitle" idx="1"/>
          </p:nvPr>
        </p:nvSpPr>
        <p:spPr>
          <a:xfrm>
            <a:off x="1154955" y="1877786"/>
            <a:ext cx="8825658" cy="3761014"/>
          </a:xfrm>
        </p:spPr>
        <p:txBody>
          <a:bodyPr/>
          <a:lstStyle/>
          <a:p>
            <a:pPr marL="285750" indent="-285750">
              <a:buFont typeface="Wingdings" panose="05000000000000000000" pitchFamily="2" charset="2"/>
              <a:buChar char="§"/>
            </a:pPr>
            <a:endParaRPr lang="en-US" b="1" dirty="0" smtClean="0"/>
          </a:p>
          <a:p>
            <a:pPr marL="285750" indent="-285750">
              <a:buFont typeface="Wingdings" panose="05000000000000000000" pitchFamily="2" charset="2"/>
              <a:buChar char="§"/>
            </a:pPr>
            <a:r>
              <a:rPr lang="en-US" b="1" dirty="0" smtClean="0"/>
              <a:t>Name :  </a:t>
            </a:r>
            <a:r>
              <a:rPr lang="en-US" b="1" dirty="0" smtClean="0">
                <a:solidFill>
                  <a:schemeClr val="bg1">
                    <a:lumMod val="85000"/>
                  </a:schemeClr>
                </a:solidFill>
                <a:latin typeface="Cambria Math" panose="02040503050406030204" pitchFamily="18" charset="0"/>
                <a:ea typeface="Cambria Math" panose="02040503050406030204" pitchFamily="18" charset="0"/>
              </a:rPr>
              <a:t>ANUSHKA  antra</a:t>
            </a:r>
            <a:endParaRPr lang="en-US" b="1" dirty="0">
              <a:solidFill>
                <a:schemeClr val="bg1">
                  <a:lumMod val="85000"/>
                </a:schemeClr>
              </a:solidFill>
              <a:latin typeface="Cambria Math" panose="02040503050406030204" pitchFamily="18" charset="0"/>
              <a:ea typeface="Cambria Math" panose="02040503050406030204" pitchFamily="18" charset="0"/>
            </a:endParaRPr>
          </a:p>
          <a:p>
            <a:pPr marL="285750" indent="-285750">
              <a:buFont typeface="Wingdings" panose="05000000000000000000" pitchFamily="2" charset="2"/>
              <a:buChar char="§"/>
            </a:pPr>
            <a:r>
              <a:rPr lang="en-US" b="1" dirty="0"/>
              <a:t>Registration Number</a:t>
            </a:r>
            <a:r>
              <a:rPr lang="en-US" b="1" dirty="0" smtClean="0"/>
              <a:t>: </a:t>
            </a:r>
            <a:r>
              <a:rPr lang="en-US" b="1" dirty="0" smtClean="0">
                <a:solidFill>
                  <a:schemeClr val="bg1">
                    <a:lumMod val="85000"/>
                  </a:schemeClr>
                </a:solidFill>
                <a:latin typeface="Cambria Math" panose="02040503050406030204" pitchFamily="18" charset="0"/>
                <a:ea typeface="Cambria Math" panose="02040503050406030204" pitchFamily="18" charset="0"/>
              </a:rPr>
              <a:t>2141001057</a:t>
            </a:r>
            <a:endParaRPr lang="en-US" b="1" dirty="0">
              <a:solidFill>
                <a:schemeClr val="bg1">
                  <a:lumMod val="85000"/>
                </a:schemeClr>
              </a:solidFill>
              <a:latin typeface="Cambria Math" panose="02040503050406030204" pitchFamily="18" charset="0"/>
              <a:ea typeface="Cambria Math" panose="02040503050406030204" pitchFamily="18" charset="0"/>
            </a:endParaRPr>
          </a:p>
          <a:p>
            <a:pPr marL="285750" indent="-285750">
              <a:buFont typeface="Wingdings" panose="05000000000000000000" pitchFamily="2" charset="2"/>
              <a:buChar char="§"/>
            </a:pPr>
            <a:r>
              <a:rPr lang="en-US" b="1" dirty="0"/>
              <a:t>Year</a:t>
            </a:r>
            <a:r>
              <a:rPr lang="en-US" b="1" dirty="0" smtClean="0"/>
              <a:t>: </a:t>
            </a:r>
            <a:r>
              <a:rPr lang="en-US" b="1" dirty="0" smtClean="0">
                <a:solidFill>
                  <a:schemeClr val="bg1">
                    <a:lumMod val="85000"/>
                  </a:schemeClr>
                </a:solidFill>
                <a:latin typeface="Cambria Math" panose="02040503050406030204" pitchFamily="18" charset="0"/>
                <a:ea typeface="Cambria Math" panose="02040503050406030204" pitchFamily="18" charset="0"/>
              </a:rPr>
              <a:t>2</a:t>
            </a:r>
            <a:r>
              <a:rPr lang="en-US" b="1" baseline="30000" dirty="0" smtClean="0">
                <a:solidFill>
                  <a:schemeClr val="bg1">
                    <a:lumMod val="85000"/>
                  </a:schemeClr>
                </a:solidFill>
                <a:latin typeface="Cambria Math" panose="02040503050406030204" pitchFamily="18" charset="0"/>
                <a:ea typeface="Cambria Math" panose="02040503050406030204" pitchFamily="18" charset="0"/>
              </a:rPr>
              <a:t>nd</a:t>
            </a:r>
            <a:r>
              <a:rPr lang="en-US" b="1" dirty="0" smtClean="0">
                <a:solidFill>
                  <a:schemeClr val="bg1">
                    <a:lumMod val="85000"/>
                  </a:schemeClr>
                </a:solidFill>
                <a:latin typeface="Cambria Math" panose="02040503050406030204" pitchFamily="18" charset="0"/>
                <a:ea typeface="Cambria Math" panose="02040503050406030204" pitchFamily="18" charset="0"/>
              </a:rPr>
              <a:t> year</a:t>
            </a:r>
            <a:endParaRPr lang="en-US" b="1" dirty="0">
              <a:solidFill>
                <a:schemeClr val="bg1">
                  <a:lumMod val="85000"/>
                </a:schemeClr>
              </a:solidFill>
              <a:latin typeface="Cambria Math" panose="02040503050406030204" pitchFamily="18" charset="0"/>
              <a:ea typeface="Cambria Math" panose="02040503050406030204" pitchFamily="18" charset="0"/>
            </a:endParaRPr>
          </a:p>
          <a:p>
            <a:pPr marL="285750" indent="-285750">
              <a:buFont typeface="Wingdings" panose="05000000000000000000" pitchFamily="2" charset="2"/>
              <a:buChar char="§"/>
            </a:pPr>
            <a:r>
              <a:rPr lang="en-US" b="1" dirty="0"/>
              <a:t>Branch</a:t>
            </a:r>
            <a:r>
              <a:rPr lang="en-US" b="1" dirty="0" smtClean="0"/>
              <a:t>: </a:t>
            </a:r>
            <a:r>
              <a:rPr lang="en-US" b="1" dirty="0" smtClean="0">
                <a:solidFill>
                  <a:schemeClr val="bg1">
                    <a:lumMod val="85000"/>
                  </a:schemeClr>
                </a:solidFill>
                <a:latin typeface="Cambria Math" panose="02040503050406030204" pitchFamily="18" charset="0"/>
                <a:ea typeface="Cambria Math" panose="02040503050406030204" pitchFamily="18" charset="0"/>
              </a:rPr>
              <a:t>CSE</a:t>
            </a:r>
            <a:endParaRPr lang="en-US" b="1" dirty="0">
              <a:solidFill>
                <a:schemeClr val="bg1">
                  <a:lumMod val="85000"/>
                </a:schemeClr>
              </a:solidFill>
              <a:latin typeface="Cambria Math" panose="02040503050406030204" pitchFamily="18" charset="0"/>
              <a:ea typeface="Cambria Math" panose="02040503050406030204" pitchFamily="18" charset="0"/>
            </a:endParaRPr>
          </a:p>
          <a:p>
            <a:pPr marL="285750" indent="-285750">
              <a:buFont typeface="Wingdings" panose="05000000000000000000" pitchFamily="2" charset="2"/>
              <a:buChar char="§"/>
            </a:pPr>
            <a:r>
              <a:rPr lang="en-US" b="1" dirty="0"/>
              <a:t>Section</a:t>
            </a:r>
            <a:r>
              <a:rPr lang="en-US" b="1" dirty="0" smtClean="0"/>
              <a:t>: </a:t>
            </a:r>
            <a:r>
              <a:rPr lang="en-US" b="1" dirty="0" smtClean="0">
                <a:solidFill>
                  <a:schemeClr val="bg1">
                    <a:lumMod val="85000"/>
                  </a:schemeClr>
                </a:solidFill>
                <a:latin typeface="Cambria Math" panose="02040503050406030204" pitchFamily="18" charset="0"/>
                <a:ea typeface="Cambria Math" panose="02040503050406030204" pitchFamily="18" charset="0"/>
              </a:rPr>
              <a:t>o</a:t>
            </a:r>
            <a:endParaRPr lang="en-US" b="1" dirty="0">
              <a:solidFill>
                <a:schemeClr val="bg1">
                  <a:lumMod val="85000"/>
                </a:schemeClr>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7072833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352</TotalTime>
  <Words>193</Words>
  <Application>Microsoft Office PowerPoint</Application>
  <PresentationFormat>Widescreen</PresentationFormat>
  <Paragraphs>24</Paragraphs>
  <Slides>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Agency FB</vt:lpstr>
      <vt:lpstr>Arial</vt:lpstr>
      <vt:lpstr>Calibri</vt:lpstr>
      <vt:lpstr>Cambria Math</vt:lpstr>
      <vt:lpstr>Century Gothic</vt:lpstr>
      <vt:lpstr>Wingdings</vt:lpstr>
      <vt:lpstr>Wingdings 3</vt:lpstr>
      <vt:lpstr>Ion Boardroom</vt:lpstr>
      <vt:lpstr>Scratch-Ideathon</vt:lpstr>
      <vt:lpstr>PowerPoint Presentation</vt:lpstr>
      <vt:lpstr>Solutions</vt:lpstr>
      <vt:lpstr>Personal Details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Scratch-Ideathon</dc:title>
  <dc:creator>Microsoft account</dc:creator>
  <cp:lastModifiedBy>Microsoft account</cp:lastModifiedBy>
  <cp:revision>16</cp:revision>
  <dcterms:created xsi:type="dcterms:W3CDTF">2022-12-29T10:40:48Z</dcterms:created>
  <dcterms:modified xsi:type="dcterms:W3CDTF">2022-12-29T19:49:39Z</dcterms:modified>
</cp:coreProperties>
</file>