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8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and Productivity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Jyoti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Bhati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Anushka Bhawalkar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Factors Affect Work Interference?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17" y="1968500"/>
            <a:ext cx="6591300" cy="364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28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people seeking mental health treatment.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525588"/>
            <a:ext cx="8207375" cy="163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403600"/>
            <a:ext cx="3378200" cy="292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31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76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 of respondents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1286934"/>
            <a:ext cx="6286500" cy="202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556000"/>
            <a:ext cx="6629400" cy="314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84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173038"/>
            <a:ext cx="8229600" cy="92762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mental health benefits availability.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261534"/>
            <a:ext cx="7956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3" y="3276599"/>
            <a:ext cx="4291013" cy="325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21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Interference Levels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" y="941388"/>
            <a:ext cx="7361237" cy="219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05" y="3335867"/>
            <a:ext cx="6553200" cy="306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00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Mental health significantly impacts work productivity.</a:t>
            </a:r>
          </a:p>
          <a:p>
            <a:r>
              <a:rPr dirty="0"/>
              <a:t> Companies should offer mental health benefits to improve employee performance.</a:t>
            </a:r>
          </a:p>
          <a:p>
            <a:r>
              <a:rPr dirty="0"/>
              <a:t> Future work: Expand analysis with more diverse data and predictive modeling.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162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734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This project analyzes the relationship between mental health and productivity in the workplace.</a:t>
            </a:r>
          </a:p>
          <a:p>
            <a:endParaRPr dirty="0"/>
          </a:p>
          <a:p>
            <a:r>
              <a:rPr dirty="0"/>
              <a:t>Key Objectives:</a:t>
            </a:r>
          </a:p>
          <a:p>
            <a:r>
              <a:rPr dirty="0"/>
              <a:t>Understand how mental health affects work interference</a:t>
            </a:r>
          </a:p>
          <a:p>
            <a:r>
              <a:rPr lang="en-US" dirty="0"/>
              <a:t>I</a:t>
            </a:r>
            <a:r>
              <a:rPr dirty="0"/>
              <a:t>dentify factors influencing mental well-being</a:t>
            </a:r>
          </a:p>
          <a:p>
            <a:r>
              <a:rPr dirty="0"/>
              <a:t>Assess workplace support and its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Data collected from a survey on mental health in the workplace</a:t>
            </a:r>
          </a:p>
          <a:p>
            <a:r>
              <a:rPr dirty="0"/>
              <a:t>• Key variables: work interference, mental health treatment, workplace benefits</a:t>
            </a:r>
          </a:p>
          <a:p>
            <a:r>
              <a:rPr dirty="0"/>
              <a:t>• Analyzed using Python (Pandas, Matplotlib) and visualized in HTML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42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Work Interference and Mental Health Treatment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31" y="1921935"/>
            <a:ext cx="618966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31" y="345638"/>
            <a:ext cx="6561137" cy="386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C2E9C5-A230-D2D0-0A68-5F8F6E31720F}"/>
              </a:ext>
            </a:extLst>
          </p:cNvPr>
          <p:cNvSpPr txBox="1"/>
          <p:nvPr/>
        </p:nvSpPr>
        <p:spPr>
          <a:xfrm rot="10800000" flipV="1">
            <a:off x="2353235" y="5102261"/>
            <a:ext cx="4437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Mental Health affects Work Interference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Treatment Help Reduce Work Interference?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20" y="1964269"/>
            <a:ext cx="7208837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30" y="796969"/>
            <a:ext cx="6561137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1CD72-4C16-C991-4EC6-F8DE9BC1E7BE}"/>
              </a:ext>
            </a:extLst>
          </p:cNvPr>
          <p:cNvSpPr txBox="1"/>
          <p:nvPr/>
        </p:nvSpPr>
        <p:spPr>
          <a:xfrm>
            <a:off x="2823881" y="5691699"/>
            <a:ext cx="34424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Mental Health Treatment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8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1" y="1422400"/>
            <a:ext cx="80851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82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Workplace Support Improve Mental Health?</a:t>
            </a:r>
          </a:p>
        </p:txBody>
      </p:sp>
    </p:spTree>
    <p:extLst>
      <p:ext uri="{BB962C8B-B14F-4D97-AF65-F5344CB8AC3E}">
        <p14:creationId xmlns:p14="http://schemas.microsoft.com/office/powerpoint/2010/main" val="240981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2" y="796969"/>
            <a:ext cx="653097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0C552-2F56-5DB5-6121-53FB984BF664}"/>
              </a:ext>
            </a:extLst>
          </p:cNvPr>
          <p:cNvSpPr txBox="1"/>
          <p:nvPr/>
        </p:nvSpPr>
        <p:spPr>
          <a:xfrm>
            <a:off x="322729" y="5691699"/>
            <a:ext cx="84942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Workplace Benefits on Mental Health Treatment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771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199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Times New Roman</vt:lpstr>
      <vt:lpstr>Retrospect</vt:lpstr>
      <vt:lpstr>Mental Health and Productivity Analysis</vt:lpstr>
      <vt:lpstr>Introduction</vt:lpstr>
      <vt:lpstr>Data &amp; Methodology</vt:lpstr>
      <vt:lpstr>Analyzing Work Interference and Mental Health Treatment</vt:lpstr>
      <vt:lpstr>PowerPoint Presentation</vt:lpstr>
      <vt:lpstr>Does Treatment Help Reduce Work Interference?</vt:lpstr>
      <vt:lpstr>PowerPoint Presentation</vt:lpstr>
      <vt:lpstr>Does Workplace Support Improve Mental Health?</vt:lpstr>
      <vt:lpstr>PowerPoint Presentation</vt:lpstr>
      <vt:lpstr> What Factors Affect Work Interference?</vt:lpstr>
      <vt:lpstr>Percentage of people seeking mental health treatment.</vt:lpstr>
      <vt:lpstr>Age distribution of respondents</vt:lpstr>
      <vt:lpstr> Workplace mental health benefits availability.</vt:lpstr>
      <vt:lpstr>Work Interference Levels  </vt:lpstr>
      <vt:lpstr>Conclusion &amp; Recommendations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and Productivity Analysis</dc:title>
  <dc:creator>Windows10</dc:creator>
  <dc:description>generated using python-pptx</dc:description>
  <cp:lastModifiedBy>Anushka Bhawalkar</cp:lastModifiedBy>
  <cp:revision>9</cp:revision>
  <dcterms:created xsi:type="dcterms:W3CDTF">2013-01-27T09:14:16Z</dcterms:created>
  <dcterms:modified xsi:type="dcterms:W3CDTF">2025-02-28T11:35:41Z</dcterms:modified>
</cp:coreProperties>
</file>