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73" r:id="rId7"/>
    <p:sldId id="274" r:id="rId8"/>
    <p:sldId id="261" r:id="rId9"/>
    <p:sldId id="278" r:id="rId10"/>
    <p:sldId id="269" r:id="rId11"/>
    <p:sldId id="277" r:id="rId12"/>
    <p:sldId id="262" r:id="rId13"/>
    <p:sldId id="279" r:id="rId14"/>
    <p:sldId id="263" r:id="rId15"/>
    <p:sldId id="280" r:id="rId16"/>
    <p:sldId id="275" r:id="rId17"/>
    <p:sldId id="265" r:id="rId18"/>
    <p:sldId id="276" r:id="rId19"/>
    <p:sldId id="267" r:id="rId20"/>
    <p:sldId id="282" r:id="rId21"/>
    <p:sldId id="285" r:id="rId22"/>
    <p:sldId id="270" r:id="rId23"/>
    <p:sldId id="283" r:id="rId24"/>
    <p:sldId id="284"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2F23B-8EEA-42AE-9724-E175D19E6178}"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IN"/>
        </a:p>
      </dgm:t>
    </dgm:pt>
    <dgm:pt modelId="{06FFC7BB-1497-4DCC-A969-27FA25D596C9}">
      <dgm:prSet phldrT="[Text]"/>
      <dgm:spPr/>
      <dgm:t>
        <a:bodyPr/>
        <a:lstStyle/>
        <a:p>
          <a:r>
            <a:rPr lang="en-IN" dirty="0"/>
            <a:t>User</a:t>
          </a:r>
        </a:p>
      </dgm:t>
    </dgm:pt>
    <dgm:pt modelId="{4D5CC553-AF4B-46F6-B2B8-2C9CBF371B36}" type="parTrans" cxnId="{3086752A-9B93-40AD-8428-27F99222663B}">
      <dgm:prSet/>
      <dgm:spPr/>
      <dgm:t>
        <a:bodyPr/>
        <a:lstStyle/>
        <a:p>
          <a:endParaRPr lang="en-IN"/>
        </a:p>
      </dgm:t>
    </dgm:pt>
    <dgm:pt modelId="{CB7B0003-9129-43F7-98DB-BAD585419C42}" type="sibTrans" cxnId="{3086752A-9B93-40AD-8428-27F99222663B}">
      <dgm:prSet/>
      <dgm:spPr/>
      <dgm:t>
        <a:bodyPr/>
        <a:lstStyle/>
        <a:p>
          <a:endParaRPr lang="en-IN"/>
        </a:p>
      </dgm:t>
    </dgm:pt>
    <dgm:pt modelId="{A4795C7F-251E-4EA3-A96A-E49EA823D741}">
      <dgm:prSet phldrT="[Text]"/>
      <dgm:spPr/>
      <dgm:t>
        <a:bodyPr/>
        <a:lstStyle/>
        <a:p>
          <a:r>
            <a:rPr lang="en-IN" dirty="0"/>
            <a:t>Admin</a:t>
          </a:r>
        </a:p>
      </dgm:t>
    </dgm:pt>
    <dgm:pt modelId="{C53961BA-1225-46C5-82F6-288078E12388}" type="parTrans" cxnId="{D8C87B8C-B739-4F43-8D1F-4B7A3C7DFAEC}">
      <dgm:prSet/>
      <dgm:spPr/>
      <dgm:t>
        <a:bodyPr/>
        <a:lstStyle/>
        <a:p>
          <a:endParaRPr lang="en-IN"/>
        </a:p>
      </dgm:t>
    </dgm:pt>
    <dgm:pt modelId="{B4A461EE-154F-4D7E-AF29-20075AD83C2E}" type="sibTrans" cxnId="{D8C87B8C-B739-4F43-8D1F-4B7A3C7DFAEC}">
      <dgm:prSet/>
      <dgm:spPr/>
      <dgm:t>
        <a:bodyPr/>
        <a:lstStyle/>
        <a:p>
          <a:endParaRPr lang="en-IN"/>
        </a:p>
      </dgm:t>
    </dgm:pt>
    <dgm:pt modelId="{708D1EAE-C4F6-440C-9602-A3B8ABCD5027}">
      <dgm:prSet phldrT="[Text]"/>
      <dgm:spPr/>
      <dgm:t>
        <a:bodyPr/>
        <a:lstStyle/>
        <a:p>
          <a:r>
            <a:rPr lang="en-IN" dirty="0"/>
            <a:t>Agent</a:t>
          </a:r>
        </a:p>
      </dgm:t>
    </dgm:pt>
    <dgm:pt modelId="{2B4D8BF6-67F5-4398-89BB-D8F30A8276EB}" type="parTrans" cxnId="{6635F386-AEC9-49C4-A623-B77E0C5BB579}">
      <dgm:prSet/>
      <dgm:spPr/>
      <dgm:t>
        <a:bodyPr/>
        <a:lstStyle/>
        <a:p>
          <a:endParaRPr lang="en-IN"/>
        </a:p>
      </dgm:t>
    </dgm:pt>
    <dgm:pt modelId="{9910F926-A0CE-42FA-BCCD-FF2E24A30F77}" type="sibTrans" cxnId="{6635F386-AEC9-49C4-A623-B77E0C5BB579}">
      <dgm:prSet/>
      <dgm:spPr/>
      <dgm:t>
        <a:bodyPr/>
        <a:lstStyle/>
        <a:p>
          <a:endParaRPr lang="en-IN"/>
        </a:p>
      </dgm:t>
    </dgm:pt>
    <dgm:pt modelId="{98D62EFF-41CD-4B6C-9044-DE3E23F34E97}">
      <dgm:prSet phldrT="[Text]"/>
      <dgm:spPr/>
      <dgm:t>
        <a:bodyPr/>
        <a:lstStyle/>
        <a:p>
          <a:r>
            <a:rPr lang="en-IN" dirty="0"/>
            <a:t>User (Receiver)</a:t>
          </a:r>
        </a:p>
      </dgm:t>
    </dgm:pt>
    <dgm:pt modelId="{825BD2D6-0020-4C33-B17C-86CED9DBC8E2}" type="parTrans" cxnId="{E47A4F6A-4C56-472B-BADA-7C4D8C5041E3}">
      <dgm:prSet/>
      <dgm:spPr/>
      <dgm:t>
        <a:bodyPr/>
        <a:lstStyle/>
        <a:p>
          <a:endParaRPr lang="en-IN"/>
        </a:p>
      </dgm:t>
    </dgm:pt>
    <dgm:pt modelId="{97F18FDC-4C0E-4FD6-AF08-EDFBA4DC9E42}" type="sibTrans" cxnId="{E47A4F6A-4C56-472B-BADA-7C4D8C5041E3}">
      <dgm:prSet/>
      <dgm:spPr/>
      <dgm:t>
        <a:bodyPr/>
        <a:lstStyle/>
        <a:p>
          <a:endParaRPr lang="en-IN"/>
        </a:p>
      </dgm:t>
    </dgm:pt>
    <dgm:pt modelId="{6CEB6C7D-754B-4667-AB6C-06EDF0E172F7}" type="pres">
      <dgm:prSet presAssocID="{A982F23B-8EEA-42AE-9724-E175D19E6178}" presName="Name0" presStyleCnt="0">
        <dgm:presLayoutVars>
          <dgm:chMax val="11"/>
          <dgm:chPref val="11"/>
          <dgm:dir/>
          <dgm:resizeHandles/>
        </dgm:presLayoutVars>
      </dgm:prSet>
      <dgm:spPr/>
    </dgm:pt>
    <dgm:pt modelId="{E63CFECF-4199-435B-9B8B-D36C18E6DA0B}" type="pres">
      <dgm:prSet presAssocID="{98D62EFF-41CD-4B6C-9044-DE3E23F34E97}" presName="Accent4" presStyleCnt="0"/>
      <dgm:spPr/>
    </dgm:pt>
    <dgm:pt modelId="{41896805-8399-44F6-9458-26D98F877858}" type="pres">
      <dgm:prSet presAssocID="{98D62EFF-41CD-4B6C-9044-DE3E23F34E97}" presName="Accent" presStyleLbl="node1" presStyleIdx="0" presStyleCnt="4"/>
      <dgm:spPr/>
    </dgm:pt>
    <dgm:pt modelId="{5FBD18CD-772C-4E77-9815-C5387A2633CD}" type="pres">
      <dgm:prSet presAssocID="{98D62EFF-41CD-4B6C-9044-DE3E23F34E97}" presName="ParentBackground4" presStyleCnt="0"/>
      <dgm:spPr/>
    </dgm:pt>
    <dgm:pt modelId="{235B8EB0-8D58-4BCE-84FE-13A0DCBB3493}" type="pres">
      <dgm:prSet presAssocID="{98D62EFF-41CD-4B6C-9044-DE3E23F34E97}" presName="ParentBackground" presStyleLbl="fgAcc1" presStyleIdx="0" presStyleCnt="4"/>
      <dgm:spPr/>
    </dgm:pt>
    <dgm:pt modelId="{0854DF95-BD52-4D8B-B396-8E82DE1ACA8D}" type="pres">
      <dgm:prSet presAssocID="{98D62EFF-41CD-4B6C-9044-DE3E23F34E97}" presName="Parent4" presStyleLbl="revTx" presStyleIdx="0" presStyleCnt="0">
        <dgm:presLayoutVars>
          <dgm:chMax val="1"/>
          <dgm:chPref val="1"/>
          <dgm:bulletEnabled val="1"/>
        </dgm:presLayoutVars>
      </dgm:prSet>
      <dgm:spPr/>
    </dgm:pt>
    <dgm:pt modelId="{035FE13B-292D-40FF-8D28-5395C0641EEE}" type="pres">
      <dgm:prSet presAssocID="{708D1EAE-C4F6-440C-9602-A3B8ABCD5027}" presName="Accent3" presStyleCnt="0"/>
      <dgm:spPr/>
    </dgm:pt>
    <dgm:pt modelId="{2625EC10-D0C5-41BA-9392-26D9D3F72799}" type="pres">
      <dgm:prSet presAssocID="{708D1EAE-C4F6-440C-9602-A3B8ABCD5027}" presName="Accent" presStyleLbl="node1" presStyleIdx="1" presStyleCnt="4"/>
      <dgm:spPr/>
    </dgm:pt>
    <dgm:pt modelId="{72973A6F-5623-4A2C-B991-D6E754F88FE1}" type="pres">
      <dgm:prSet presAssocID="{708D1EAE-C4F6-440C-9602-A3B8ABCD5027}" presName="ParentBackground3" presStyleCnt="0"/>
      <dgm:spPr/>
    </dgm:pt>
    <dgm:pt modelId="{88692E5F-B8AD-4670-95E9-979757AA06C7}" type="pres">
      <dgm:prSet presAssocID="{708D1EAE-C4F6-440C-9602-A3B8ABCD5027}" presName="ParentBackground" presStyleLbl="fgAcc1" presStyleIdx="1" presStyleCnt="4"/>
      <dgm:spPr/>
    </dgm:pt>
    <dgm:pt modelId="{33DF46DF-6CEE-4727-835D-A7ADE5E6CCBD}" type="pres">
      <dgm:prSet presAssocID="{708D1EAE-C4F6-440C-9602-A3B8ABCD5027}" presName="Parent3" presStyleLbl="revTx" presStyleIdx="0" presStyleCnt="0">
        <dgm:presLayoutVars>
          <dgm:chMax val="1"/>
          <dgm:chPref val="1"/>
          <dgm:bulletEnabled val="1"/>
        </dgm:presLayoutVars>
      </dgm:prSet>
      <dgm:spPr/>
    </dgm:pt>
    <dgm:pt modelId="{90BDC0D2-9FD8-4B90-A8BA-A34FD466378E}" type="pres">
      <dgm:prSet presAssocID="{A4795C7F-251E-4EA3-A96A-E49EA823D741}" presName="Accent2" presStyleCnt="0"/>
      <dgm:spPr/>
    </dgm:pt>
    <dgm:pt modelId="{A42EBB77-8564-49EE-9DDB-5B20F43493E0}" type="pres">
      <dgm:prSet presAssocID="{A4795C7F-251E-4EA3-A96A-E49EA823D741}" presName="Accent" presStyleLbl="node1" presStyleIdx="2" presStyleCnt="4" custLinFactNeighborX="-3154" custLinFactNeighborY="1802"/>
      <dgm:spPr/>
    </dgm:pt>
    <dgm:pt modelId="{FADE8B04-71B5-4B5D-A64A-FBD2BB85F0F4}" type="pres">
      <dgm:prSet presAssocID="{A4795C7F-251E-4EA3-A96A-E49EA823D741}" presName="ParentBackground2" presStyleCnt="0"/>
      <dgm:spPr/>
    </dgm:pt>
    <dgm:pt modelId="{55214FEF-778C-4589-98F7-24DF5ECE2A6E}" type="pres">
      <dgm:prSet presAssocID="{A4795C7F-251E-4EA3-A96A-E49EA823D741}" presName="ParentBackground" presStyleLbl="fgAcc1" presStyleIdx="2" presStyleCnt="4"/>
      <dgm:spPr/>
    </dgm:pt>
    <dgm:pt modelId="{C4B56E4B-2A35-4BF0-8F5A-902D3A5253B7}" type="pres">
      <dgm:prSet presAssocID="{A4795C7F-251E-4EA3-A96A-E49EA823D741}" presName="Parent2" presStyleLbl="revTx" presStyleIdx="0" presStyleCnt="0">
        <dgm:presLayoutVars>
          <dgm:chMax val="1"/>
          <dgm:chPref val="1"/>
          <dgm:bulletEnabled val="1"/>
        </dgm:presLayoutVars>
      </dgm:prSet>
      <dgm:spPr/>
    </dgm:pt>
    <dgm:pt modelId="{B148FBA9-24B2-4D9E-ADD5-857A07DB0F1B}" type="pres">
      <dgm:prSet presAssocID="{06FFC7BB-1497-4DCC-A969-27FA25D596C9}" presName="Accent1" presStyleCnt="0"/>
      <dgm:spPr/>
    </dgm:pt>
    <dgm:pt modelId="{A7E6C3E6-49A1-4949-9BDB-F7A040E67D5B}" type="pres">
      <dgm:prSet presAssocID="{06FFC7BB-1497-4DCC-A969-27FA25D596C9}" presName="Accent" presStyleLbl="node1" presStyleIdx="3" presStyleCnt="4"/>
      <dgm:spPr/>
    </dgm:pt>
    <dgm:pt modelId="{D95E5BE9-953D-4394-BD7A-29F3D769A4BF}" type="pres">
      <dgm:prSet presAssocID="{06FFC7BB-1497-4DCC-A969-27FA25D596C9}" presName="ParentBackground1" presStyleCnt="0"/>
      <dgm:spPr/>
    </dgm:pt>
    <dgm:pt modelId="{70511B8D-2AF9-4E12-A0FA-81949B0C3183}" type="pres">
      <dgm:prSet presAssocID="{06FFC7BB-1497-4DCC-A969-27FA25D596C9}" presName="ParentBackground" presStyleLbl="fgAcc1" presStyleIdx="3" presStyleCnt="4"/>
      <dgm:spPr/>
    </dgm:pt>
    <dgm:pt modelId="{43599B97-1A11-470C-A2CB-E09E852DEE2C}" type="pres">
      <dgm:prSet presAssocID="{06FFC7BB-1497-4DCC-A969-27FA25D596C9}" presName="Parent1" presStyleLbl="revTx" presStyleIdx="0" presStyleCnt="0">
        <dgm:presLayoutVars>
          <dgm:chMax val="1"/>
          <dgm:chPref val="1"/>
          <dgm:bulletEnabled val="1"/>
        </dgm:presLayoutVars>
      </dgm:prSet>
      <dgm:spPr/>
    </dgm:pt>
  </dgm:ptLst>
  <dgm:cxnLst>
    <dgm:cxn modelId="{B99F0502-A68D-48D1-B63C-4ADFDEAC98CE}" type="presOf" srcId="{06FFC7BB-1497-4DCC-A969-27FA25D596C9}" destId="{70511B8D-2AF9-4E12-A0FA-81949B0C3183}" srcOrd="0" destOrd="0" presId="urn:microsoft.com/office/officeart/2011/layout/CircleProcess"/>
    <dgm:cxn modelId="{3086752A-9B93-40AD-8428-27F99222663B}" srcId="{A982F23B-8EEA-42AE-9724-E175D19E6178}" destId="{06FFC7BB-1497-4DCC-A969-27FA25D596C9}" srcOrd="0" destOrd="0" parTransId="{4D5CC553-AF4B-46F6-B2B8-2C9CBF371B36}" sibTransId="{CB7B0003-9129-43F7-98DB-BAD585419C42}"/>
    <dgm:cxn modelId="{BF64582F-287C-48B8-A123-51A4906380C6}" type="presOf" srcId="{06FFC7BB-1497-4DCC-A969-27FA25D596C9}" destId="{43599B97-1A11-470C-A2CB-E09E852DEE2C}" srcOrd="1" destOrd="0" presId="urn:microsoft.com/office/officeart/2011/layout/CircleProcess"/>
    <dgm:cxn modelId="{E7032F42-5CD7-4158-A7D5-E5CF6A34D99B}" type="presOf" srcId="{A982F23B-8EEA-42AE-9724-E175D19E6178}" destId="{6CEB6C7D-754B-4667-AB6C-06EDF0E172F7}" srcOrd="0" destOrd="0" presId="urn:microsoft.com/office/officeart/2011/layout/CircleProcess"/>
    <dgm:cxn modelId="{E47A4F6A-4C56-472B-BADA-7C4D8C5041E3}" srcId="{A982F23B-8EEA-42AE-9724-E175D19E6178}" destId="{98D62EFF-41CD-4B6C-9044-DE3E23F34E97}" srcOrd="3" destOrd="0" parTransId="{825BD2D6-0020-4C33-B17C-86CED9DBC8E2}" sibTransId="{97F18FDC-4C0E-4FD6-AF08-EDFBA4DC9E42}"/>
    <dgm:cxn modelId="{6635F386-AEC9-49C4-A623-B77E0C5BB579}" srcId="{A982F23B-8EEA-42AE-9724-E175D19E6178}" destId="{708D1EAE-C4F6-440C-9602-A3B8ABCD5027}" srcOrd="2" destOrd="0" parTransId="{2B4D8BF6-67F5-4398-89BB-D8F30A8276EB}" sibTransId="{9910F926-A0CE-42FA-BCCD-FF2E24A30F77}"/>
    <dgm:cxn modelId="{D8C87B8C-B739-4F43-8D1F-4B7A3C7DFAEC}" srcId="{A982F23B-8EEA-42AE-9724-E175D19E6178}" destId="{A4795C7F-251E-4EA3-A96A-E49EA823D741}" srcOrd="1" destOrd="0" parTransId="{C53961BA-1225-46C5-82F6-288078E12388}" sibTransId="{B4A461EE-154F-4D7E-AF29-20075AD83C2E}"/>
    <dgm:cxn modelId="{7997F28F-DD1F-4A3D-A37B-7578EEB2E052}" type="presOf" srcId="{98D62EFF-41CD-4B6C-9044-DE3E23F34E97}" destId="{0854DF95-BD52-4D8B-B396-8E82DE1ACA8D}" srcOrd="1" destOrd="0" presId="urn:microsoft.com/office/officeart/2011/layout/CircleProcess"/>
    <dgm:cxn modelId="{302DE297-C55B-425F-8E66-75174202F541}" type="presOf" srcId="{A4795C7F-251E-4EA3-A96A-E49EA823D741}" destId="{55214FEF-778C-4589-98F7-24DF5ECE2A6E}" srcOrd="0" destOrd="0" presId="urn:microsoft.com/office/officeart/2011/layout/CircleProcess"/>
    <dgm:cxn modelId="{16EBC69E-3F61-4665-8CF1-67BB689725E6}" type="presOf" srcId="{A4795C7F-251E-4EA3-A96A-E49EA823D741}" destId="{C4B56E4B-2A35-4BF0-8F5A-902D3A5253B7}" srcOrd="1" destOrd="0" presId="urn:microsoft.com/office/officeart/2011/layout/CircleProcess"/>
    <dgm:cxn modelId="{FB91B1D8-A58E-47E9-8F1D-D03C57C70FD7}" type="presOf" srcId="{708D1EAE-C4F6-440C-9602-A3B8ABCD5027}" destId="{33DF46DF-6CEE-4727-835D-A7ADE5E6CCBD}" srcOrd="1" destOrd="0" presId="urn:microsoft.com/office/officeart/2011/layout/CircleProcess"/>
    <dgm:cxn modelId="{501E49DB-13C3-4D21-B286-7392172DD54A}" type="presOf" srcId="{708D1EAE-C4F6-440C-9602-A3B8ABCD5027}" destId="{88692E5F-B8AD-4670-95E9-979757AA06C7}" srcOrd="0" destOrd="0" presId="urn:microsoft.com/office/officeart/2011/layout/CircleProcess"/>
    <dgm:cxn modelId="{4F5489EC-F59A-4E98-AC2D-7309D5D2FAE0}" type="presOf" srcId="{98D62EFF-41CD-4B6C-9044-DE3E23F34E97}" destId="{235B8EB0-8D58-4BCE-84FE-13A0DCBB3493}" srcOrd="0" destOrd="0" presId="urn:microsoft.com/office/officeart/2011/layout/CircleProcess"/>
    <dgm:cxn modelId="{3BBB2A5F-8EA9-43B4-90F2-7CE74C602F7C}" type="presParOf" srcId="{6CEB6C7D-754B-4667-AB6C-06EDF0E172F7}" destId="{E63CFECF-4199-435B-9B8B-D36C18E6DA0B}" srcOrd="0" destOrd="0" presId="urn:microsoft.com/office/officeart/2011/layout/CircleProcess"/>
    <dgm:cxn modelId="{D7EBDB2E-64F6-4450-985E-22D9C144A0E2}" type="presParOf" srcId="{E63CFECF-4199-435B-9B8B-D36C18E6DA0B}" destId="{41896805-8399-44F6-9458-26D98F877858}" srcOrd="0" destOrd="0" presId="urn:microsoft.com/office/officeart/2011/layout/CircleProcess"/>
    <dgm:cxn modelId="{F932C2EC-9040-4369-ADDA-D7B9D2FACB9D}" type="presParOf" srcId="{6CEB6C7D-754B-4667-AB6C-06EDF0E172F7}" destId="{5FBD18CD-772C-4E77-9815-C5387A2633CD}" srcOrd="1" destOrd="0" presId="urn:microsoft.com/office/officeart/2011/layout/CircleProcess"/>
    <dgm:cxn modelId="{952F7BFC-C535-4570-9E4A-1C7C24A3F6FB}" type="presParOf" srcId="{5FBD18CD-772C-4E77-9815-C5387A2633CD}" destId="{235B8EB0-8D58-4BCE-84FE-13A0DCBB3493}" srcOrd="0" destOrd="0" presId="urn:microsoft.com/office/officeart/2011/layout/CircleProcess"/>
    <dgm:cxn modelId="{7D9DE2DA-DDD1-462E-90E0-46BB2090B959}" type="presParOf" srcId="{6CEB6C7D-754B-4667-AB6C-06EDF0E172F7}" destId="{0854DF95-BD52-4D8B-B396-8E82DE1ACA8D}" srcOrd="2" destOrd="0" presId="urn:microsoft.com/office/officeart/2011/layout/CircleProcess"/>
    <dgm:cxn modelId="{C81D6BAB-4A25-4BE6-B419-C4BB54C39162}" type="presParOf" srcId="{6CEB6C7D-754B-4667-AB6C-06EDF0E172F7}" destId="{035FE13B-292D-40FF-8D28-5395C0641EEE}" srcOrd="3" destOrd="0" presId="urn:microsoft.com/office/officeart/2011/layout/CircleProcess"/>
    <dgm:cxn modelId="{832A49B3-1CA4-43F7-BB76-D015AB8A90D5}" type="presParOf" srcId="{035FE13B-292D-40FF-8D28-5395C0641EEE}" destId="{2625EC10-D0C5-41BA-9392-26D9D3F72799}" srcOrd="0" destOrd="0" presId="urn:microsoft.com/office/officeart/2011/layout/CircleProcess"/>
    <dgm:cxn modelId="{E0F859B8-14F9-42D9-9E95-FFD146A13492}" type="presParOf" srcId="{6CEB6C7D-754B-4667-AB6C-06EDF0E172F7}" destId="{72973A6F-5623-4A2C-B991-D6E754F88FE1}" srcOrd="4" destOrd="0" presId="urn:microsoft.com/office/officeart/2011/layout/CircleProcess"/>
    <dgm:cxn modelId="{09F4F7D7-D908-4525-BBA4-0708DF7F89F4}" type="presParOf" srcId="{72973A6F-5623-4A2C-B991-D6E754F88FE1}" destId="{88692E5F-B8AD-4670-95E9-979757AA06C7}" srcOrd="0" destOrd="0" presId="urn:microsoft.com/office/officeart/2011/layout/CircleProcess"/>
    <dgm:cxn modelId="{04951D26-DE23-470A-B654-548B551C45F4}" type="presParOf" srcId="{6CEB6C7D-754B-4667-AB6C-06EDF0E172F7}" destId="{33DF46DF-6CEE-4727-835D-A7ADE5E6CCBD}" srcOrd="5" destOrd="0" presId="urn:microsoft.com/office/officeart/2011/layout/CircleProcess"/>
    <dgm:cxn modelId="{CDF31891-506B-4CC0-AD62-DE8C18C19357}" type="presParOf" srcId="{6CEB6C7D-754B-4667-AB6C-06EDF0E172F7}" destId="{90BDC0D2-9FD8-4B90-A8BA-A34FD466378E}" srcOrd="6" destOrd="0" presId="urn:microsoft.com/office/officeart/2011/layout/CircleProcess"/>
    <dgm:cxn modelId="{566BF7A9-F6C6-4F61-90EE-AB7010B24965}" type="presParOf" srcId="{90BDC0D2-9FD8-4B90-A8BA-A34FD466378E}" destId="{A42EBB77-8564-49EE-9DDB-5B20F43493E0}" srcOrd="0" destOrd="0" presId="urn:microsoft.com/office/officeart/2011/layout/CircleProcess"/>
    <dgm:cxn modelId="{D9683AF5-C34F-4983-94A9-4FA40820B7EA}" type="presParOf" srcId="{6CEB6C7D-754B-4667-AB6C-06EDF0E172F7}" destId="{FADE8B04-71B5-4B5D-A64A-FBD2BB85F0F4}" srcOrd="7" destOrd="0" presId="urn:microsoft.com/office/officeart/2011/layout/CircleProcess"/>
    <dgm:cxn modelId="{B67AFCEC-9B7E-4A2A-A1E3-011E936E52E8}" type="presParOf" srcId="{FADE8B04-71B5-4B5D-A64A-FBD2BB85F0F4}" destId="{55214FEF-778C-4589-98F7-24DF5ECE2A6E}" srcOrd="0" destOrd="0" presId="urn:microsoft.com/office/officeart/2011/layout/CircleProcess"/>
    <dgm:cxn modelId="{90236878-DD57-425F-A5B0-686D2D45083D}" type="presParOf" srcId="{6CEB6C7D-754B-4667-AB6C-06EDF0E172F7}" destId="{C4B56E4B-2A35-4BF0-8F5A-902D3A5253B7}" srcOrd="8" destOrd="0" presId="urn:microsoft.com/office/officeart/2011/layout/CircleProcess"/>
    <dgm:cxn modelId="{EE211B57-2382-4E8A-A692-62AF7F27CFB7}" type="presParOf" srcId="{6CEB6C7D-754B-4667-AB6C-06EDF0E172F7}" destId="{B148FBA9-24B2-4D9E-ADD5-857A07DB0F1B}" srcOrd="9" destOrd="0" presId="urn:microsoft.com/office/officeart/2011/layout/CircleProcess"/>
    <dgm:cxn modelId="{BBC38A0A-A247-4CC4-A62F-09B8B9CD8956}" type="presParOf" srcId="{B148FBA9-24B2-4D9E-ADD5-857A07DB0F1B}" destId="{A7E6C3E6-49A1-4949-9BDB-F7A040E67D5B}" srcOrd="0" destOrd="0" presId="urn:microsoft.com/office/officeart/2011/layout/CircleProcess"/>
    <dgm:cxn modelId="{6549489A-C6B1-42E6-B1B3-F6DCF77BF3BA}" type="presParOf" srcId="{6CEB6C7D-754B-4667-AB6C-06EDF0E172F7}" destId="{D95E5BE9-953D-4394-BD7A-29F3D769A4BF}" srcOrd="10" destOrd="0" presId="urn:microsoft.com/office/officeart/2011/layout/CircleProcess"/>
    <dgm:cxn modelId="{FB8A65D4-DB19-4B17-BC52-283AEA1D433F}" type="presParOf" srcId="{D95E5BE9-953D-4394-BD7A-29F3D769A4BF}" destId="{70511B8D-2AF9-4E12-A0FA-81949B0C3183}" srcOrd="0" destOrd="0" presId="urn:microsoft.com/office/officeart/2011/layout/CircleProcess"/>
    <dgm:cxn modelId="{D3721104-6139-4B99-B0F0-2999525D89AE}" type="presParOf" srcId="{6CEB6C7D-754B-4667-AB6C-06EDF0E172F7}" destId="{43599B97-1A11-470C-A2CB-E09E852DEE2C}"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50102C-7ED9-4499-BC3A-C31771B72F5D}" type="doc">
      <dgm:prSet loTypeId="urn:microsoft.com/office/officeart/2005/8/layout/matrix1" loCatId="matrix" qsTypeId="urn:microsoft.com/office/officeart/2005/8/quickstyle/simple3" qsCatId="simple" csTypeId="urn:microsoft.com/office/officeart/2005/8/colors/colorful1" csCatId="colorful" phldr="1"/>
      <dgm:spPr/>
      <dgm:t>
        <a:bodyPr/>
        <a:lstStyle/>
        <a:p>
          <a:endParaRPr lang="en-IN"/>
        </a:p>
      </dgm:t>
    </dgm:pt>
    <dgm:pt modelId="{C119C00B-978B-4050-87F6-4621507FF1B0}">
      <dgm:prSet phldrT="[Text]"/>
      <dgm:spPr/>
      <dgm:t>
        <a:bodyPr/>
        <a:lstStyle/>
        <a:p>
          <a:r>
            <a:rPr lang="en-IN" dirty="0"/>
            <a:t>User</a:t>
          </a:r>
        </a:p>
      </dgm:t>
    </dgm:pt>
    <dgm:pt modelId="{CC6396C5-B34D-4347-A818-674B2E93D49F}" type="parTrans" cxnId="{69CCC534-69DE-481C-873A-8EB0014CA10B}">
      <dgm:prSet/>
      <dgm:spPr/>
      <dgm:t>
        <a:bodyPr/>
        <a:lstStyle/>
        <a:p>
          <a:endParaRPr lang="en-IN"/>
        </a:p>
      </dgm:t>
    </dgm:pt>
    <dgm:pt modelId="{73EC8FF6-79EF-458C-BB06-E7849012F41F}" type="sibTrans" cxnId="{69CCC534-69DE-481C-873A-8EB0014CA10B}">
      <dgm:prSet/>
      <dgm:spPr/>
      <dgm:t>
        <a:bodyPr/>
        <a:lstStyle/>
        <a:p>
          <a:endParaRPr lang="en-IN"/>
        </a:p>
      </dgm:t>
    </dgm:pt>
    <dgm:pt modelId="{70E15A90-85CC-40C8-8F7D-E6762B9BE9B6}">
      <dgm:prSet phldrT="[Text]"/>
      <dgm:spPr/>
      <dgm:t>
        <a:bodyPr/>
        <a:lstStyle/>
        <a:p>
          <a:r>
            <a:rPr lang="en-IN" dirty="0"/>
            <a:t>Address</a:t>
          </a:r>
        </a:p>
      </dgm:t>
    </dgm:pt>
    <dgm:pt modelId="{691A10D8-B94E-4DAC-9BF4-FECB36689013}" type="parTrans" cxnId="{6769DB54-8F78-4833-BC9C-11478678E1CD}">
      <dgm:prSet/>
      <dgm:spPr/>
      <dgm:t>
        <a:bodyPr/>
        <a:lstStyle/>
        <a:p>
          <a:endParaRPr lang="en-IN"/>
        </a:p>
      </dgm:t>
    </dgm:pt>
    <dgm:pt modelId="{BB20B285-03B1-4C96-85AF-067C9886FD1B}" type="sibTrans" cxnId="{6769DB54-8F78-4833-BC9C-11478678E1CD}">
      <dgm:prSet/>
      <dgm:spPr/>
      <dgm:t>
        <a:bodyPr/>
        <a:lstStyle/>
        <a:p>
          <a:endParaRPr lang="en-IN"/>
        </a:p>
      </dgm:t>
    </dgm:pt>
    <dgm:pt modelId="{4B8B4B88-11CE-4DDB-9E87-CBD7B86B5DAE}">
      <dgm:prSet phldrT="[Text]"/>
      <dgm:spPr/>
      <dgm:t>
        <a:bodyPr/>
        <a:lstStyle/>
        <a:p>
          <a:r>
            <a:rPr lang="en-IN" dirty="0"/>
            <a:t>Contact details</a:t>
          </a:r>
        </a:p>
      </dgm:t>
    </dgm:pt>
    <dgm:pt modelId="{9D7C8E1B-8423-46F1-847C-DC654005C4D2}" type="parTrans" cxnId="{82581E5E-6001-4A98-AE73-A36BAD5294A7}">
      <dgm:prSet/>
      <dgm:spPr/>
      <dgm:t>
        <a:bodyPr/>
        <a:lstStyle/>
        <a:p>
          <a:endParaRPr lang="en-IN"/>
        </a:p>
      </dgm:t>
    </dgm:pt>
    <dgm:pt modelId="{C3BFE06C-CE1A-4CD5-8AA3-D8F3BEF1F990}" type="sibTrans" cxnId="{82581E5E-6001-4A98-AE73-A36BAD5294A7}">
      <dgm:prSet/>
      <dgm:spPr/>
      <dgm:t>
        <a:bodyPr/>
        <a:lstStyle/>
        <a:p>
          <a:endParaRPr lang="en-IN"/>
        </a:p>
      </dgm:t>
    </dgm:pt>
    <dgm:pt modelId="{B1A62AF2-7D29-4976-9DCC-E030EB99F037}">
      <dgm:prSet phldrT="[Text]"/>
      <dgm:spPr/>
      <dgm:t>
        <a:bodyPr/>
        <a:lstStyle/>
        <a:p>
          <a:r>
            <a:rPr lang="en-IN" dirty="0"/>
            <a:t>Login Details</a:t>
          </a:r>
        </a:p>
      </dgm:t>
    </dgm:pt>
    <dgm:pt modelId="{AC383F9B-0200-4049-8BE0-FE46164F1087}" type="parTrans" cxnId="{C1E7C563-B408-4462-923A-C64D79C2555D}">
      <dgm:prSet/>
      <dgm:spPr/>
      <dgm:t>
        <a:bodyPr/>
        <a:lstStyle/>
        <a:p>
          <a:endParaRPr lang="en-IN"/>
        </a:p>
      </dgm:t>
    </dgm:pt>
    <dgm:pt modelId="{F6DF710F-2C82-4EFD-A494-85EA57E4E0E7}" type="sibTrans" cxnId="{C1E7C563-B408-4462-923A-C64D79C2555D}">
      <dgm:prSet/>
      <dgm:spPr/>
      <dgm:t>
        <a:bodyPr/>
        <a:lstStyle/>
        <a:p>
          <a:endParaRPr lang="en-IN"/>
        </a:p>
      </dgm:t>
    </dgm:pt>
    <dgm:pt modelId="{97736573-D543-4EE6-9C7F-31A520AE9611}">
      <dgm:prSet phldrT="[Text]"/>
      <dgm:spPr/>
      <dgm:t>
        <a:bodyPr/>
        <a:lstStyle/>
        <a:p>
          <a:r>
            <a:rPr lang="en-IN" dirty="0"/>
            <a:t>New User Sign Up</a:t>
          </a:r>
        </a:p>
      </dgm:t>
    </dgm:pt>
    <dgm:pt modelId="{57557A70-93F3-4B89-9C0F-8B7276D680DA}" type="parTrans" cxnId="{5350D7FD-AC4C-4768-8A69-DCC1BED1B01F}">
      <dgm:prSet/>
      <dgm:spPr/>
      <dgm:t>
        <a:bodyPr/>
        <a:lstStyle/>
        <a:p>
          <a:endParaRPr lang="en-IN"/>
        </a:p>
      </dgm:t>
    </dgm:pt>
    <dgm:pt modelId="{E91CC7BE-D286-4216-98E5-44A50AE39FE0}" type="sibTrans" cxnId="{5350D7FD-AC4C-4768-8A69-DCC1BED1B01F}">
      <dgm:prSet/>
      <dgm:spPr/>
      <dgm:t>
        <a:bodyPr/>
        <a:lstStyle/>
        <a:p>
          <a:endParaRPr lang="en-IN"/>
        </a:p>
      </dgm:t>
    </dgm:pt>
    <dgm:pt modelId="{6A877920-08CF-4C83-9145-46FAAA134431}" type="pres">
      <dgm:prSet presAssocID="{7B50102C-7ED9-4499-BC3A-C31771B72F5D}" presName="diagram" presStyleCnt="0">
        <dgm:presLayoutVars>
          <dgm:chMax val="1"/>
          <dgm:dir/>
          <dgm:animLvl val="ctr"/>
          <dgm:resizeHandles val="exact"/>
        </dgm:presLayoutVars>
      </dgm:prSet>
      <dgm:spPr/>
    </dgm:pt>
    <dgm:pt modelId="{1A4BDCCA-3501-4BE6-A261-BEC746EDCE2C}" type="pres">
      <dgm:prSet presAssocID="{7B50102C-7ED9-4499-BC3A-C31771B72F5D}" presName="matrix" presStyleCnt="0"/>
      <dgm:spPr/>
    </dgm:pt>
    <dgm:pt modelId="{C33DEF81-4015-4275-B0FD-288C60CB0DB1}" type="pres">
      <dgm:prSet presAssocID="{7B50102C-7ED9-4499-BC3A-C31771B72F5D}" presName="tile1" presStyleLbl="node1" presStyleIdx="0" presStyleCnt="4"/>
      <dgm:spPr/>
    </dgm:pt>
    <dgm:pt modelId="{F092FFBC-C0FD-4D4C-B636-A56CDFC92E10}" type="pres">
      <dgm:prSet presAssocID="{7B50102C-7ED9-4499-BC3A-C31771B72F5D}" presName="tile1text" presStyleLbl="node1" presStyleIdx="0" presStyleCnt="4">
        <dgm:presLayoutVars>
          <dgm:chMax val="0"/>
          <dgm:chPref val="0"/>
          <dgm:bulletEnabled val="1"/>
        </dgm:presLayoutVars>
      </dgm:prSet>
      <dgm:spPr/>
    </dgm:pt>
    <dgm:pt modelId="{A56D29D1-668B-41DD-84D6-21B30B6DD003}" type="pres">
      <dgm:prSet presAssocID="{7B50102C-7ED9-4499-BC3A-C31771B72F5D}" presName="tile2" presStyleLbl="node1" presStyleIdx="1" presStyleCnt="4"/>
      <dgm:spPr/>
    </dgm:pt>
    <dgm:pt modelId="{D92F5169-B6EF-410F-B31D-A5E3D2FF4E59}" type="pres">
      <dgm:prSet presAssocID="{7B50102C-7ED9-4499-BC3A-C31771B72F5D}" presName="tile2text" presStyleLbl="node1" presStyleIdx="1" presStyleCnt="4">
        <dgm:presLayoutVars>
          <dgm:chMax val="0"/>
          <dgm:chPref val="0"/>
          <dgm:bulletEnabled val="1"/>
        </dgm:presLayoutVars>
      </dgm:prSet>
      <dgm:spPr/>
    </dgm:pt>
    <dgm:pt modelId="{261E27F8-09F6-4CB4-9CA4-D21956A3B5EE}" type="pres">
      <dgm:prSet presAssocID="{7B50102C-7ED9-4499-BC3A-C31771B72F5D}" presName="tile3" presStyleLbl="node1" presStyleIdx="2" presStyleCnt="4"/>
      <dgm:spPr/>
    </dgm:pt>
    <dgm:pt modelId="{471BEB7F-98AA-48F5-8E2F-984A794B77AA}" type="pres">
      <dgm:prSet presAssocID="{7B50102C-7ED9-4499-BC3A-C31771B72F5D}" presName="tile3text" presStyleLbl="node1" presStyleIdx="2" presStyleCnt="4">
        <dgm:presLayoutVars>
          <dgm:chMax val="0"/>
          <dgm:chPref val="0"/>
          <dgm:bulletEnabled val="1"/>
        </dgm:presLayoutVars>
      </dgm:prSet>
      <dgm:spPr/>
    </dgm:pt>
    <dgm:pt modelId="{0874EA47-FA05-4DE8-84C7-784E71B8AC8F}" type="pres">
      <dgm:prSet presAssocID="{7B50102C-7ED9-4499-BC3A-C31771B72F5D}" presName="tile4" presStyleLbl="node1" presStyleIdx="3" presStyleCnt="4"/>
      <dgm:spPr/>
    </dgm:pt>
    <dgm:pt modelId="{1254F266-DA83-4767-A0DF-673054E21303}" type="pres">
      <dgm:prSet presAssocID="{7B50102C-7ED9-4499-BC3A-C31771B72F5D}" presName="tile4text" presStyleLbl="node1" presStyleIdx="3" presStyleCnt="4">
        <dgm:presLayoutVars>
          <dgm:chMax val="0"/>
          <dgm:chPref val="0"/>
          <dgm:bulletEnabled val="1"/>
        </dgm:presLayoutVars>
      </dgm:prSet>
      <dgm:spPr/>
    </dgm:pt>
    <dgm:pt modelId="{F9F8B675-E628-4F62-9B97-0B5E4FA98F8D}" type="pres">
      <dgm:prSet presAssocID="{7B50102C-7ED9-4499-BC3A-C31771B72F5D}" presName="centerTile" presStyleLbl="fgShp" presStyleIdx="0" presStyleCnt="1">
        <dgm:presLayoutVars>
          <dgm:chMax val="0"/>
          <dgm:chPref val="0"/>
        </dgm:presLayoutVars>
      </dgm:prSet>
      <dgm:spPr/>
    </dgm:pt>
  </dgm:ptLst>
  <dgm:cxnLst>
    <dgm:cxn modelId="{AE37661E-A5CF-405C-9D63-085E89FE1B53}" type="presOf" srcId="{C119C00B-978B-4050-87F6-4621507FF1B0}" destId="{F9F8B675-E628-4F62-9B97-0B5E4FA98F8D}" srcOrd="0" destOrd="0" presId="urn:microsoft.com/office/officeart/2005/8/layout/matrix1"/>
    <dgm:cxn modelId="{69CCC534-69DE-481C-873A-8EB0014CA10B}" srcId="{7B50102C-7ED9-4499-BC3A-C31771B72F5D}" destId="{C119C00B-978B-4050-87F6-4621507FF1B0}" srcOrd="0" destOrd="0" parTransId="{CC6396C5-B34D-4347-A818-674B2E93D49F}" sibTransId="{73EC8FF6-79EF-458C-BB06-E7849012F41F}"/>
    <dgm:cxn modelId="{B7C3DD5C-DA12-445E-80A7-FB2EEAB608E4}" type="presOf" srcId="{4B8B4B88-11CE-4DDB-9E87-CBD7B86B5DAE}" destId="{D92F5169-B6EF-410F-B31D-A5E3D2FF4E59}" srcOrd="1" destOrd="0" presId="urn:microsoft.com/office/officeart/2005/8/layout/matrix1"/>
    <dgm:cxn modelId="{82581E5E-6001-4A98-AE73-A36BAD5294A7}" srcId="{C119C00B-978B-4050-87F6-4621507FF1B0}" destId="{4B8B4B88-11CE-4DDB-9E87-CBD7B86B5DAE}" srcOrd="1" destOrd="0" parTransId="{9D7C8E1B-8423-46F1-847C-DC654005C4D2}" sibTransId="{C3BFE06C-CE1A-4CD5-8AA3-D8F3BEF1F990}"/>
    <dgm:cxn modelId="{C1E7C563-B408-4462-923A-C64D79C2555D}" srcId="{C119C00B-978B-4050-87F6-4621507FF1B0}" destId="{B1A62AF2-7D29-4976-9DCC-E030EB99F037}" srcOrd="2" destOrd="0" parTransId="{AC383F9B-0200-4049-8BE0-FE46164F1087}" sibTransId="{F6DF710F-2C82-4EFD-A494-85EA57E4E0E7}"/>
    <dgm:cxn modelId="{799A2F46-B8E6-43FB-8C26-C48B1B6DD3DE}" type="presOf" srcId="{7B50102C-7ED9-4499-BC3A-C31771B72F5D}" destId="{6A877920-08CF-4C83-9145-46FAAA134431}" srcOrd="0" destOrd="0" presId="urn:microsoft.com/office/officeart/2005/8/layout/matrix1"/>
    <dgm:cxn modelId="{B6EE7C4F-2567-4825-8D55-3B09BA39E795}" type="presOf" srcId="{B1A62AF2-7D29-4976-9DCC-E030EB99F037}" destId="{471BEB7F-98AA-48F5-8E2F-984A794B77AA}" srcOrd="1" destOrd="0" presId="urn:microsoft.com/office/officeart/2005/8/layout/matrix1"/>
    <dgm:cxn modelId="{A717FE52-5A5E-4641-B577-39E706A6DC46}" type="presOf" srcId="{97736573-D543-4EE6-9C7F-31A520AE9611}" destId="{1254F266-DA83-4767-A0DF-673054E21303}" srcOrd="1" destOrd="0" presId="urn:microsoft.com/office/officeart/2005/8/layout/matrix1"/>
    <dgm:cxn modelId="{6769DB54-8F78-4833-BC9C-11478678E1CD}" srcId="{C119C00B-978B-4050-87F6-4621507FF1B0}" destId="{70E15A90-85CC-40C8-8F7D-E6762B9BE9B6}" srcOrd="0" destOrd="0" parTransId="{691A10D8-B94E-4DAC-9BF4-FECB36689013}" sibTransId="{BB20B285-03B1-4C96-85AF-067C9886FD1B}"/>
    <dgm:cxn modelId="{FE72E686-6DD5-4A27-B635-C6D40CC7F969}" type="presOf" srcId="{97736573-D543-4EE6-9C7F-31A520AE9611}" destId="{0874EA47-FA05-4DE8-84C7-784E71B8AC8F}" srcOrd="0" destOrd="0" presId="urn:microsoft.com/office/officeart/2005/8/layout/matrix1"/>
    <dgm:cxn modelId="{DCB8C889-B771-481C-A62A-E1E56717AA5B}" type="presOf" srcId="{70E15A90-85CC-40C8-8F7D-E6762B9BE9B6}" destId="{C33DEF81-4015-4275-B0FD-288C60CB0DB1}" srcOrd="0" destOrd="0" presId="urn:microsoft.com/office/officeart/2005/8/layout/matrix1"/>
    <dgm:cxn modelId="{89940E9B-71B9-455F-B144-7C1F9620B7B4}" type="presOf" srcId="{70E15A90-85CC-40C8-8F7D-E6762B9BE9B6}" destId="{F092FFBC-C0FD-4D4C-B636-A56CDFC92E10}" srcOrd="1" destOrd="0" presId="urn:microsoft.com/office/officeart/2005/8/layout/matrix1"/>
    <dgm:cxn modelId="{7A1A6BDF-D492-4263-A138-C8234E5F07B7}" type="presOf" srcId="{B1A62AF2-7D29-4976-9DCC-E030EB99F037}" destId="{261E27F8-09F6-4CB4-9CA4-D21956A3B5EE}" srcOrd="0" destOrd="0" presId="urn:microsoft.com/office/officeart/2005/8/layout/matrix1"/>
    <dgm:cxn modelId="{EF74BEE5-C8ED-4FEA-8380-BBA3F197AE6E}" type="presOf" srcId="{4B8B4B88-11CE-4DDB-9E87-CBD7B86B5DAE}" destId="{A56D29D1-668B-41DD-84D6-21B30B6DD003}" srcOrd="0" destOrd="0" presId="urn:microsoft.com/office/officeart/2005/8/layout/matrix1"/>
    <dgm:cxn modelId="{5350D7FD-AC4C-4768-8A69-DCC1BED1B01F}" srcId="{C119C00B-978B-4050-87F6-4621507FF1B0}" destId="{97736573-D543-4EE6-9C7F-31A520AE9611}" srcOrd="3" destOrd="0" parTransId="{57557A70-93F3-4B89-9C0F-8B7276D680DA}" sibTransId="{E91CC7BE-D286-4216-98E5-44A50AE39FE0}"/>
    <dgm:cxn modelId="{52C17B2F-70DA-49EA-BACE-767134468958}" type="presParOf" srcId="{6A877920-08CF-4C83-9145-46FAAA134431}" destId="{1A4BDCCA-3501-4BE6-A261-BEC746EDCE2C}" srcOrd="0" destOrd="0" presId="urn:microsoft.com/office/officeart/2005/8/layout/matrix1"/>
    <dgm:cxn modelId="{095DAF6E-6996-4B97-B594-607D78C4ADF7}" type="presParOf" srcId="{1A4BDCCA-3501-4BE6-A261-BEC746EDCE2C}" destId="{C33DEF81-4015-4275-B0FD-288C60CB0DB1}" srcOrd="0" destOrd="0" presId="urn:microsoft.com/office/officeart/2005/8/layout/matrix1"/>
    <dgm:cxn modelId="{37923BF0-B68F-4CBA-B00F-7459530209F3}" type="presParOf" srcId="{1A4BDCCA-3501-4BE6-A261-BEC746EDCE2C}" destId="{F092FFBC-C0FD-4D4C-B636-A56CDFC92E10}" srcOrd="1" destOrd="0" presId="urn:microsoft.com/office/officeart/2005/8/layout/matrix1"/>
    <dgm:cxn modelId="{70D9E919-5ED9-4008-A306-309060719010}" type="presParOf" srcId="{1A4BDCCA-3501-4BE6-A261-BEC746EDCE2C}" destId="{A56D29D1-668B-41DD-84D6-21B30B6DD003}" srcOrd="2" destOrd="0" presId="urn:microsoft.com/office/officeart/2005/8/layout/matrix1"/>
    <dgm:cxn modelId="{D3041664-B731-4FB6-A7AF-6FDA81CB60CA}" type="presParOf" srcId="{1A4BDCCA-3501-4BE6-A261-BEC746EDCE2C}" destId="{D92F5169-B6EF-410F-B31D-A5E3D2FF4E59}" srcOrd="3" destOrd="0" presId="urn:microsoft.com/office/officeart/2005/8/layout/matrix1"/>
    <dgm:cxn modelId="{6CF0B121-704B-4278-8A32-D6901DF598CC}" type="presParOf" srcId="{1A4BDCCA-3501-4BE6-A261-BEC746EDCE2C}" destId="{261E27F8-09F6-4CB4-9CA4-D21956A3B5EE}" srcOrd="4" destOrd="0" presId="urn:microsoft.com/office/officeart/2005/8/layout/matrix1"/>
    <dgm:cxn modelId="{2FE007C5-4E07-4029-AA13-AAB0B12AB6A2}" type="presParOf" srcId="{1A4BDCCA-3501-4BE6-A261-BEC746EDCE2C}" destId="{471BEB7F-98AA-48F5-8E2F-984A794B77AA}" srcOrd="5" destOrd="0" presId="urn:microsoft.com/office/officeart/2005/8/layout/matrix1"/>
    <dgm:cxn modelId="{64F9E605-6C90-4A73-BFDC-8266D8C1B151}" type="presParOf" srcId="{1A4BDCCA-3501-4BE6-A261-BEC746EDCE2C}" destId="{0874EA47-FA05-4DE8-84C7-784E71B8AC8F}" srcOrd="6" destOrd="0" presId="urn:microsoft.com/office/officeart/2005/8/layout/matrix1"/>
    <dgm:cxn modelId="{A23AD25D-48C8-4A3C-8FFB-0C7E100DA06C}" type="presParOf" srcId="{1A4BDCCA-3501-4BE6-A261-BEC746EDCE2C}" destId="{1254F266-DA83-4767-A0DF-673054E21303}" srcOrd="7" destOrd="0" presId="urn:microsoft.com/office/officeart/2005/8/layout/matrix1"/>
    <dgm:cxn modelId="{356E3046-2769-4480-B53A-5151F08628AF}" type="presParOf" srcId="{6A877920-08CF-4C83-9145-46FAAA134431}" destId="{F9F8B675-E628-4F62-9B97-0B5E4FA98F8D}"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7FA251-8E7B-4490-A278-CE56893EFF74}"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IN"/>
        </a:p>
      </dgm:t>
    </dgm:pt>
    <dgm:pt modelId="{597CD17A-BCC3-4E57-9E1C-EE870D129ED2}">
      <dgm:prSet phldrT="[Text]"/>
      <dgm:spPr/>
      <dgm:t>
        <a:bodyPr/>
        <a:lstStyle/>
        <a:p>
          <a:r>
            <a:rPr lang="en-IN" dirty="0"/>
            <a:t>Admin</a:t>
          </a:r>
        </a:p>
      </dgm:t>
    </dgm:pt>
    <dgm:pt modelId="{65F0567A-28E6-4B04-922E-6EAB266ABACA}" type="parTrans" cxnId="{80424DDA-8C8A-4662-AE8A-C3837C9EC5ED}">
      <dgm:prSet/>
      <dgm:spPr/>
      <dgm:t>
        <a:bodyPr/>
        <a:lstStyle/>
        <a:p>
          <a:endParaRPr lang="en-IN"/>
        </a:p>
      </dgm:t>
    </dgm:pt>
    <dgm:pt modelId="{98C99568-2E06-4B68-9DC4-B69CFF4A2BC1}" type="sibTrans" cxnId="{80424DDA-8C8A-4662-AE8A-C3837C9EC5ED}">
      <dgm:prSet/>
      <dgm:spPr/>
      <dgm:t>
        <a:bodyPr/>
        <a:lstStyle/>
        <a:p>
          <a:endParaRPr lang="en-IN"/>
        </a:p>
      </dgm:t>
    </dgm:pt>
    <dgm:pt modelId="{2C2F1363-984B-44BE-A6A0-23F5FBD26E9F}">
      <dgm:prSet phldrT="[Text]"/>
      <dgm:spPr/>
      <dgm:t>
        <a:bodyPr/>
        <a:lstStyle/>
        <a:p>
          <a:r>
            <a:rPr lang="en-IN" dirty="0"/>
            <a:t>Alert to Agent</a:t>
          </a:r>
        </a:p>
      </dgm:t>
    </dgm:pt>
    <dgm:pt modelId="{A8EFFD4D-1F99-4F9F-AC49-E7DEC094EBB3}" type="parTrans" cxnId="{3D547E67-87CA-4B85-A7C5-7BAB0C88B94E}">
      <dgm:prSet/>
      <dgm:spPr/>
      <dgm:t>
        <a:bodyPr/>
        <a:lstStyle/>
        <a:p>
          <a:endParaRPr lang="en-IN"/>
        </a:p>
      </dgm:t>
    </dgm:pt>
    <dgm:pt modelId="{BEB7C510-326A-4FFD-A05D-CBF0F38029AB}" type="sibTrans" cxnId="{3D547E67-87CA-4B85-A7C5-7BAB0C88B94E}">
      <dgm:prSet/>
      <dgm:spPr/>
      <dgm:t>
        <a:bodyPr/>
        <a:lstStyle/>
        <a:p>
          <a:endParaRPr lang="en-IN"/>
        </a:p>
      </dgm:t>
    </dgm:pt>
    <dgm:pt modelId="{AD39CF43-E065-47ED-BFDE-5B7F65F10EB3}">
      <dgm:prSet phldrT="[Text]"/>
      <dgm:spPr/>
      <dgm:t>
        <a:bodyPr/>
        <a:lstStyle/>
        <a:p>
          <a:r>
            <a:rPr lang="en-IN" dirty="0"/>
            <a:t>User</a:t>
          </a:r>
        </a:p>
      </dgm:t>
    </dgm:pt>
    <dgm:pt modelId="{3D7B945B-BF11-430B-87B4-2D2F9372979A}" type="parTrans" cxnId="{5A08540B-4B01-4223-B973-A9057F4D494E}">
      <dgm:prSet/>
      <dgm:spPr/>
      <dgm:t>
        <a:bodyPr/>
        <a:lstStyle/>
        <a:p>
          <a:endParaRPr lang="en-IN"/>
        </a:p>
      </dgm:t>
    </dgm:pt>
    <dgm:pt modelId="{E0476662-8046-4A00-8F31-E7C5429FB461}" type="sibTrans" cxnId="{5A08540B-4B01-4223-B973-A9057F4D494E}">
      <dgm:prSet/>
      <dgm:spPr/>
      <dgm:t>
        <a:bodyPr/>
        <a:lstStyle/>
        <a:p>
          <a:endParaRPr lang="en-IN"/>
        </a:p>
      </dgm:t>
    </dgm:pt>
    <dgm:pt modelId="{9A314E85-A3C6-40AE-BAEE-77EE61B953D3}">
      <dgm:prSet phldrT="[Text]"/>
      <dgm:spPr/>
      <dgm:t>
        <a:bodyPr/>
        <a:lstStyle/>
        <a:p>
          <a:r>
            <a:rPr lang="en-IN" dirty="0"/>
            <a:t>Receiving Alert</a:t>
          </a:r>
        </a:p>
      </dgm:t>
    </dgm:pt>
    <dgm:pt modelId="{8079BE25-5D63-4FCB-8F44-C7540A19129A}" type="parTrans" cxnId="{5815CD4A-8FDE-4EB7-A63F-78888E6E6518}">
      <dgm:prSet/>
      <dgm:spPr/>
      <dgm:t>
        <a:bodyPr/>
        <a:lstStyle/>
        <a:p>
          <a:endParaRPr lang="en-IN"/>
        </a:p>
      </dgm:t>
    </dgm:pt>
    <dgm:pt modelId="{C901A053-F226-4611-A8E2-047F4CF636E1}" type="sibTrans" cxnId="{5815CD4A-8FDE-4EB7-A63F-78888E6E6518}">
      <dgm:prSet/>
      <dgm:spPr/>
      <dgm:t>
        <a:bodyPr/>
        <a:lstStyle/>
        <a:p>
          <a:endParaRPr lang="en-IN"/>
        </a:p>
      </dgm:t>
    </dgm:pt>
    <dgm:pt modelId="{DC6D89D3-DC69-411E-A22B-F1E5D605D75F}">
      <dgm:prSet phldrT="[Text]"/>
      <dgm:spPr/>
      <dgm:t>
        <a:bodyPr/>
        <a:lstStyle/>
        <a:p>
          <a:r>
            <a:rPr lang="en-IN" dirty="0"/>
            <a:t>Agent</a:t>
          </a:r>
        </a:p>
      </dgm:t>
    </dgm:pt>
    <dgm:pt modelId="{F6D34205-C7A8-4545-8A26-C9872A5E930C}" type="parTrans" cxnId="{D75B971A-EFF6-4568-B9A5-8753381DE71D}">
      <dgm:prSet/>
      <dgm:spPr/>
      <dgm:t>
        <a:bodyPr/>
        <a:lstStyle/>
        <a:p>
          <a:endParaRPr lang="en-IN"/>
        </a:p>
      </dgm:t>
    </dgm:pt>
    <dgm:pt modelId="{74B4174E-65BC-4071-8D8B-A0F4D802129F}" type="sibTrans" cxnId="{D75B971A-EFF6-4568-B9A5-8753381DE71D}">
      <dgm:prSet/>
      <dgm:spPr/>
      <dgm:t>
        <a:bodyPr/>
        <a:lstStyle/>
        <a:p>
          <a:endParaRPr lang="en-IN"/>
        </a:p>
      </dgm:t>
    </dgm:pt>
    <dgm:pt modelId="{53E7C87A-4B8E-431B-BC3E-D324128F8888}">
      <dgm:prSet phldrT="[Text]"/>
      <dgm:spPr/>
      <dgm:t>
        <a:bodyPr/>
        <a:lstStyle/>
        <a:p>
          <a:r>
            <a:rPr lang="en-IN" dirty="0"/>
            <a:t>Delivering Alert</a:t>
          </a:r>
        </a:p>
      </dgm:t>
    </dgm:pt>
    <dgm:pt modelId="{28C24B59-F6CA-4C16-A32D-5E449D294BF4}" type="parTrans" cxnId="{1CB15353-A996-46FA-9C02-340C166AC581}">
      <dgm:prSet/>
      <dgm:spPr/>
      <dgm:t>
        <a:bodyPr/>
        <a:lstStyle/>
        <a:p>
          <a:endParaRPr lang="en-IN"/>
        </a:p>
      </dgm:t>
    </dgm:pt>
    <dgm:pt modelId="{745622F8-9A47-4417-9FCB-3E2548AD22E3}" type="sibTrans" cxnId="{1CB15353-A996-46FA-9C02-340C166AC581}">
      <dgm:prSet/>
      <dgm:spPr/>
      <dgm:t>
        <a:bodyPr/>
        <a:lstStyle/>
        <a:p>
          <a:endParaRPr lang="en-IN"/>
        </a:p>
      </dgm:t>
    </dgm:pt>
    <dgm:pt modelId="{A0F697AA-365A-4D1D-87DF-ECA21F3D234D}" type="pres">
      <dgm:prSet presAssocID="{B77FA251-8E7B-4490-A278-CE56893EFF74}" presName="linearFlow" presStyleCnt="0">
        <dgm:presLayoutVars>
          <dgm:dir/>
          <dgm:animLvl val="lvl"/>
          <dgm:resizeHandles val="exact"/>
        </dgm:presLayoutVars>
      </dgm:prSet>
      <dgm:spPr/>
    </dgm:pt>
    <dgm:pt modelId="{BAB579B1-CD0D-4056-9CA5-F78C1A2B39DA}" type="pres">
      <dgm:prSet presAssocID="{597CD17A-BCC3-4E57-9E1C-EE870D129ED2}" presName="composite" presStyleCnt="0"/>
      <dgm:spPr/>
    </dgm:pt>
    <dgm:pt modelId="{831CA8DC-FAFB-412A-A26D-B13386665256}" type="pres">
      <dgm:prSet presAssocID="{597CD17A-BCC3-4E57-9E1C-EE870D129ED2}" presName="parTx" presStyleLbl="node1" presStyleIdx="0" presStyleCnt="3">
        <dgm:presLayoutVars>
          <dgm:chMax val="0"/>
          <dgm:chPref val="0"/>
          <dgm:bulletEnabled val="1"/>
        </dgm:presLayoutVars>
      </dgm:prSet>
      <dgm:spPr/>
    </dgm:pt>
    <dgm:pt modelId="{C27E31AC-D837-4833-9423-9DD927F15E70}" type="pres">
      <dgm:prSet presAssocID="{597CD17A-BCC3-4E57-9E1C-EE870D129ED2}" presName="parSh" presStyleLbl="node1" presStyleIdx="0" presStyleCnt="3"/>
      <dgm:spPr/>
    </dgm:pt>
    <dgm:pt modelId="{13883C54-0CDB-4D16-953D-581010354980}" type="pres">
      <dgm:prSet presAssocID="{597CD17A-BCC3-4E57-9E1C-EE870D129ED2}" presName="desTx" presStyleLbl="fgAcc1" presStyleIdx="0" presStyleCnt="3">
        <dgm:presLayoutVars>
          <dgm:bulletEnabled val="1"/>
        </dgm:presLayoutVars>
      </dgm:prSet>
      <dgm:spPr/>
    </dgm:pt>
    <dgm:pt modelId="{9826381F-A445-4402-97E9-77263410939F}" type="pres">
      <dgm:prSet presAssocID="{98C99568-2E06-4B68-9DC4-B69CFF4A2BC1}" presName="sibTrans" presStyleLbl="sibTrans2D1" presStyleIdx="0" presStyleCnt="2"/>
      <dgm:spPr/>
    </dgm:pt>
    <dgm:pt modelId="{628FA9F1-80C0-467D-BD15-BA6B8B1735C2}" type="pres">
      <dgm:prSet presAssocID="{98C99568-2E06-4B68-9DC4-B69CFF4A2BC1}" presName="connTx" presStyleLbl="sibTrans2D1" presStyleIdx="0" presStyleCnt="2"/>
      <dgm:spPr/>
    </dgm:pt>
    <dgm:pt modelId="{5A035E86-D2B7-48FB-B751-481696447BCD}" type="pres">
      <dgm:prSet presAssocID="{AD39CF43-E065-47ED-BFDE-5B7F65F10EB3}" presName="composite" presStyleCnt="0"/>
      <dgm:spPr/>
    </dgm:pt>
    <dgm:pt modelId="{A0347EA2-CE8B-478D-B4F6-2D4F8BB5CC7C}" type="pres">
      <dgm:prSet presAssocID="{AD39CF43-E065-47ED-BFDE-5B7F65F10EB3}" presName="parTx" presStyleLbl="node1" presStyleIdx="0" presStyleCnt="3">
        <dgm:presLayoutVars>
          <dgm:chMax val="0"/>
          <dgm:chPref val="0"/>
          <dgm:bulletEnabled val="1"/>
        </dgm:presLayoutVars>
      </dgm:prSet>
      <dgm:spPr/>
    </dgm:pt>
    <dgm:pt modelId="{76C93D30-B1F7-4130-B1BF-E95C75CF23E7}" type="pres">
      <dgm:prSet presAssocID="{AD39CF43-E065-47ED-BFDE-5B7F65F10EB3}" presName="parSh" presStyleLbl="node1" presStyleIdx="1" presStyleCnt="3"/>
      <dgm:spPr/>
    </dgm:pt>
    <dgm:pt modelId="{A10DF833-4CE0-4124-9A44-AAB7DA760108}" type="pres">
      <dgm:prSet presAssocID="{AD39CF43-E065-47ED-BFDE-5B7F65F10EB3}" presName="desTx" presStyleLbl="fgAcc1" presStyleIdx="1" presStyleCnt="3">
        <dgm:presLayoutVars>
          <dgm:bulletEnabled val="1"/>
        </dgm:presLayoutVars>
      </dgm:prSet>
      <dgm:spPr/>
    </dgm:pt>
    <dgm:pt modelId="{3DA2D183-233C-493A-BB06-50FAE6604D0A}" type="pres">
      <dgm:prSet presAssocID="{E0476662-8046-4A00-8F31-E7C5429FB461}" presName="sibTrans" presStyleLbl="sibTrans2D1" presStyleIdx="1" presStyleCnt="2"/>
      <dgm:spPr/>
    </dgm:pt>
    <dgm:pt modelId="{2FF7C646-24E8-480B-83B2-FB9AE066B375}" type="pres">
      <dgm:prSet presAssocID="{E0476662-8046-4A00-8F31-E7C5429FB461}" presName="connTx" presStyleLbl="sibTrans2D1" presStyleIdx="1" presStyleCnt="2"/>
      <dgm:spPr/>
    </dgm:pt>
    <dgm:pt modelId="{C1DEE52A-BCF7-49A7-A10D-44EB7866BED8}" type="pres">
      <dgm:prSet presAssocID="{DC6D89D3-DC69-411E-A22B-F1E5D605D75F}" presName="composite" presStyleCnt="0"/>
      <dgm:spPr/>
    </dgm:pt>
    <dgm:pt modelId="{627C2D72-B497-43DB-ABD8-FB5CEEE4D1DE}" type="pres">
      <dgm:prSet presAssocID="{DC6D89D3-DC69-411E-A22B-F1E5D605D75F}" presName="parTx" presStyleLbl="node1" presStyleIdx="1" presStyleCnt="3">
        <dgm:presLayoutVars>
          <dgm:chMax val="0"/>
          <dgm:chPref val="0"/>
          <dgm:bulletEnabled val="1"/>
        </dgm:presLayoutVars>
      </dgm:prSet>
      <dgm:spPr/>
    </dgm:pt>
    <dgm:pt modelId="{E4E7D7C9-A13E-48B3-96ED-23F7F716F6C4}" type="pres">
      <dgm:prSet presAssocID="{DC6D89D3-DC69-411E-A22B-F1E5D605D75F}" presName="parSh" presStyleLbl="node1" presStyleIdx="2" presStyleCnt="3"/>
      <dgm:spPr/>
    </dgm:pt>
    <dgm:pt modelId="{4974426F-E389-4D6F-86A1-8BFF0AFAEBF8}" type="pres">
      <dgm:prSet presAssocID="{DC6D89D3-DC69-411E-A22B-F1E5D605D75F}" presName="desTx" presStyleLbl="fgAcc1" presStyleIdx="2" presStyleCnt="3">
        <dgm:presLayoutVars>
          <dgm:bulletEnabled val="1"/>
        </dgm:presLayoutVars>
      </dgm:prSet>
      <dgm:spPr/>
    </dgm:pt>
  </dgm:ptLst>
  <dgm:cxnLst>
    <dgm:cxn modelId="{5A08540B-4B01-4223-B973-A9057F4D494E}" srcId="{B77FA251-8E7B-4490-A278-CE56893EFF74}" destId="{AD39CF43-E065-47ED-BFDE-5B7F65F10EB3}" srcOrd="1" destOrd="0" parTransId="{3D7B945B-BF11-430B-87B4-2D2F9372979A}" sibTransId="{E0476662-8046-4A00-8F31-E7C5429FB461}"/>
    <dgm:cxn modelId="{DF58FF0D-7E90-4CF2-80D1-C35ADBC52B87}" type="presOf" srcId="{9A314E85-A3C6-40AE-BAEE-77EE61B953D3}" destId="{A10DF833-4CE0-4124-9A44-AAB7DA760108}" srcOrd="0" destOrd="0" presId="urn:microsoft.com/office/officeart/2005/8/layout/process3"/>
    <dgm:cxn modelId="{D75B971A-EFF6-4568-B9A5-8753381DE71D}" srcId="{B77FA251-8E7B-4490-A278-CE56893EFF74}" destId="{DC6D89D3-DC69-411E-A22B-F1E5D605D75F}" srcOrd="2" destOrd="0" parTransId="{F6D34205-C7A8-4545-8A26-C9872A5E930C}" sibTransId="{74B4174E-65BC-4071-8D8B-A0F4D802129F}"/>
    <dgm:cxn modelId="{4FD7001E-A0CA-43C0-ABFF-63342EF5B7A1}" type="presOf" srcId="{53E7C87A-4B8E-431B-BC3E-D324128F8888}" destId="{4974426F-E389-4D6F-86A1-8BFF0AFAEBF8}" srcOrd="0" destOrd="0" presId="urn:microsoft.com/office/officeart/2005/8/layout/process3"/>
    <dgm:cxn modelId="{0F2F8226-30EE-414B-99BE-CB92B15AD823}" type="presOf" srcId="{98C99568-2E06-4B68-9DC4-B69CFF4A2BC1}" destId="{9826381F-A445-4402-97E9-77263410939F}" srcOrd="0" destOrd="0" presId="urn:microsoft.com/office/officeart/2005/8/layout/process3"/>
    <dgm:cxn modelId="{A9E37B2C-606F-4B08-9456-0E68C378EDB6}" type="presOf" srcId="{E0476662-8046-4A00-8F31-E7C5429FB461}" destId="{3DA2D183-233C-493A-BB06-50FAE6604D0A}" srcOrd="0" destOrd="0" presId="urn:microsoft.com/office/officeart/2005/8/layout/process3"/>
    <dgm:cxn modelId="{91E2935E-B625-4F7B-81FC-83141CBAD479}" type="presOf" srcId="{AD39CF43-E065-47ED-BFDE-5B7F65F10EB3}" destId="{76C93D30-B1F7-4130-B1BF-E95C75CF23E7}" srcOrd="1" destOrd="0" presId="urn:microsoft.com/office/officeart/2005/8/layout/process3"/>
    <dgm:cxn modelId="{3D547E67-87CA-4B85-A7C5-7BAB0C88B94E}" srcId="{597CD17A-BCC3-4E57-9E1C-EE870D129ED2}" destId="{2C2F1363-984B-44BE-A6A0-23F5FBD26E9F}" srcOrd="0" destOrd="0" parTransId="{A8EFFD4D-1F99-4F9F-AC49-E7DEC094EBB3}" sibTransId="{BEB7C510-326A-4FFD-A05D-CBF0F38029AB}"/>
    <dgm:cxn modelId="{5815CD4A-8FDE-4EB7-A63F-78888E6E6518}" srcId="{AD39CF43-E065-47ED-BFDE-5B7F65F10EB3}" destId="{9A314E85-A3C6-40AE-BAEE-77EE61B953D3}" srcOrd="0" destOrd="0" parTransId="{8079BE25-5D63-4FCB-8F44-C7540A19129A}" sibTransId="{C901A053-F226-4611-A8E2-047F4CF636E1}"/>
    <dgm:cxn modelId="{A2081D6F-1C0F-4058-82D6-124A446F89AD}" type="presOf" srcId="{2C2F1363-984B-44BE-A6A0-23F5FBD26E9F}" destId="{13883C54-0CDB-4D16-953D-581010354980}" srcOrd="0" destOrd="0" presId="urn:microsoft.com/office/officeart/2005/8/layout/process3"/>
    <dgm:cxn modelId="{1CB15353-A996-46FA-9C02-340C166AC581}" srcId="{DC6D89D3-DC69-411E-A22B-F1E5D605D75F}" destId="{53E7C87A-4B8E-431B-BC3E-D324128F8888}" srcOrd="0" destOrd="0" parTransId="{28C24B59-F6CA-4C16-A32D-5E449D294BF4}" sibTransId="{745622F8-9A47-4417-9FCB-3E2548AD22E3}"/>
    <dgm:cxn modelId="{8D5EF779-6CC0-456D-8F34-1020BFF4CB5E}" type="presOf" srcId="{597CD17A-BCC3-4E57-9E1C-EE870D129ED2}" destId="{C27E31AC-D837-4833-9423-9DD927F15E70}" srcOrd="1" destOrd="0" presId="urn:microsoft.com/office/officeart/2005/8/layout/process3"/>
    <dgm:cxn modelId="{6C5A0D82-C598-42E2-A22A-49FF5F738071}" type="presOf" srcId="{DC6D89D3-DC69-411E-A22B-F1E5D605D75F}" destId="{E4E7D7C9-A13E-48B3-96ED-23F7F716F6C4}" srcOrd="1" destOrd="0" presId="urn:microsoft.com/office/officeart/2005/8/layout/process3"/>
    <dgm:cxn modelId="{855F448F-AA16-415D-873B-23C33051D2CA}" type="presOf" srcId="{DC6D89D3-DC69-411E-A22B-F1E5D605D75F}" destId="{627C2D72-B497-43DB-ABD8-FB5CEEE4D1DE}" srcOrd="0" destOrd="0" presId="urn:microsoft.com/office/officeart/2005/8/layout/process3"/>
    <dgm:cxn modelId="{054B33A7-9584-4FE1-B60F-F731B4A9AF58}" type="presOf" srcId="{AD39CF43-E065-47ED-BFDE-5B7F65F10EB3}" destId="{A0347EA2-CE8B-478D-B4F6-2D4F8BB5CC7C}" srcOrd="0" destOrd="0" presId="urn:microsoft.com/office/officeart/2005/8/layout/process3"/>
    <dgm:cxn modelId="{418426C0-9F76-45F9-9A6F-5D0EEAE1D98B}" type="presOf" srcId="{B77FA251-8E7B-4490-A278-CE56893EFF74}" destId="{A0F697AA-365A-4D1D-87DF-ECA21F3D234D}" srcOrd="0" destOrd="0" presId="urn:microsoft.com/office/officeart/2005/8/layout/process3"/>
    <dgm:cxn modelId="{C83603C9-C34C-4646-9576-A07ABB5FE092}" type="presOf" srcId="{98C99568-2E06-4B68-9DC4-B69CFF4A2BC1}" destId="{628FA9F1-80C0-467D-BD15-BA6B8B1735C2}" srcOrd="1" destOrd="0" presId="urn:microsoft.com/office/officeart/2005/8/layout/process3"/>
    <dgm:cxn modelId="{A79689D6-C622-4786-AFBD-B3976BA0E181}" type="presOf" srcId="{E0476662-8046-4A00-8F31-E7C5429FB461}" destId="{2FF7C646-24E8-480B-83B2-FB9AE066B375}" srcOrd="1" destOrd="0" presId="urn:microsoft.com/office/officeart/2005/8/layout/process3"/>
    <dgm:cxn modelId="{80424DDA-8C8A-4662-AE8A-C3837C9EC5ED}" srcId="{B77FA251-8E7B-4490-A278-CE56893EFF74}" destId="{597CD17A-BCC3-4E57-9E1C-EE870D129ED2}" srcOrd="0" destOrd="0" parTransId="{65F0567A-28E6-4B04-922E-6EAB266ABACA}" sibTransId="{98C99568-2E06-4B68-9DC4-B69CFF4A2BC1}"/>
    <dgm:cxn modelId="{F2D464FC-63F8-465F-8956-7DE32D05CC71}" type="presOf" srcId="{597CD17A-BCC3-4E57-9E1C-EE870D129ED2}" destId="{831CA8DC-FAFB-412A-A26D-B13386665256}" srcOrd="0" destOrd="0" presId="urn:microsoft.com/office/officeart/2005/8/layout/process3"/>
    <dgm:cxn modelId="{644CF854-287A-4B87-B9C9-709F7CD93136}" type="presParOf" srcId="{A0F697AA-365A-4D1D-87DF-ECA21F3D234D}" destId="{BAB579B1-CD0D-4056-9CA5-F78C1A2B39DA}" srcOrd="0" destOrd="0" presId="urn:microsoft.com/office/officeart/2005/8/layout/process3"/>
    <dgm:cxn modelId="{318780C4-6096-4888-B364-ED87B7086404}" type="presParOf" srcId="{BAB579B1-CD0D-4056-9CA5-F78C1A2B39DA}" destId="{831CA8DC-FAFB-412A-A26D-B13386665256}" srcOrd="0" destOrd="0" presId="urn:microsoft.com/office/officeart/2005/8/layout/process3"/>
    <dgm:cxn modelId="{69A3B2B0-6E99-4990-A3B0-A38C0CF80C00}" type="presParOf" srcId="{BAB579B1-CD0D-4056-9CA5-F78C1A2B39DA}" destId="{C27E31AC-D837-4833-9423-9DD927F15E70}" srcOrd="1" destOrd="0" presId="urn:microsoft.com/office/officeart/2005/8/layout/process3"/>
    <dgm:cxn modelId="{DD7AA3F7-9D5F-487A-869B-60251634AF26}" type="presParOf" srcId="{BAB579B1-CD0D-4056-9CA5-F78C1A2B39DA}" destId="{13883C54-0CDB-4D16-953D-581010354980}" srcOrd="2" destOrd="0" presId="urn:microsoft.com/office/officeart/2005/8/layout/process3"/>
    <dgm:cxn modelId="{E4ABEEDF-1C68-445A-8254-48B83077E497}" type="presParOf" srcId="{A0F697AA-365A-4D1D-87DF-ECA21F3D234D}" destId="{9826381F-A445-4402-97E9-77263410939F}" srcOrd="1" destOrd="0" presId="urn:microsoft.com/office/officeart/2005/8/layout/process3"/>
    <dgm:cxn modelId="{22CB2898-C905-489A-8187-CC7BD0722B58}" type="presParOf" srcId="{9826381F-A445-4402-97E9-77263410939F}" destId="{628FA9F1-80C0-467D-BD15-BA6B8B1735C2}" srcOrd="0" destOrd="0" presId="urn:microsoft.com/office/officeart/2005/8/layout/process3"/>
    <dgm:cxn modelId="{A33884FE-0FBF-4383-B22F-98E22C5F62D9}" type="presParOf" srcId="{A0F697AA-365A-4D1D-87DF-ECA21F3D234D}" destId="{5A035E86-D2B7-48FB-B751-481696447BCD}" srcOrd="2" destOrd="0" presId="urn:microsoft.com/office/officeart/2005/8/layout/process3"/>
    <dgm:cxn modelId="{D0BD76EC-9769-4BC5-826C-824B0B79270A}" type="presParOf" srcId="{5A035E86-D2B7-48FB-B751-481696447BCD}" destId="{A0347EA2-CE8B-478D-B4F6-2D4F8BB5CC7C}" srcOrd="0" destOrd="0" presId="urn:microsoft.com/office/officeart/2005/8/layout/process3"/>
    <dgm:cxn modelId="{3650AD2A-C0F2-4ACF-8E10-E11AC709F204}" type="presParOf" srcId="{5A035E86-D2B7-48FB-B751-481696447BCD}" destId="{76C93D30-B1F7-4130-B1BF-E95C75CF23E7}" srcOrd="1" destOrd="0" presId="urn:microsoft.com/office/officeart/2005/8/layout/process3"/>
    <dgm:cxn modelId="{919D799F-41E0-4478-9B52-3B48D438B104}" type="presParOf" srcId="{5A035E86-D2B7-48FB-B751-481696447BCD}" destId="{A10DF833-4CE0-4124-9A44-AAB7DA760108}" srcOrd="2" destOrd="0" presId="urn:microsoft.com/office/officeart/2005/8/layout/process3"/>
    <dgm:cxn modelId="{AC30103F-5BBB-45F1-847D-331F5ED3A618}" type="presParOf" srcId="{A0F697AA-365A-4D1D-87DF-ECA21F3D234D}" destId="{3DA2D183-233C-493A-BB06-50FAE6604D0A}" srcOrd="3" destOrd="0" presId="urn:microsoft.com/office/officeart/2005/8/layout/process3"/>
    <dgm:cxn modelId="{C0F817A3-CF5C-47B6-BFDA-2E05C2EF2512}" type="presParOf" srcId="{3DA2D183-233C-493A-BB06-50FAE6604D0A}" destId="{2FF7C646-24E8-480B-83B2-FB9AE066B375}" srcOrd="0" destOrd="0" presId="urn:microsoft.com/office/officeart/2005/8/layout/process3"/>
    <dgm:cxn modelId="{B6F7FB13-087C-4146-9081-33400DFCA477}" type="presParOf" srcId="{A0F697AA-365A-4D1D-87DF-ECA21F3D234D}" destId="{C1DEE52A-BCF7-49A7-A10D-44EB7866BED8}" srcOrd="4" destOrd="0" presId="urn:microsoft.com/office/officeart/2005/8/layout/process3"/>
    <dgm:cxn modelId="{23510A98-5F35-4B85-A415-50B4520D2A25}" type="presParOf" srcId="{C1DEE52A-BCF7-49A7-A10D-44EB7866BED8}" destId="{627C2D72-B497-43DB-ABD8-FB5CEEE4D1DE}" srcOrd="0" destOrd="0" presId="urn:microsoft.com/office/officeart/2005/8/layout/process3"/>
    <dgm:cxn modelId="{1561A3D8-5E2A-4332-83FB-8EB75CC27A61}" type="presParOf" srcId="{C1DEE52A-BCF7-49A7-A10D-44EB7866BED8}" destId="{E4E7D7C9-A13E-48B3-96ED-23F7F716F6C4}" srcOrd="1" destOrd="0" presId="urn:microsoft.com/office/officeart/2005/8/layout/process3"/>
    <dgm:cxn modelId="{AFA84E0E-481E-4130-A87F-660A9DC85EB7}" type="presParOf" srcId="{C1DEE52A-BCF7-49A7-A10D-44EB7866BED8}" destId="{4974426F-E389-4D6F-86A1-8BFF0AFAEBF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96805-8399-44F6-9458-26D98F877858}">
      <dsp:nvSpPr>
        <dsp:cNvPr id="0" name=""/>
        <dsp:cNvSpPr/>
      </dsp:nvSpPr>
      <dsp:spPr>
        <a:xfrm>
          <a:off x="6949467" y="1161367"/>
          <a:ext cx="2079822" cy="207992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B8EB0-8D58-4BCE-84FE-13A0DCBB3493}">
      <dsp:nvSpPr>
        <dsp:cNvPr id="0" name=""/>
        <dsp:cNvSpPr/>
      </dsp:nvSpPr>
      <dsp:spPr>
        <a:xfrm>
          <a:off x="7019033" y="1230710"/>
          <a:ext cx="1941583" cy="1941242"/>
        </a:xfrm>
        <a:prstGeom prst="ellips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dirty="0"/>
            <a:t>User (Receiver)</a:t>
          </a:r>
        </a:p>
      </dsp:txBody>
      <dsp:txXfrm>
        <a:off x="7296402" y="1508082"/>
        <a:ext cx="1386845" cy="1386497"/>
      </dsp:txXfrm>
    </dsp:sp>
    <dsp:sp modelId="{2625EC10-D0C5-41BA-9392-26D9D3F72799}">
      <dsp:nvSpPr>
        <dsp:cNvPr id="0" name=""/>
        <dsp:cNvSpPr/>
      </dsp:nvSpPr>
      <dsp:spPr>
        <a:xfrm rot="2700000">
          <a:off x="4791144" y="1161220"/>
          <a:ext cx="2079856" cy="2079856"/>
        </a:xfrm>
        <a:prstGeom prst="teardrop">
          <a:avLst>
            <a:gd name="adj" fmla="val 1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92E5F-B8AD-4670-95E9-979757AA06C7}">
      <dsp:nvSpPr>
        <dsp:cNvPr id="0" name=""/>
        <dsp:cNvSpPr/>
      </dsp:nvSpPr>
      <dsp:spPr>
        <a:xfrm>
          <a:off x="4869645" y="1230710"/>
          <a:ext cx="1941583" cy="1941242"/>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dirty="0"/>
            <a:t>Agent</a:t>
          </a:r>
        </a:p>
      </dsp:txBody>
      <dsp:txXfrm>
        <a:off x="5147014" y="1508082"/>
        <a:ext cx="1386845" cy="1386497"/>
      </dsp:txXfrm>
    </dsp:sp>
    <dsp:sp modelId="{A42EBB77-8564-49EE-9DDB-5B20F43493E0}">
      <dsp:nvSpPr>
        <dsp:cNvPr id="0" name=""/>
        <dsp:cNvSpPr/>
      </dsp:nvSpPr>
      <dsp:spPr>
        <a:xfrm rot="2700000">
          <a:off x="2557905" y="1214228"/>
          <a:ext cx="2079856" cy="2079856"/>
        </a:xfrm>
        <a:prstGeom prst="teardrop">
          <a:avLst>
            <a:gd name="adj" fmla="val 1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14FEF-778C-4589-98F7-24DF5ECE2A6E}">
      <dsp:nvSpPr>
        <dsp:cNvPr id="0" name=""/>
        <dsp:cNvSpPr/>
      </dsp:nvSpPr>
      <dsp:spPr>
        <a:xfrm>
          <a:off x="2720258" y="1230710"/>
          <a:ext cx="1941583" cy="1941242"/>
        </a:xfrm>
        <a:prstGeom prst="ellipse">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dirty="0"/>
            <a:t>Admin</a:t>
          </a:r>
        </a:p>
      </dsp:txBody>
      <dsp:txXfrm>
        <a:off x="2997627" y="1508082"/>
        <a:ext cx="1386845" cy="1386497"/>
      </dsp:txXfrm>
    </dsp:sp>
    <dsp:sp modelId="{A7E6C3E6-49A1-4949-9BDB-F7A040E67D5B}">
      <dsp:nvSpPr>
        <dsp:cNvPr id="0" name=""/>
        <dsp:cNvSpPr/>
      </dsp:nvSpPr>
      <dsp:spPr>
        <a:xfrm rot="2700000">
          <a:off x="501288" y="1161220"/>
          <a:ext cx="2079856" cy="2079856"/>
        </a:xfrm>
        <a:prstGeom prst="teardrop">
          <a:avLst>
            <a:gd name="adj" fmla="val 10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11B8D-2AF9-4E12-A0FA-81949B0C3183}">
      <dsp:nvSpPr>
        <dsp:cNvPr id="0" name=""/>
        <dsp:cNvSpPr/>
      </dsp:nvSpPr>
      <dsp:spPr>
        <a:xfrm>
          <a:off x="570870" y="1230710"/>
          <a:ext cx="1941583" cy="1941242"/>
        </a:xfrm>
        <a:prstGeom prst="ellipse">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dirty="0"/>
            <a:t>User</a:t>
          </a:r>
        </a:p>
      </dsp:txBody>
      <dsp:txXfrm>
        <a:off x="848239" y="1508082"/>
        <a:ext cx="1386845" cy="1386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DEF81-4015-4275-B0FD-288C60CB0DB1}">
      <dsp:nvSpPr>
        <dsp:cNvPr id="0" name=""/>
        <dsp:cNvSpPr/>
      </dsp:nvSpPr>
      <dsp:spPr>
        <a:xfrm rot="16200000">
          <a:off x="866913" y="-866913"/>
          <a:ext cx="2040834" cy="3774661"/>
        </a:xfrm>
        <a:prstGeom prst="round1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IN" sz="3700" kern="1200" dirty="0"/>
            <a:t>Address</a:t>
          </a:r>
        </a:p>
      </dsp:txBody>
      <dsp:txXfrm rot="5400000">
        <a:off x="-1" y="1"/>
        <a:ext cx="3774661" cy="1530625"/>
      </dsp:txXfrm>
    </dsp:sp>
    <dsp:sp modelId="{A56D29D1-668B-41DD-84D6-21B30B6DD003}">
      <dsp:nvSpPr>
        <dsp:cNvPr id="0" name=""/>
        <dsp:cNvSpPr/>
      </dsp:nvSpPr>
      <dsp:spPr>
        <a:xfrm>
          <a:off x="3774661" y="0"/>
          <a:ext cx="3774661" cy="2040834"/>
        </a:xfrm>
        <a:prstGeom prst="round1Rect">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IN" sz="3700" kern="1200" dirty="0"/>
            <a:t>Contact details</a:t>
          </a:r>
        </a:p>
      </dsp:txBody>
      <dsp:txXfrm>
        <a:off x="3774661" y="0"/>
        <a:ext cx="3774661" cy="1530625"/>
      </dsp:txXfrm>
    </dsp:sp>
    <dsp:sp modelId="{261E27F8-09F6-4CB4-9CA4-D21956A3B5EE}">
      <dsp:nvSpPr>
        <dsp:cNvPr id="0" name=""/>
        <dsp:cNvSpPr/>
      </dsp:nvSpPr>
      <dsp:spPr>
        <a:xfrm rot="10800000">
          <a:off x="0" y="2040834"/>
          <a:ext cx="3774661" cy="2040834"/>
        </a:xfrm>
        <a:prstGeom prst="round1Rect">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IN" sz="3700" kern="1200" dirty="0"/>
            <a:t>Login Details</a:t>
          </a:r>
        </a:p>
      </dsp:txBody>
      <dsp:txXfrm rot="10800000">
        <a:off x="0" y="2551043"/>
        <a:ext cx="3774661" cy="1530625"/>
      </dsp:txXfrm>
    </dsp:sp>
    <dsp:sp modelId="{0874EA47-FA05-4DE8-84C7-784E71B8AC8F}">
      <dsp:nvSpPr>
        <dsp:cNvPr id="0" name=""/>
        <dsp:cNvSpPr/>
      </dsp:nvSpPr>
      <dsp:spPr>
        <a:xfrm rot="5400000">
          <a:off x="4641574" y="1173921"/>
          <a:ext cx="2040834" cy="3774661"/>
        </a:xfrm>
        <a:prstGeom prst="round1Rect">
          <a:avLst/>
        </a:prstGeom>
        <a:gradFill rotWithShape="0">
          <a:gsLst>
            <a:gs pos="0">
              <a:schemeClr val="accent5">
                <a:hueOff val="0"/>
                <a:satOff val="0"/>
                <a:lumOff val="0"/>
                <a:alphaOff val="0"/>
                <a:tint val="65000"/>
                <a:lumMod val="110000"/>
              </a:schemeClr>
            </a:gs>
            <a:gs pos="88000">
              <a:schemeClr val="accent5">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IN" sz="3700" kern="1200" dirty="0"/>
            <a:t>New User Sign Up</a:t>
          </a:r>
        </a:p>
      </dsp:txBody>
      <dsp:txXfrm rot="-5400000">
        <a:off x="3774660" y="2551043"/>
        <a:ext cx="3774661" cy="1530625"/>
      </dsp:txXfrm>
    </dsp:sp>
    <dsp:sp modelId="{F9F8B675-E628-4F62-9B97-0B5E4FA98F8D}">
      <dsp:nvSpPr>
        <dsp:cNvPr id="0" name=""/>
        <dsp:cNvSpPr/>
      </dsp:nvSpPr>
      <dsp:spPr>
        <a:xfrm>
          <a:off x="2642262" y="1530625"/>
          <a:ext cx="2264796" cy="1020417"/>
        </a:xfrm>
        <a:prstGeom prst="roundRect">
          <a:avLst/>
        </a:prstGeom>
        <a:gradFill rotWithShape="0">
          <a:gsLst>
            <a:gs pos="0">
              <a:schemeClr val="accent2">
                <a:tint val="40000"/>
                <a:hueOff val="0"/>
                <a:satOff val="0"/>
                <a:lumOff val="0"/>
                <a:alphaOff val="0"/>
                <a:tint val="65000"/>
                <a:lumMod val="110000"/>
              </a:schemeClr>
            </a:gs>
            <a:gs pos="88000">
              <a:schemeClr val="accent2">
                <a:tint val="4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t>User</a:t>
          </a:r>
        </a:p>
      </dsp:txBody>
      <dsp:txXfrm>
        <a:off x="2692075" y="1580438"/>
        <a:ext cx="2165170" cy="920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E31AC-D837-4833-9423-9DD927F15E70}">
      <dsp:nvSpPr>
        <dsp:cNvPr id="0" name=""/>
        <dsp:cNvSpPr/>
      </dsp:nvSpPr>
      <dsp:spPr>
        <a:xfrm>
          <a:off x="4042" y="1802133"/>
          <a:ext cx="1838086" cy="90720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IN" sz="2100" kern="1200" dirty="0"/>
            <a:t>Admin</a:t>
          </a:r>
        </a:p>
      </dsp:txBody>
      <dsp:txXfrm>
        <a:off x="4042" y="1802133"/>
        <a:ext cx="1838086" cy="604800"/>
      </dsp:txXfrm>
    </dsp:sp>
    <dsp:sp modelId="{13883C54-0CDB-4D16-953D-581010354980}">
      <dsp:nvSpPr>
        <dsp:cNvPr id="0" name=""/>
        <dsp:cNvSpPr/>
      </dsp:nvSpPr>
      <dsp:spPr>
        <a:xfrm>
          <a:off x="380518" y="2406933"/>
          <a:ext cx="1838086" cy="1209600"/>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Alert to Agent</a:t>
          </a:r>
        </a:p>
      </dsp:txBody>
      <dsp:txXfrm>
        <a:off x="415946" y="2442361"/>
        <a:ext cx="1767230" cy="1138744"/>
      </dsp:txXfrm>
    </dsp:sp>
    <dsp:sp modelId="{9826381F-A445-4402-97E9-77263410939F}">
      <dsp:nvSpPr>
        <dsp:cNvPr id="0" name=""/>
        <dsp:cNvSpPr/>
      </dsp:nvSpPr>
      <dsp:spPr>
        <a:xfrm>
          <a:off x="2120776" y="1875718"/>
          <a:ext cx="590732" cy="4576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120776" y="1967244"/>
        <a:ext cx="453443" cy="274578"/>
      </dsp:txXfrm>
    </dsp:sp>
    <dsp:sp modelId="{76C93D30-B1F7-4130-B1BF-E95C75CF23E7}">
      <dsp:nvSpPr>
        <dsp:cNvPr id="0" name=""/>
        <dsp:cNvSpPr/>
      </dsp:nvSpPr>
      <dsp:spPr>
        <a:xfrm>
          <a:off x="2956718" y="1802133"/>
          <a:ext cx="1838086" cy="90720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IN" sz="2100" kern="1200" dirty="0"/>
            <a:t>User</a:t>
          </a:r>
        </a:p>
      </dsp:txBody>
      <dsp:txXfrm>
        <a:off x="2956718" y="1802133"/>
        <a:ext cx="1838086" cy="604800"/>
      </dsp:txXfrm>
    </dsp:sp>
    <dsp:sp modelId="{A10DF833-4CE0-4124-9A44-AAB7DA760108}">
      <dsp:nvSpPr>
        <dsp:cNvPr id="0" name=""/>
        <dsp:cNvSpPr/>
      </dsp:nvSpPr>
      <dsp:spPr>
        <a:xfrm>
          <a:off x="3333194" y="2406933"/>
          <a:ext cx="1838086" cy="1209600"/>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Receiving Alert</a:t>
          </a:r>
        </a:p>
      </dsp:txBody>
      <dsp:txXfrm>
        <a:off x="3368622" y="2442361"/>
        <a:ext cx="1767230" cy="1138744"/>
      </dsp:txXfrm>
    </dsp:sp>
    <dsp:sp modelId="{3DA2D183-233C-493A-BB06-50FAE6604D0A}">
      <dsp:nvSpPr>
        <dsp:cNvPr id="0" name=""/>
        <dsp:cNvSpPr/>
      </dsp:nvSpPr>
      <dsp:spPr>
        <a:xfrm>
          <a:off x="5073452" y="1875718"/>
          <a:ext cx="590732" cy="4576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5073452" y="1967244"/>
        <a:ext cx="453443" cy="274578"/>
      </dsp:txXfrm>
    </dsp:sp>
    <dsp:sp modelId="{E4E7D7C9-A13E-48B3-96ED-23F7F716F6C4}">
      <dsp:nvSpPr>
        <dsp:cNvPr id="0" name=""/>
        <dsp:cNvSpPr/>
      </dsp:nvSpPr>
      <dsp:spPr>
        <a:xfrm>
          <a:off x="5909394" y="1802133"/>
          <a:ext cx="1838086" cy="90720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IN" sz="2100" kern="1200" dirty="0"/>
            <a:t>Agent</a:t>
          </a:r>
        </a:p>
      </dsp:txBody>
      <dsp:txXfrm>
        <a:off x="5909394" y="1802133"/>
        <a:ext cx="1838086" cy="604800"/>
      </dsp:txXfrm>
    </dsp:sp>
    <dsp:sp modelId="{4974426F-E389-4D6F-86A1-8BFF0AFAEBF8}">
      <dsp:nvSpPr>
        <dsp:cNvPr id="0" name=""/>
        <dsp:cNvSpPr/>
      </dsp:nvSpPr>
      <dsp:spPr>
        <a:xfrm>
          <a:off x="6285870" y="2406933"/>
          <a:ext cx="1838086" cy="1209600"/>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Delivering Alert</a:t>
          </a:r>
        </a:p>
      </dsp:txBody>
      <dsp:txXfrm>
        <a:off x="6321298" y="2442361"/>
        <a:ext cx="1767230" cy="113874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DF4A20-D78C-4B1D-B2F4-A553C9057DF8}"/>
              </a:ext>
            </a:extLst>
          </p:cNvPr>
          <p:cNvSpPr txBox="1"/>
          <p:nvPr/>
        </p:nvSpPr>
        <p:spPr>
          <a:xfrm>
            <a:off x="7606748" y="5035826"/>
            <a:ext cx="2623930" cy="1477328"/>
          </a:xfrm>
          <a:prstGeom prst="rect">
            <a:avLst/>
          </a:prstGeom>
          <a:noFill/>
        </p:spPr>
        <p:txBody>
          <a:bodyPr wrap="square" rtlCol="0">
            <a:spAutoFit/>
          </a:bodyPr>
          <a:lstStyle/>
          <a:p>
            <a:r>
              <a:rPr lang="en-IN" dirty="0">
                <a:solidFill>
                  <a:schemeClr val="accent2"/>
                </a:solidFill>
              </a:rPr>
              <a:t>Submitted By:</a:t>
            </a:r>
          </a:p>
          <a:p>
            <a:r>
              <a:rPr lang="en-IN" dirty="0">
                <a:solidFill>
                  <a:schemeClr val="accent2"/>
                </a:solidFill>
              </a:rPr>
              <a:t>Anushka Jain (1500410011)</a:t>
            </a:r>
          </a:p>
          <a:p>
            <a:r>
              <a:rPr lang="en-IN" dirty="0">
                <a:solidFill>
                  <a:schemeClr val="accent2"/>
                </a:solidFill>
              </a:rPr>
              <a:t>Harshita Dixit (1500410017)</a:t>
            </a:r>
          </a:p>
        </p:txBody>
      </p:sp>
      <p:sp>
        <p:nvSpPr>
          <p:cNvPr id="5" name="TextBox 4">
            <a:extLst>
              <a:ext uri="{FF2B5EF4-FFF2-40B4-BE49-F238E27FC236}">
                <a16:creationId xmlns:a16="http://schemas.microsoft.com/office/drawing/2014/main" id="{2D0DD0E8-B027-489E-8DBC-342BD8FDF8BF}"/>
              </a:ext>
            </a:extLst>
          </p:cNvPr>
          <p:cNvSpPr txBox="1"/>
          <p:nvPr/>
        </p:nvSpPr>
        <p:spPr>
          <a:xfrm>
            <a:off x="1378226" y="5035826"/>
            <a:ext cx="2279374" cy="646331"/>
          </a:xfrm>
          <a:prstGeom prst="rect">
            <a:avLst/>
          </a:prstGeom>
          <a:noFill/>
        </p:spPr>
        <p:txBody>
          <a:bodyPr wrap="square" rtlCol="0">
            <a:spAutoFit/>
          </a:bodyPr>
          <a:lstStyle/>
          <a:p>
            <a:r>
              <a:rPr lang="en-IN" dirty="0">
                <a:solidFill>
                  <a:schemeClr val="accent2"/>
                </a:solidFill>
              </a:rPr>
              <a:t>Submitted to:</a:t>
            </a:r>
          </a:p>
          <a:p>
            <a:r>
              <a:rPr lang="en-IN" dirty="0" err="1">
                <a:solidFill>
                  <a:schemeClr val="accent2"/>
                </a:solidFill>
              </a:rPr>
              <a:t>Er</a:t>
            </a:r>
            <a:r>
              <a:rPr lang="en-IN" dirty="0">
                <a:solidFill>
                  <a:schemeClr val="accent2"/>
                </a:solidFill>
              </a:rPr>
              <a:t>. </a:t>
            </a:r>
            <a:r>
              <a:rPr lang="en-IN" dirty="0" err="1">
                <a:solidFill>
                  <a:schemeClr val="accent2"/>
                </a:solidFill>
              </a:rPr>
              <a:t>Saumya</a:t>
            </a:r>
            <a:r>
              <a:rPr lang="en-IN" dirty="0">
                <a:solidFill>
                  <a:schemeClr val="accent2"/>
                </a:solidFill>
              </a:rPr>
              <a:t> Tripathi</a:t>
            </a:r>
          </a:p>
        </p:txBody>
      </p:sp>
      <p:sp>
        <p:nvSpPr>
          <p:cNvPr id="6" name="TextBox 5">
            <a:extLst>
              <a:ext uri="{FF2B5EF4-FFF2-40B4-BE49-F238E27FC236}">
                <a16:creationId xmlns:a16="http://schemas.microsoft.com/office/drawing/2014/main" id="{07A838F6-69E6-4F9F-8C28-0FD0FF77AF1E}"/>
              </a:ext>
            </a:extLst>
          </p:cNvPr>
          <p:cNvSpPr txBox="1"/>
          <p:nvPr/>
        </p:nvSpPr>
        <p:spPr>
          <a:xfrm>
            <a:off x="1361293" y="773213"/>
            <a:ext cx="7895777" cy="646331"/>
          </a:xfrm>
          <a:prstGeom prst="rect">
            <a:avLst/>
          </a:prstGeom>
          <a:noFill/>
        </p:spPr>
        <p:txBody>
          <a:bodyPr wrap="square" rtlCol="0">
            <a:spAutoFit/>
          </a:bodyPr>
          <a:lstStyle/>
          <a:p>
            <a:pPr algn="ctr"/>
            <a:r>
              <a:rPr lang="en-IN" dirty="0">
                <a:solidFill>
                  <a:schemeClr val="accent2"/>
                </a:solidFill>
              </a:rPr>
              <a:t>RAJA BALWANT SINGH ENGINEERING AND TECHNICAL CAMPUS</a:t>
            </a:r>
          </a:p>
          <a:p>
            <a:pPr algn="ctr"/>
            <a:r>
              <a:rPr lang="en-IN" dirty="0">
                <a:solidFill>
                  <a:schemeClr val="accent2"/>
                </a:solidFill>
              </a:rPr>
              <a:t>BICHPURI,AGRA</a:t>
            </a:r>
          </a:p>
        </p:txBody>
      </p:sp>
      <p:sp>
        <p:nvSpPr>
          <p:cNvPr id="7" name="TextBox 6">
            <a:extLst>
              <a:ext uri="{FF2B5EF4-FFF2-40B4-BE49-F238E27FC236}">
                <a16:creationId xmlns:a16="http://schemas.microsoft.com/office/drawing/2014/main" id="{D0EEA812-BB8A-476F-9624-46F6F3A56B0B}"/>
              </a:ext>
            </a:extLst>
          </p:cNvPr>
          <p:cNvSpPr txBox="1"/>
          <p:nvPr/>
        </p:nvSpPr>
        <p:spPr>
          <a:xfrm>
            <a:off x="2517913" y="3429000"/>
            <a:ext cx="5950226" cy="923330"/>
          </a:xfrm>
          <a:prstGeom prst="rect">
            <a:avLst/>
          </a:prstGeom>
          <a:noFill/>
        </p:spPr>
        <p:txBody>
          <a:bodyPr wrap="square" rtlCol="0">
            <a:spAutoFit/>
          </a:bodyPr>
          <a:lstStyle/>
          <a:p>
            <a:pPr algn="ctr"/>
            <a:r>
              <a:rPr lang="en-IN" dirty="0">
                <a:solidFill>
                  <a:schemeClr val="accent2"/>
                </a:solidFill>
              </a:rPr>
              <a:t>PROJECT TOPIC:</a:t>
            </a:r>
          </a:p>
          <a:p>
            <a:pPr algn="ctr"/>
            <a:r>
              <a:rPr lang="en-IN" dirty="0">
                <a:solidFill>
                  <a:schemeClr val="accent2"/>
                </a:solidFill>
              </a:rPr>
              <a:t>FOOD WASTAGE MANAGEMENT SYSTEM</a:t>
            </a:r>
          </a:p>
          <a:p>
            <a:endParaRPr lang="en-IN" dirty="0">
              <a:solidFill>
                <a:schemeClr val="accent2"/>
              </a:solidFill>
            </a:endParaRPr>
          </a:p>
        </p:txBody>
      </p:sp>
      <p:pic>
        <p:nvPicPr>
          <p:cNvPr id="2" name="Picture 1">
            <a:extLst>
              <a:ext uri="{FF2B5EF4-FFF2-40B4-BE49-F238E27FC236}">
                <a16:creationId xmlns:a16="http://schemas.microsoft.com/office/drawing/2014/main" id="{67E700EA-9561-4224-A770-DD98E2F3658E}"/>
              </a:ext>
            </a:extLst>
          </p:cNvPr>
          <p:cNvPicPr>
            <a:picLocks noChangeAspect="1"/>
          </p:cNvPicPr>
          <p:nvPr/>
        </p:nvPicPr>
        <p:blipFill>
          <a:blip r:embed="rId2"/>
          <a:stretch>
            <a:fillRect/>
          </a:stretch>
        </p:blipFill>
        <p:spPr>
          <a:xfrm>
            <a:off x="4403846" y="1656522"/>
            <a:ext cx="1810669" cy="3074504"/>
          </a:xfrm>
          <a:prstGeom prst="rect">
            <a:avLst/>
          </a:prstGeom>
        </p:spPr>
      </p:pic>
    </p:spTree>
    <p:extLst>
      <p:ext uri="{BB962C8B-B14F-4D97-AF65-F5344CB8AC3E}">
        <p14:creationId xmlns:p14="http://schemas.microsoft.com/office/powerpoint/2010/main" val="380469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4929-F016-46C6-90B8-0DEBFC30797C}"/>
              </a:ext>
            </a:extLst>
          </p:cNvPr>
          <p:cNvSpPr>
            <a:spLocks noGrp="1"/>
          </p:cNvSpPr>
          <p:nvPr>
            <p:ph type="title"/>
          </p:nvPr>
        </p:nvSpPr>
        <p:spPr/>
        <p:txBody>
          <a:bodyPr/>
          <a:lstStyle/>
          <a:p>
            <a:r>
              <a:rPr lang="en-IN" dirty="0"/>
              <a:t>Proposed Algorithm</a:t>
            </a:r>
          </a:p>
        </p:txBody>
      </p:sp>
      <p:sp>
        <p:nvSpPr>
          <p:cNvPr id="3" name="Content Placeholder 2">
            <a:extLst>
              <a:ext uri="{FF2B5EF4-FFF2-40B4-BE49-F238E27FC236}">
                <a16:creationId xmlns:a16="http://schemas.microsoft.com/office/drawing/2014/main" id="{9D79A84C-053A-40BE-A223-D4AB2CEF4013}"/>
              </a:ext>
            </a:extLst>
          </p:cNvPr>
          <p:cNvSpPr>
            <a:spLocks noGrp="1"/>
          </p:cNvSpPr>
          <p:nvPr>
            <p:ph idx="1"/>
          </p:nvPr>
        </p:nvSpPr>
        <p:spPr>
          <a:xfrm>
            <a:off x="677334" y="1670259"/>
            <a:ext cx="8596668" cy="4902819"/>
          </a:xfrm>
        </p:spPr>
        <p:txBody>
          <a:bodyPr>
            <a:normAutofit/>
          </a:bodyPr>
          <a:lstStyle/>
          <a:p>
            <a:pPr algn="just"/>
            <a:r>
              <a:rPr lang="en-IN" sz="2100" dirty="0">
                <a:latin typeface="Times New Roman" panose="02020603050405020304" pitchFamily="18" charset="0"/>
                <a:cs typeface="Times New Roman" panose="02020603050405020304" pitchFamily="18" charset="0"/>
              </a:rPr>
              <a:t>Step 1: Sign Up For registering as a user.</a:t>
            </a:r>
          </a:p>
          <a:p>
            <a:pPr algn="just"/>
            <a:r>
              <a:rPr lang="en-IN" sz="2100" dirty="0">
                <a:latin typeface="Times New Roman" panose="02020603050405020304" pitchFamily="18" charset="0"/>
                <a:cs typeface="Times New Roman" panose="02020603050405020304" pitchFamily="18" charset="0"/>
              </a:rPr>
              <a:t>Step 2: Login</a:t>
            </a:r>
          </a:p>
          <a:p>
            <a:pPr algn="just"/>
            <a:r>
              <a:rPr lang="en-IN" sz="2100" dirty="0">
                <a:latin typeface="Times New Roman" panose="02020603050405020304" pitchFamily="18" charset="0"/>
                <a:cs typeface="Times New Roman" panose="02020603050405020304" pitchFamily="18" charset="0"/>
              </a:rPr>
              <a:t>Step 2.1: If successful Go to step 3.</a:t>
            </a:r>
          </a:p>
          <a:p>
            <a:pPr algn="just"/>
            <a:r>
              <a:rPr lang="en-IN" sz="2100" dirty="0">
                <a:latin typeface="Times New Roman" panose="02020603050405020304" pitchFamily="18" charset="0"/>
                <a:cs typeface="Times New Roman" panose="02020603050405020304" pitchFamily="18" charset="0"/>
              </a:rPr>
              <a:t>Step 2.2: Else Go to step 1.</a:t>
            </a:r>
          </a:p>
          <a:p>
            <a:pPr algn="just"/>
            <a:r>
              <a:rPr lang="en-IN" sz="2100" dirty="0">
                <a:latin typeface="Times New Roman" panose="02020603050405020304" pitchFamily="18" charset="0"/>
                <a:cs typeface="Times New Roman" panose="02020603050405020304" pitchFamily="18" charset="0"/>
              </a:rPr>
              <a:t>Step 3: Send request to the admin for collection of food, give address &amp; details.</a:t>
            </a:r>
          </a:p>
          <a:p>
            <a:pPr algn="just"/>
            <a:r>
              <a:rPr lang="en-IN" sz="2100" dirty="0">
                <a:latin typeface="Times New Roman" panose="02020603050405020304" pitchFamily="18" charset="0"/>
                <a:cs typeface="Times New Roman" panose="02020603050405020304" pitchFamily="18" charset="0"/>
              </a:rPr>
              <a:t>Step 4: Agent will Collect the food and deliver it to the needy. And send alert to the admin about delivery.</a:t>
            </a:r>
          </a:p>
          <a:p>
            <a:pPr algn="just"/>
            <a:r>
              <a:rPr lang="en-IN" sz="2100" dirty="0">
                <a:latin typeface="Times New Roman" panose="02020603050405020304" pitchFamily="18" charset="0"/>
                <a:cs typeface="Times New Roman" panose="02020603050405020304" pitchFamily="18" charset="0"/>
              </a:rPr>
              <a:t>Step 5: Admin give final alert to the donor that the food is been delivered successfully. Else tell the User to go to step 3.</a:t>
            </a:r>
          </a:p>
          <a:p>
            <a:pPr algn="just"/>
            <a:r>
              <a:rPr lang="en-IN" sz="2100" dirty="0">
                <a:latin typeface="Times New Roman" panose="02020603050405020304" pitchFamily="18" charset="0"/>
                <a:cs typeface="Times New Roman" panose="02020603050405020304" pitchFamily="18" charset="0"/>
              </a:rPr>
              <a:t>Step 6: Exit</a:t>
            </a:r>
          </a:p>
        </p:txBody>
      </p:sp>
    </p:spTree>
    <p:extLst>
      <p:ext uri="{BB962C8B-B14F-4D97-AF65-F5344CB8AC3E}">
        <p14:creationId xmlns:p14="http://schemas.microsoft.com/office/powerpoint/2010/main" val="36690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8F08-630E-4CE0-927E-3B5006D37F99}"/>
              </a:ext>
            </a:extLst>
          </p:cNvPr>
          <p:cNvSpPr>
            <a:spLocks noGrp="1"/>
          </p:cNvSpPr>
          <p:nvPr>
            <p:ph type="title"/>
          </p:nvPr>
        </p:nvSpPr>
        <p:spPr>
          <a:xfrm>
            <a:off x="677334" y="609600"/>
            <a:ext cx="8596668" cy="861391"/>
          </a:xfrm>
        </p:spPr>
        <p:txBody>
          <a:bodyPr/>
          <a:lstStyle/>
          <a:p>
            <a:pPr algn="ctr"/>
            <a:r>
              <a:rPr lang="en-IN" dirty="0"/>
              <a:t>Block Diagram</a:t>
            </a:r>
          </a:p>
        </p:txBody>
      </p:sp>
      <p:graphicFrame>
        <p:nvGraphicFramePr>
          <p:cNvPr id="3" name="Diagram 2">
            <a:extLst>
              <a:ext uri="{FF2B5EF4-FFF2-40B4-BE49-F238E27FC236}">
                <a16:creationId xmlns:a16="http://schemas.microsoft.com/office/drawing/2014/main" id="{1739EEA0-5C3B-4AB1-A723-74DC1E637BCA}"/>
              </a:ext>
            </a:extLst>
          </p:cNvPr>
          <p:cNvGraphicFramePr/>
          <p:nvPr>
            <p:extLst>
              <p:ext uri="{D42A27DB-BD31-4B8C-83A1-F6EECF244321}">
                <p14:modId xmlns:p14="http://schemas.microsoft.com/office/powerpoint/2010/main" val="764848689"/>
              </p:ext>
            </p:extLst>
          </p:nvPr>
        </p:nvGraphicFramePr>
        <p:xfrm>
          <a:off x="279981" y="1227851"/>
          <a:ext cx="9099826" cy="440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32639AC-F712-4EFE-AB88-BCD7D7C3800D}"/>
              </a:ext>
            </a:extLst>
          </p:cNvPr>
          <p:cNvSpPr txBox="1"/>
          <p:nvPr/>
        </p:nvSpPr>
        <p:spPr>
          <a:xfrm>
            <a:off x="3896139" y="5630149"/>
            <a:ext cx="2623931" cy="492443"/>
          </a:xfrm>
          <a:prstGeom prst="rect">
            <a:avLst/>
          </a:prstGeom>
          <a:noFill/>
        </p:spPr>
        <p:txBody>
          <a:bodyPr wrap="square" rtlCol="0">
            <a:spAutoFit/>
          </a:bodyPr>
          <a:lstStyle/>
          <a:p>
            <a:pPr algn="ctr"/>
            <a:r>
              <a:rPr lang="en-IN" sz="2600" b="1" dirty="0">
                <a:latin typeface="Times New Roman" panose="02020603050405020304" pitchFamily="18" charset="0"/>
                <a:cs typeface="Times New Roman" panose="02020603050405020304" pitchFamily="18" charset="0"/>
              </a:rPr>
              <a:t>Figure 1</a:t>
            </a:r>
          </a:p>
        </p:txBody>
      </p:sp>
    </p:spTree>
    <p:extLst>
      <p:ext uri="{BB962C8B-B14F-4D97-AF65-F5344CB8AC3E}">
        <p14:creationId xmlns:p14="http://schemas.microsoft.com/office/powerpoint/2010/main" val="309765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DBE8-0120-417C-91CD-C3C9CC282712}"/>
              </a:ext>
            </a:extLst>
          </p:cNvPr>
          <p:cNvSpPr>
            <a:spLocks noGrp="1"/>
          </p:cNvSpPr>
          <p:nvPr>
            <p:ph type="title"/>
          </p:nvPr>
        </p:nvSpPr>
        <p:spPr/>
        <p:txBody>
          <a:bodyPr/>
          <a:lstStyle/>
          <a:p>
            <a:pPr algn="ctr"/>
            <a:r>
              <a:rPr lang="en-IN" dirty="0"/>
              <a:t>Input Design</a:t>
            </a:r>
          </a:p>
        </p:txBody>
      </p:sp>
      <p:sp>
        <p:nvSpPr>
          <p:cNvPr id="3" name="Content Placeholder 2">
            <a:extLst>
              <a:ext uri="{FF2B5EF4-FFF2-40B4-BE49-F238E27FC236}">
                <a16:creationId xmlns:a16="http://schemas.microsoft.com/office/drawing/2014/main" id="{48D83DBC-3BE0-41B0-9F0F-49D1F6B08573}"/>
              </a:ext>
            </a:extLst>
          </p:cNvPr>
          <p:cNvSpPr>
            <a:spLocks noGrp="1"/>
          </p:cNvSpPr>
          <p:nvPr>
            <p:ph idx="1"/>
          </p:nvPr>
        </p:nvSpPr>
        <p:spPr>
          <a:xfrm>
            <a:off x="677334" y="1617250"/>
            <a:ext cx="8596668" cy="4438993"/>
          </a:xfrm>
        </p:spPr>
        <p:txBody>
          <a:bodyPr>
            <a:noAutofit/>
          </a:bodyPr>
          <a:lstStyle/>
          <a:p>
            <a:pPr marL="0" indent="0" algn="just">
              <a:buNone/>
            </a:pPr>
            <a:r>
              <a:rPr lang="en-US" sz="2100" dirty="0">
                <a:latin typeface="Times New Roman" panose="02020603050405020304" pitchFamily="18" charset="0"/>
                <a:cs typeface="Times New Roman" panose="02020603050405020304" pitchFamily="18" charset="0"/>
              </a:rPr>
              <a:t>The design of input focuses on controlling the amount of input required, controlling the errors,  and keeping the process simple. </a:t>
            </a:r>
          </a:p>
          <a:p>
            <a:pPr marL="0" indent="0" algn="just">
              <a:buNone/>
            </a:pPr>
            <a:r>
              <a:rPr lang="en-US" sz="2100" dirty="0">
                <a:latin typeface="Times New Roman" panose="02020603050405020304" pitchFamily="18" charset="0"/>
                <a:cs typeface="Times New Roman" panose="02020603050405020304" pitchFamily="18" charset="0"/>
              </a:rPr>
              <a:t>Input Design considered the following things:</a:t>
            </a:r>
          </a:p>
          <a:p>
            <a:pPr marL="0" indent="0" algn="just">
              <a:buNone/>
            </a:pP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What data should be given as input?</a:t>
            </a:r>
          </a:p>
          <a:p>
            <a:pPr lvl="0" algn="just"/>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 How the data should be arranged or coded?</a:t>
            </a:r>
          </a:p>
          <a:p>
            <a:pPr lvl="0" algn="just"/>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 The dialog to guide the operating personnel in providing input.</a:t>
            </a:r>
            <a:endParaRPr lang="en-IN" sz="2100" dirty="0">
              <a:latin typeface="Times New Roman" panose="02020603050405020304" pitchFamily="18" charset="0"/>
              <a:cs typeface="Times New Roman" panose="02020603050405020304" pitchFamily="18" charset="0"/>
            </a:endParaRPr>
          </a:p>
          <a:p>
            <a:pPr algn="just"/>
            <a:endParaRPr lang="en-IN" sz="2100" dirty="0"/>
          </a:p>
        </p:txBody>
      </p:sp>
    </p:spTree>
    <p:extLst>
      <p:ext uri="{BB962C8B-B14F-4D97-AF65-F5344CB8AC3E}">
        <p14:creationId xmlns:p14="http://schemas.microsoft.com/office/powerpoint/2010/main" val="147714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3578-4416-4A50-BA2C-0FBFDC476B62}"/>
              </a:ext>
            </a:extLst>
          </p:cNvPr>
          <p:cNvSpPr>
            <a:spLocks noGrp="1"/>
          </p:cNvSpPr>
          <p:nvPr>
            <p:ph type="title"/>
          </p:nvPr>
        </p:nvSpPr>
        <p:spPr/>
        <p:txBody>
          <a:bodyPr/>
          <a:lstStyle/>
          <a:p>
            <a:pPr algn="ctr"/>
            <a:r>
              <a:rPr lang="en-IN" dirty="0"/>
              <a:t>Input Design</a:t>
            </a:r>
          </a:p>
        </p:txBody>
      </p:sp>
      <p:graphicFrame>
        <p:nvGraphicFramePr>
          <p:cNvPr id="4" name="Diagram 3">
            <a:extLst>
              <a:ext uri="{FF2B5EF4-FFF2-40B4-BE49-F238E27FC236}">
                <a16:creationId xmlns:a16="http://schemas.microsoft.com/office/drawing/2014/main" id="{7418DFB7-DC69-4A20-98C3-F5CE92047863}"/>
              </a:ext>
            </a:extLst>
          </p:cNvPr>
          <p:cNvGraphicFramePr/>
          <p:nvPr>
            <p:extLst>
              <p:ext uri="{D42A27DB-BD31-4B8C-83A1-F6EECF244321}">
                <p14:modId xmlns:p14="http://schemas.microsoft.com/office/powerpoint/2010/main" val="2997242000"/>
              </p:ext>
            </p:extLst>
          </p:nvPr>
        </p:nvGraphicFramePr>
        <p:xfrm>
          <a:off x="2032000" y="1590261"/>
          <a:ext cx="7549322" cy="4081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2AC2762-2BFB-4A4C-B852-C02DC4E02F6F}"/>
              </a:ext>
            </a:extLst>
          </p:cNvPr>
          <p:cNvSpPr txBox="1"/>
          <p:nvPr/>
        </p:nvSpPr>
        <p:spPr>
          <a:xfrm>
            <a:off x="4744278" y="5936974"/>
            <a:ext cx="2160105"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Figure 2</a:t>
            </a:r>
          </a:p>
        </p:txBody>
      </p:sp>
    </p:spTree>
    <p:extLst>
      <p:ext uri="{BB962C8B-B14F-4D97-AF65-F5344CB8AC3E}">
        <p14:creationId xmlns:p14="http://schemas.microsoft.com/office/powerpoint/2010/main" val="183062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C8A3-A593-4741-81D8-F6D9652A17D3}"/>
              </a:ext>
            </a:extLst>
          </p:cNvPr>
          <p:cNvSpPr>
            <a:spLocks noGrp="1"/>
          </p:cNvSpPr>
          <p:nvPr>
            <p:ph type="title"/>
          </p:nvPr>
        </p:nvSpPr>
        <p:spPr/>
        <p:txBody>
          <a:bodyPr/>
          <a:lstStyle/>
          <a:p>
            <a:pPr algn="ctr"/>
            <a:r>
              <a:rPr lang="en-IN" dirty="0"/>
              <a:t>Output Design</a:t>
            </a:r>
          </a:p>
        </p:txBody>
      </p:sp>
      <p:sp>
        <p:nvSpPr>
          <p:cNvPr id="3" name="Content Placeholder 2">
            <a:extLst>
              <a:ext uri="{FF2B5EF4-FFF2-40B4-BE49-F238E27FC236}">
                <a16:creationId xmlns:a16="http://schemas.microsoft.com/office/drawing/2014/main" id="{09107E70-ECEC-4D1D-BD61-8124BAC3FB5F}"/>
              </a:ext>
            </a:extLst>
          </p:cNvPr>
          <p:cNvSpPr>
            <a:spLocks noGrp="1"/>
          </p:cNvSpPr>
          <p:nvPr>
            <p:ph idx="1"/>
          </p:nvPr>
        </p:nvSpPr>
        <p:spPr>
          <a:xfrm>
            <a:off x="677334" y="1683026"/>
            <a:ext cx="8596668" cy="5174973"/>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The output form of an information system should accomplish one or more of the following objectives.</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Convey information about past activities, current status or projections of the</a:t>
            </a:r>
            <a:r>
              <a:rPr lang="en-I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Future.</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Signal important events, opportunities, problems, or warnings.</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Trigger an action.</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Confirm an action.</a:t>
            </a:r>
            <a:endParaRPr lang="en-IN" sz="2100" dirty="0">
              <a:latin typeface="Times New Roman" panose="02020603050405020304" pitchFamily="18" charset="0"/>
              <a:cs typeface="Times New Roman" panose="02020603050405020304" pitchFamily="18" charset="0"/>
            </a:endParaRPr>
          </a:p>
          <a:p>
            <a:pPr algn="just"/>
            <a:endParaRPr lang="en-IN" sz="2100" dirty="0"/>
          </a:p>
        </p:txBody>
      </p:sp>
    </p:spTree>
    <p:extLst>
      <p:ext uri="{BB962C8B-B14F-4D97-AF65-F5344CB8AC3E}">
        <p14:creationId xmlns:p14="http://schemas.microsoft.com/office/powerpoint/2010/main" val="408234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A21D-9577-4851-9DCA-4BB9E4D1BAAB}"/>
              </a:ext>
            </a:extLst>
          </p:cNvPr>
          <p:cNvSpPr>
            <a:spLocks noGrp="1"/>
          </p:cNvSpPr>
          <p:nvPr>
            <p:ph type="title"/>
          </p:nvPr>
        </p:nvSpPr>
        <p:spPr/>
        <p:txBody>
          <a:bodyPr/>
          <a:lstStyle/>
          <a:p>
            <a:pPr algn="ctr"/>
            <a:r>
              <a:rPr lang="en-IN" dirty="0"/>
              <a:t>Output Design</a:t>
            </a:r>
          </a:p>
        </p:txBody>
      </p:sp>
      <p:graphicFrame>
        <p:nvGraphicFramePr>
          <p:cNvPr id="3" name="Diagram 2">
            <a:extLst>
              <a:ext uri="{FF2B5EF4-FFF2-40B4-BE49-F238E27FC236}">
                <a16:creationId xmlns:a16="http://schemas.microsoft.com/office/drawing/2014/main" id="{5EC43BA2-F5F2-462B-A58E-C80670F4C72C}"/>
              </a:ext>
            </a:extLst>
          </p:cNvPr>
          <p:cNvGraphicFramePr/>
          <p:nvPr>
            <p:extLst>
              <p:ext uri="{D42A27DB-BD31-4B8C-83A1-F6EECF244321}">
                <p14:modId xmlns:p14="http://schemas.microsoft.com/office/powerpoint/2010/main" val="2801443124"/>
              </p:ext>
            </p:extLst>
          </p:nvPr>
        </p:nvGraphicFramePr>
        <p:xfrm>
          <a:off x="1146002" y="64609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7BF1B53-8C5A-4B37-BEB9-70E4EAA27AB7}"/>
              </a:ext>
            </a:extLst>
          </p:cNvPr>
          <p:cNvSpPr txBox="1"/>
          <p:nvPr/>
        </p:nvSpPr>
        <p:spPr>
          <a:xfrm>
            <a:off x="3432313" y="5526157"/>
            <a:ext cx="3803374" cy="538609"/>
          </a:xfrm>
          <a:prstGeom prst="rect">
            <a:avLst/>
          </a:prstGeom>
          <a:noFill/>
        </p:spPr>
        <p:txBody>
          <a:bodyPr wrap="square" rtlCol="0">
            <a:spAutoFit/>
          </a:bodyPr>
          <a:lstStyle/>
          <a:p>
            <a:pPr algn="ctr"/>
            <a:r>
              <a:rPr lang="en-IN" sz="2900" dirty="0"/>
              <a:t>Figure3</a:t>
            </a:r>
          </a:p>
        </p:txBody>
      </p:sp>
    </p:spTree>
    <p:extLst>
      <p:ext uri="{BB962C8B-B14F-4D97-AF65-F5344CB8AC3E}">
        <p14:creationId xmlns:p14="http://schemas.microsoft.com/office/powerpoint/2010/main" val="149220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F05E-C4E9-4015-95B7-01483EFACE83}"/>
              </a:ext>
            </a:extLst>
          </p:cNvPr>
          <p:cNvSpPr>
            <a:spLocks noGrp="1"/>
          </p:cNvSpPr>
          <p:nvPr>
            <p:ph type="ctrTitle"/>
          </p:nvPr>
        </p:nvSpPr>
        <p:spPr/>
        <p:txBody>
          <a:bodyPr/>
          <a:lstStyle/>
          <a:p>
            <a:r>
              <a:rPr lang="en-IN" dirty="0"/>
              <a:t>Tools And Techniques </a:t>
            </a:r>
          </a:p>
        </p:txBody>
      </p:sp>
    </p:spTree>
    <p:extLst>
      <p:ext uri="{BB962C8B-B14F-4D97-AF65-F5344CB8AC3E}">
        <p14:creationId xmlns:p14="http://schemas.microsoft.com/office/powerpoint/2010/main" val="283052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EB84-2775-4B60-BA2A-AF47A02786F3}"/>
              </a:ext>
            </a:extLst>
          </p:cNvPr>
          <p:cNvSpPr>
            <a:spLocks noGrp="1"/>
          </p:cNvSpPr>
          <p:nvPr>
            <p:ph type="title"/>
          </p:nvPr>
        </p:nvSpPr>
        <p:spPr>
          <a:xfrm>
            <a:off x="677334" y="609601"/>
            <a:ext cx="8596668" cy="1320800"/>
          </a:xfrm>
        </p:spPr>
        <p:txBody>
          <a:bodyPr/>
          <a:lstStyle/>
          <a:p>
            <a:r>
              <a:rPr lang="en-IN" dirty="0"/>
              <a:t>Software Requirements</a:t>
            </a:r>
          </a:p>
        </p:txBody>
      </p:sp>
      <p:sp>
        <p:nvSpPr>
          <p:cNvPr id="3" name="Content Placeholder 2">
            <a:extLst>
              <a:ext uri="{FF2B5EF4-FFF2-40B4-BE49-F238E27FC236}">
                <a16:creationId xmlns:a16="http://schemas.microsoft.com/office/drawing/2014/main" id="{EEF44FBB-90D1-4869-9A38-EB781249C171}"/>
              </a:ext>
            </a:extLst>
          </p:cNvPr>
          <p:cNvSpPr>
            <a:spLocks noGrp="1"/>
          </p:cNvSpPr>
          <p:nvPr>
            <p:ph idx="1"/>
          </p:nvPr>
        </p:nvSpPr>
        <p:spPr>
          <a:xfrm>
            <a:off x="677334" y="1930401"/>
            <a:ext cx="8596668" cy="3880773"/>
          </a:xfrm>
        </p:spPr>
        <p:txBody>
          <a:bodyPr>
            <a:normAutofit/>
          </a:bodyPr>
          <a:lstStyle/>
          <a:p>
            <a:pPr marL="0" indent="0" algn="just">
              <a:buNone/>
            </a:pP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Operating System		: Windows</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Technology			: PHP</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Web Technologies	: Html, JavaScript, CSS</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IDE				       : Sublime Text3</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Web Server			: XAMPP</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Database				: My SQL </a:t>
            </a:r>
            <a:endParaRPr lang="en-IN" sz="2100" dirty="0">
              <a:latin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92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97F0-5828-417A-A9AF-67F564974627}"/>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325985BF-8612-4FB1-9ACD-2368BB415E77}"/>
              </a:ext>
            </a:extLst>
          </p:cNvPr>
          <p:cNvSpPr>
            <a:spLocks noGrp="1"/>
          </p:cNvSpPr>
          <p:nvPr>
            <p:ph idx="1"/>
          </p:nvPr>
        </p:nvSpPr>
        <p:spPr/>
        <p:txBody>
          <a:bodyPr/>
          <a:lstStyle/>
          <a:p>
            <a:pPr lvl="0" algn="just"/>
            <a:r>
              <a:rPr lang="en-US" sz="2100" dirty="0">
                <a:latin typeface="Times New Roman" panose="02020603050405020304" pitchFamily="18" charset="0"/>
                <a:cs typeface="Times New Roman" panose="02020603050405020304" pitchFamily="18" charset="0"/>
              </a:rPr>
              <a:t>Hardware                           -     Pentium</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Speed                                  -     1.1 GHz</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RAM                                   -      1GB</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Hard Disk                           -      20 GB</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Key Board                          -      Standard Windows Keyboard</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Mouse                                 -      Two or Three Button Mouse</a:t>
            </a:r>
            <a:endParaRPr lang="en-IN" sz="21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Monitor                               -      SVGA</a:t>
            </a:r>
            <a:endParaRPr lang="en-IN" sz="21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8505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3CFC-104A-4AB9-906A-A6C2FDE68AD6}"/>
              </a:ext>
            </a:extLst>
          </p:cNvPr>
          <p:cNvSpPr>
            <a:spLocks noGrp="1"/>
          </p:cNvSpPr>
          <p:nvPr>
            <p:ph type="title"/>
          </p:nvPr>
        </p:nvSpPr>
        <p:spPr>
          <a:xfrm>
            <a:off x="677334" y="609600"/>
            <a:ext cx="8596668" cy="808383"/>
          </a:xfrm>
        </p:spPr>
        <p:txBody>
          <a:bodyPr/>
          <a:lstStyle/>
          <a:p>
            <a:r>
              <a:rPr lang="en-IN" dirty="0"/>
              <a:t>Modules Involved </a:t>
            </a:r>
          </a:p>
        </p:txBody>
      </p:sp>
      <p:sp>
        <p:nvSpPr>
          <p:cNvPr id="3" name="Content Placeholder 2">
            <a:extLst>
              <a:ext uri="{FF2B5EF4-FFF2-40B4-BE49-F238E27FC236}">
                <a16:creationId xmlns:a16="http://schemas.microsoft.com/office/drawing/2014/main" id="{C2765F31-7CB3-4548-81B9-482B043BC0F8}"/>
              </a:ext>
            </a:extLst>
          </p:cNvPr>
          <p:cNvSpPr>
            <a:spLocks noGrp="1"/>
          </p:cNvSpPr>
          <p:nvPr>
            <p:ph idx="1"/>
          </p:nvPr>
        </p:nvSpPr>
        <p:spPr>
          <a:xfrm>
            <a:off x="677334" y="1417983"/>
            <a:ext cx="8596668" cy="462337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This project consist of the different types of module . The modules are:</a:t>
            </a:r>
          </a:p>
          <a:p>
            <a:pPr marL="0" indent="0" algn="just">
              <a:buNone/>
            </a:pPr>
            <a:endParaRPr lang="en-IN"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1.Admin  Module</a:t>
            </a:r>
          </a:p>
          <a:p>
            <a:pPr marL="0" indent="0" algn="just">
              <a:buNone/>
            </a:pPr>
            <a:endParaRPr lang="en-IN"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2.Donator Module</a:t>
            </a:r>
            <a:endParaRPr lang="en-IN"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3.Agent Module</a:t>
            </a:r>
            <a:endParaRPr lang="en-IN"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4.Comments Module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0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354B-DDFE-41D8-9C7B-57BA1094FD77}"/>
              </a:ext>
            </a:extLst>
          </p:cNvPr>
          <p:cNvSpPr>
            <a:spLocks noGrp="1"/>
          </p:cNvSpPr>
          <p:nvPr>
            <p:ph type="title"/>
          </p:nvPr>
        </p:nvSpPr>
        <p:spPr/>
        <p:txBody>
          <a:bodyPr/>
          <a:lstStyle/>
          <a:p>
            <a:pPr algn="ctr"/>
            <a:r>
              <a:rPr lang="en-IN" dirty="0"/>
              <a:t>Table of Content</a:t>
            </a:r>
          </a:p>
        </p:txBody>
      </p:sp>
      <p:sp>
        <p:nvSpPr>
          <p:cNvPr id="3" name="Content Placeholder 2">
            <a:extLst>
              <a:ext uri="{FF2B5EF4-FFF2-40B4-BE49-F238E27FC236}">
                <a16:creationId xmlns:a16="http://schemas.microsoft.com/office/drawing/2014/main" id="{F9FD28C0-5A9A-47DE-984C-AC2E330005CD}"/>
              </a:ext>
            </a:extLst>
          </p:cNvPr>
          <p:cNvSpPr>
            <a:spLocks noGrp="1"/>
          </p:cNvSpPr>
          <p:nvPr>
            <p:ph idx="1"/>
          </p:nvPr>
        </p:nvSpPr>
        <p:spPr>
          <a:xfrm>
            <a:off x="677334" y="1444487"/>
            <a:ext cx="8596668" cy="4596875"/>
          </a:xfrm>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 of this Project</a:t>
            </a:r>
          </a:p>
          <a:p>
            <a:r>
              <a:rPr lang="en-IN" dirty="0">
                <a:latin typeface="Times New Roman" panose="02020603050405020304" pitchFamily="18" charset="0"/>
                <a:cs typeface="Times New Roman" panose="02020603050405020304" pitchFamily="18" charset="0"/>
              </a:rPr>
              <a:t>Proposed Methodology</a:t>
            </a:r>
          </a:p>
          <a:p>
            <a:r>
              <a:rPr lang="en-IN" dirty="0">
                <a:latin typeface="Times New Roman" panose="02020603050405020304" pitchFamily="18" charset="0"/>
                <a:cs typeface="Times New Roman" panose="02020603050405020304" pitchFamily="18" charset="0"/>
              </a:rPr>
              <a:t>Project Category</a:t>
            </a:r>
          </a:p>
          <a:p>
            <a:r>
              <a:rPr lang="en-IN" dirty="0">
                <a:latin typeface="Times New Roman" panose="02020603050405020304" pitchFamily="18" charset="0"/>
                <a:cs typeface="Times New Roman" panose="02020603050405020304" pitchFamily="18" charset="0"/>
              </a:rPr>
              <a:t>System &amp; Designing</a:t>
            </a:r>
          </a:p>
          <a:p>
            <a:r>
              <a:rPr lang="en-IN" dirty="0">
                <a:latin typeface="Times New Roman" panose="02020603050405020304" pitchFamily="18" charset="0"/>
                <a:cs typeface="Times New Roman" panose="02020603050405020304" pitchFamily="18" charset="0"/>
              </a:rPr>
              <a:t>Proposed Algorithm</a:t>
            </a:r>
          </a:p>
          <a:p>
            <a:r>
              <a:rPr lang="en-IN" dirty="0">
                <a:latin typeface="Times New Roman" panose="02020603050405020304" pitchFamily="18" charset="0"/>
                <a:cs typeface="Times New Roman" panose="02020603050405020304" pitchFamily="18" charset="0"/>
              </a:rPr>
              <a:t>Tools &amp; Techniques</a:t>
            </a:r>
          </a:p>
          <a:p>
            <a:r>
              <a:rPr lang="en-IN" dirty="0">
                <a:latin typeface="Times New Roman" panose="02020603050405020304" pitchFamily="18" charset="0"/>
                <a:cs typeface="Times New Roman" panose="02020603050405020304" pitchFamily="18" charset="0"/>
              </a:rPr>
              <a:t>Modules Involved &amp; Flow Charts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535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CF58-D1B0-44AB-820B-35ADCAFE9A67}"/>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1EC248DE-23C3-4826-9F54-D84A312E971D}"/>
              </a:ext>
            </a:extLst>
          </p:cNvPr>
          <p:cNvSpPr>
            <a:spLocks noGrp="1"/>
          </p:cNvSpPr>
          <p:nvPr>
            <p:ph idx="1"/>
          </p:nvPr>
        </p:nvSpPr>
        <p:spPr>
          <a:xfrm>
            <a:off x="677334" y="1749772"/>
            <a:ext cx="8596668" cy="388077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1. Admin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Module:</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In admin module, the administrator maintain the agent details as well as the donator details .The administrator send the agent details to donator.</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2.Donator Module:</a:t>
            </a:r>
          </a:p>
          <a:p>
            <a:pPr marL="0" indent="0" algn="just">
              <a:buNone/>
            </a:pPr>
            <a:r>
              <a:rPr lang="en-US" sz="2200" dirty="0">
                <a:latin typeface="Times New Roman" panose="02020603050405020304" pitchFamily="18" charset="0"/>
                <a:cs typeface="Times New Roman" panose="02020603050405020304" pitchFamily="18" charset="0"/>
              </a:rPr>
              <a:t> In donator module, the donator give the extra food to the orphanage. The donator give the request to the admin for the purpose of collecting the food .Details such as, user name, email id and user comment. The admin can view user comments and details.</a:t>
            </a:r>
          </a:p>
          <a:p>
            <a:pPr algn="just"/>
            <a:endParaRPr lang="en-IN" dirty="0"/>
          </a:p>
          <a:p>
            <a:pPr algn="just"/>
            <a:endParaRPr lang="en-IN" dirty="0"/>
          </a:p>
        </p:txBody>
      </p:sp>
    </p:spTree>
    <p:extLst>
      <p:ext uri="{BB962C8B-B14F-4D97-AF65-F5344CB8AC3E}">
        <p14:creationId xmlns:p14="http://schemas.microsoft.com/office/powerpoint/2010/main" val="238349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634E-6E45-40F1-BACA-E73BB6061E6A}"/>
              </a:ext>
            </a:extLst>
          </p:cNvPr>
          <p:cNvSpPr>
            <a:spLocks noGrp="1"/>
          </p:cNvSpPr>
          <p:nvPr>
            <p:ph type="title"/>
          </p:nvPr>
        </p:nvSpPr>
        <p:spPr/>
        <p:txBody>
          <a:bodyPr/>
          <a:lstStyle/>
          <a:p>
            <a:r>
              <a:rPr lang="en-IN" dirty="0"/>
              <a:t>Admin:</a:t>
            </a:r>
          </a:p>
        </p:txBody>
      </p:sp>
      <p:pic>
        <p:nvPicPr>
          <p:cNvPr id="3" name="Picture 2" descr="dadmin.png">
            <a:extLst>
              <a:ext uri="{FF2B5EF4-FFF2-40B4-BE49-F238E27FC236}">
                <a16:creationId xmlns:a16="http://schemas.microsoft.com/office/drawing/2014/main" id="{20F45A7E-118A-40EB-B59D-60F1DAE23AB2}"/>
              </a:ext>
            </a:extLst>
          </p:cNvPr>
          <p:cNvPicPr/>
          <p:nvPr/>
        </p:nvPicPr>
        <p:blipFill>
          <a:blip r:embed="rId2"/>
          <a:stretch>
            <a:fillRect/>
          </a:stretch>
        </p:blipFill>
        <p:spPr>
          <a:xfrm>
            <a:off x="3578087" y="609599"/>
            <a:ext cx="5870713" cy="6124575"/>
          </a:xfrm>
          <a:prstGeom prst="rect">
            <a:avLst/>
          </a:prstGeom>
        </p:spPr>
      </p:pic>
    </p:spTree>
    <p:extLst>
      <p:ext uri="{BB962C8B-B14F-4D97-AF65-F5344CB8AC3E}">
        <p14:creationId xmlns:p14="http://schemas.microsoft.com/office/powerpoint/2010/main" val="1528638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8C12-4CEA-4C7A-A081-1D661AB49805}"/>
              </a:ext>
            </a:extLst>
          </p:cNvPr>
          <p:cNvSpPr>
            <a:spLocks noGrp="1"/>
          </p:cNvSpPr>
          <p:nvPr>
            <p:ph type="title"/>
          </p:nvPr>
        </p:nvSpPr>
        <p:spPr/>
        <p:txBody>
          <a:bodyPr/>
          <a:lstStyle/>
          <a:p>
            <a:r>
              <a:rPr lang="en-IN" dirty="0"/>
              <a:t>User:</a:t>
            </a:r>
          </a:p>
        </p:txBody>
      </p:sp>
      <p:pic>
        <p:nvPicPr>
          <p:cNvPr id="4" name="Content Placeholder 3" descr="duser.png">
            <a:extLst>
              <a:ext uri="{FF2B5EF4-FFF2-40B4-BE49-F238E27FC236}">
                <a16:creationId xmlns:a16="http://schemas.microsoft.com/office/drawing/2014/main" id="{CC3F31ED-868C-45E2-B5F0-846D86519A6E}"/>
              </a:ext>
            </a:extLst>
          </p:cNvPr>
          <p:cNvPicPr>
            <a:picLocks noGrp="1"/>
          </p:cNvPicPr>
          <p:nvPr>
            <p:ph idx="1"/>
          </p:nvPr>
        </p:nvPicPr>
        <p:blipFill>
          <a:blip r:embed="rId2"/>
          <a:stretch>
            <a:fillRect/>
          </a:stretch>
        </p:blipFill>
        <p:spPr>
          <a:xfrm>
            <a:off x="2917998" y="503583"/>
            <a:ext cx="5950226" cy="6016487"/>
          </a:xfrm>
          <a:prstGeom prst="rect">
            <a:avLst/>
          </a:prstGeom>
        </p:spPr>
      </p:pic>
    </p:spTree>
    <p:extLst>
      <p:ext uri="{BB962C8B-B14F-4D97-AF65-F5344CB8AC3E}">
        <p14:creationId xmlns:p14="http://schemas.microsoft.com/office/powerpoint/2010/main" val="193065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1A70-86B4-45B4-88E9-B6E976DE0672}"/>
              </a:ext>
            </a:extLst>
          </p:cNvPr>
          <p:cNvSpPr>
            <a:spLocks noGrp="1"/>
          </p:cNvSpPr>
          <p:nvPr>
            <p:ph type="title"/>
          </p:nvPr>
        </p:nvSpPr>
        <p:spPr>
          <a:xfrm>
            <a:off x="677334" y="707267"/>
            <a:ext cx="8596668" cy="1320800"/>
          </a:xfrm>
        </p:spPr>
        <p:txBody>
          <a:bodyPr/>
          <a:lstStyle/>
          <a:p>
            <a:r>
              <a:rPr lang="en-IN" dirty="0"/>
              <a:t>Cont..</a:t>
            </a:r>
          </a:p>
        </p:txBody>
      </p:sp>
      <p:sp>
        <p:nvSpPr>
          <p:cNvPr id="3" name="Content Placeholder 2">
            <a:extLst>
              <a:ext uri="{FF2B5EF4-FFF2-40B4-BE49-F238E27FC236}">
                <a16:creationId xmlns:a16="http://schemas.microsoft.com/office/drawing/2014/main" id="{0BD83C40-1ABA-44C2-AE71-45ABCA669F72}"/>
              </a:ext>
            </a:extLst>
          </p:cNvPr>
          <p:cNvSpPr>
            <a:spLocks noGrp="1"/>
          </p:cNvSpPr>
          <p:nvPr>
            <p:ph idx="1"/>
          </p:nvPr>
        </p:nvSpPr>
        <p:spPr>
          <a:xfrm>
            <a:off x="677334" y="1710015"/>
            <a:ext cx="8596668" cy="388077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3. Agent  Module:</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In Agent module , the agent maintain the donator details . The agent give the request to the admin for collection the food from the donator . After collecting the food the agent give the alert message for the donator.</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4.Comments Module:</a:t>
            </a:r>
          </a:p>
          <a:p>
            <a:pPr marL="0" indent="0" algn="just">
              <a:buNone/>
            </a:pPr>
            <a:r>
              <a:rPr lang="en-US" sz="2200" dirty="0">
                <a:latin typeface="Times New Roman" panose="02020603050405020304" pitchFamily="18" charset="0"/>
                <a:cs typeface="Times New Roman" panose="02020603050405020304" pitchFamily="18" charset="0"/>
              </a:rPr>
              <a:t>In this module the user give the comments for this site . The admin can view user comments and details.</a:t>
            </a:r>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1261505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DDFB-6A34-49E2-B6FC-0E1CBAB5F2EA}"/>
              </a:ext>
            </a:extLst>
          </p:cNvPr>
          <p:cNvSpPr>
            <a:spLocks noGrp="1"/>
          </p:cNvSpPr>
          <p:nvPr>
            <p:ph type="title"/>
          </p:nvPr>
        </p:nvSpPr>
        <p:spPr/>
        <p:txBody>
          <a:bodyPr/>
          <a:lstStyle/>
          <a:p>
            <a:r>
              <a:rPr lang="en-IN" dirty="0"/>
              <a:t>Agent:</a:t>
            </a:r>
          </a:p>
        </p:txBody>
      </p:sp>
      <p:pic>
        <p:nvPicPr>
          <p:cNvPr id="3" name="Picture 2" descr="dagent.png">
            <a:extLst>
              <a:ext uri="{FF2B5EF4-FFF2-40B4-BE49-F238E27FC236}">
                <a16:creationId xmlns:a16="http://schemas.microsoft.com/office/drawing/2014/main" id="{57981295-3CE7-42CD-84C2-E621FA94717A}"/>
              </a:ext>
            </a:extLst>
          </p:cNvPr>
          <p:cNvPicPr/>
          <p:nvPr/>
        </p:nvPicPr>
        <p:blipFill>
          <a:blip r:embed="rId2"/>
          <a:stretch>
            <a:fillRect/>
          </a:stretch>
        </p:blipFill>
        <p:spPr>
          <a:xfrm>
            <a:off x="3594858" y="477078"/>
            <a:ext cx="4581733" cy="6082748"/>
          </a:xfrm>
          <a:prstGeom prst="rect">
            <a:avLst/>
          </a:prstGeom>
        </p:spPr>
      </p:pic>
    </p:spTree>
    <p:extLst>
      <p:ext uri="{BB962C8B-B14F-4D97-AF65-F5344CB8AC3E}">
        <p14:creationId xmlns:p14="http://schemas.microsoft.com/office/powerpoint/2010/main" val="346949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8D7-F58D-4EE8-BD71-876BE49D95C0}"/>
              </a:ext>
            </a:extLst>
          </p:cNvPr>
          <p:cNvSpPr>
            <a:spLocks noGrp="1"/>
          </p:cNvSpPr>
          <p:nvPr>
            <p:ph type="title"/>
          </p:nvPr>
        </p:nvSpPr>
        <p:spPr>
          <a:xfrm>
            <a:off x="1088151" y="3429000"/>
            <a:ext cx="8596668" cy="1320800"/>
          </a:xfrm>
        </p:spPr>
        <p:txBody>
          <a:bodyPr/>
          <a:lstStyle/>
          <a:p>
            <a:pPr algn="ctr"/>
            <a:r>
              <a:rPr lang="en-IN" dirty="0"/>
              <a:t>THANK YOU</a:t>
            </a:r>
          </a:p>
        </p:txBody>
      </p:sp>
    </p:spTree>
    <p:extLst>
      <p:ext uri="{BB962C8B-B14F-4D97-AF65-F5344CB8AC3E}">
        <p14:creationId xmlns:p14="http://schemas.microsoft.com/office/powerpoint/2010/main" val="120015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B626-93B3-4DD5-9F7A-62935A920CA3}"/>
              </a:ext>
            </a:extLst>
          </p:cNvPr>
          <p:cNvSpPr>
            <a:spLocks noGrp="1"/>
          </p:cNvSpPr>
          <p:nvPr>
            <p:ph type="title"/>
          </p:nvPr>
        </p:nvSpPr>
        <p:spPr>
          <a:xfrm>
            <a:off x="677334" y="556591"/>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0BE115DA-FB14-46AD-BB11-C1D2F13E4F81}"/>
              </a:ext>
            </a:extLst>
          </p:cNvPr>
          <p:cNvSpPr>
            <a:spLocks noGrp="1"/>
          </p:cNvSpPr>
          <p:nvPr>
            <p:ph idx="1"/>
          </p:nvPr>
        </p:nvSpPr>
        <p:spPr>
          <a:xfrm>
            <a:off x="677334" y="1630502"/>
            <a:ext cx="8596668" cy="4319724"/>
          </a:xfrm>
        </p:spPr>
        <p:txBody>
          <a:bodyPr>
            <a:noAutofit/>
          </a:bodyPr>
          <a:lstStyle/>
          <a:p>
            <a:pPr algn="just"/>
            <a:r>
              <a:rPr lang="en-US" sz="2100" dirty="0">
                <a:latin typeface="Times New Roman" panose="02020603050405020304" pitchFamily="18" charset="0"/>
                <a:cs typeface="Times New Roman" panose="02020603050405020304" pitchFamily="18" charset="0"/>
              </a:rPr>
              <a:t>In the current world we can see many people at places, where the food is wasted and been sent to the Dustbins ,or sometimes flushed to the drains, this wastage of food we all need to prevent.</a:t>
            </a:r>
          </a:p>
          <a:p>
            <a:pPr algn="just"/>
            <a:r>
              <a:rPr lang="en-US" sz="2100" dirty="0">
                <a:latin typeface="Times New Roman" panose="02020603050405020304" pitchFamily="18" charset="0"/>
                <a:cs typeface="Times New Roman" panose="02020603050405020304" pitchFamily="18" charset="0"/>
              </a:rPr>
              <a:t>After a study we got to know around 67 million tones of food is wasted in India every year that values around 92,000 Cr. Which is enough to feed all of Bihar for one Year.</a:t>
            </a:r>
          </a:p>
          <a:p>
            <a:pPr algn="just"/>
            <a:r>
              <a:rPr lang="en-US" sz="2100" dirty="0">
                <a:latin typeface="Times New Roman" panose="02020603050405020304" pitchFamily="18" charset="0"/>
                <a:cs typeface="Times New Roman" panose="02020603050405020304" pitchFamily="18" charset="0"/>
              </a:rPr>
              <a:t> Out of which Delhi generates around 9000 metric tone's of wastage per day.</a:t>
            </a:r>
          </a:p>
          <a:p>
            <a:pPr algn="just"/>
            <a:r>
              <a:rPr lang="en-US" sz="2100" dirty="0">
                <a:latin typeface="Times New Roman" panose="02020603050405020304" pitchFamily="18" charset="0"/>
                <a:cs typeface="Times New Roman" panose="02020603050405020304" pitchFamily="18" charset="0"/>
              </a:rPr>
              <a:t>And taking this in positive and effective Direction we came up with a solution of making a web application .</a:t>
            </a:r>
            <a:endParaRPr lang="en-IN" sz="2100" dirty="0"/>
          </a:p>
        </p:txBody>
      </p:sp>
    </p:spTree>
    <p:extLst>
      <p:ext uri="{BB962C8B-B14F-4D97-AF65-F5344CB8AC3E}">
        <p14:creationId xmlns:p14="http://schemas.microsoft.com/office/powerpoint/2010/main" val="176200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1A45-F137-4A72-B723-B91734C95192}"/>
              </a:ext>
            </a:extLst>
          </p:cNvPr>
          <p:cNvSpPr>
            <a:spLocks noGrp="1"/>
          </p:cNvSpPr>
          <p:nvPr>
            <p:ph type="title"/>
          </p:nvPr>
        </p:nvSpPr>
        <p:spPr/>
        <p:txBody>
          <a:bodyPr/>
          <a:lstStyle/>
          <a:p>
            <a:r>
              <a:rPr lang="en-IN" dirty="0"/>
              <a:t>Objective of this Project</a:t>
            </a:r>
          </a:p>
        </p:txBody>
      </p:sp>
      <p:sp>
        <p:nvSpPr>
          <p:cNvPr id="3" name="Content Placeholder 2">
            <a:extLst>
              <a:ext uri="{FF2B5EF4-FFF2-40B4-BE49-F238E27FC236}">
                <a16:creationId xmlns:a16="http://schemas.microsoft.com/office/drawing/2014/main" id="{41479143-783F-42C0-A3A0-79C5638A5195}"/>
              </a:ext>
            </a:extLst>
          </p:cNvPr>
          <p:cNvSpPr>
            <a:spLocks noGrp="1"/>
          </p:cNvSpPr>
          <p:nvPr>
            <p:ph idx="1"/>
          </p:nvPr>
        </p:nvSpPr>
        <p:spPr>
          <a:xfrm>
            <a:off x="677334" y="1710016"/>
            <a:ext cx="8596668" cy="3880773"/>
          </a:xfrm>
        </p:spPr>
        <p:txBody>
          <a:bodyPr>
            <a:normAutofit/>
          </a:bodyPr>
          <a:lstStyle/>
          <a:p>
            <a:pPr algn="just"/>
            <a:r>
              <a:rPr lang="en-IN" sz="2100" dirty="0">
                <a:latin typeface="Times New Roman" panose="02020603050405020304" pitchFamily="18" charset="0"/>
                <a:cs typeface="Times New Roman" panose="02020603050405020304" pitchFamily="18" charset="0"/>
              </a:rPr>
              <a:t>The main Objective for creating this Project relies behind the wasting of food and incognizance of people around to ignore such an issue.</a:t>
            </a:r>
          </a:p>
          <a:p>
            <a:pPr algn="just"/>
            <a:endParaRPr lang="en-IN" sz="2100" dirty="0">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With this Project we are expecting to remove the food wastage in India using the online mode for larger people to access and more who can access easily.</a:t>
            </a:r>
          </a:p>
          <a:p>
            <a:pPr algn="just"/>
            <a:endParaRPr lang="en-IN" sz="2100" dirty="0">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People just have to make an entry and then they will be capable of helping the needy and utilising the food in a great way. </a:t>
            </a:r>
          </a:p>
        </p:txBody>
      </p:sp>
    </p:spTree>
    <p:extLst>
      <p:ext uri="{BB962C8B-B14F-4D97-AF65-F5344CB8AC3E}">
        <p14:creationId xmlns:p14="http://schemas.microsoft.com/office/powerpoint/2010/main" val="84082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90CB-93B7-4662-B8F2-00F56815E687}"/>
              </a:ext>
            </a:extLst>
          </p:cNvPr>
          <p:cNvSpPr>
            <a:spLocks noGrp="1"/>
          </p:cNvSpPr>
          <p:nvPr>
            <p:ph type="title"/>
          </p:nvPr>
        </p:nvSpPr>
        <p:spPr/>
        <p:txBody>
          <a:bodyPr/>
          <a:lstStyle/>
          <a:p>
            <a:r>
              <a:rPr lang="en-IN" dirty="0"/>
              <a:t>Proposed Methodology</a:t>
            </a:r>
          </a:p>
        </p:txBody>
      </p:sp>
      <p:sp>
        <p:nvSpPr>
          <p:cNvPr id="3" name="Content Placeholder 2">
            <a:extLst>
              <a:ext uri="{FF2B5EF4-FFF2-40B4-BE49-F238E27FC236}">
                <a16:creationId xmlns:a16="http://schemas.microsoft.com/office/drawing/2014/main" id="{AF598207-40C5-47AE-8051-17181E148874}"/>
              </a:ext>
            </a:extLst>
          </p:cNvPr>
          <p:cNvSpPr>
            <a:spLocks noGrp="1"/>
          </p:cNvSpPr>
          <p:nvPr>
            <p:ph idx="1"/>
          </p:nvPr>
        </p:nvSpPr>
        <p:spPr>
          <a:xfrm>
            <a:off x="677334" y="1930400"/>
            <a:ext cx="8596668" cy="3880773"/>
          </a:xfrm>
        </p:spPr>
        <p:txBody>
          <a:bodyPr/>
          <a:lstStyle/>
          <a:p>
            <a:pPr algn="just"/>
            <a:r>
              <a:rPr lang="en-IN" sz="2200" dirty="0">
                <a:latin typeface="Times New Roman" panose="02020603050405020304" pitchFamily="18" charset="0"/>
                <a:cs typeface="Times New Roman" panose="02020603050405020304" pitchFamily="18" charset="0"/>
              </a:rPr>
              <a:t>The Software is projected as the free and open to all software that gets the input from the User (any person) who sends the notification to the admin to donate food and this input is then processed and gives an alert to admin, the Admin sends the notification to the agent who delivers the food from user to the receiver. And then agent gives an alert to admin that the food is been delivered now.</a:t>
            </a:r>
          </a:p>
          <a:p>
            <a:pPr algn="just"/>
            <a:endParaRPr lang="en-IN"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53898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389D-8595-4BA5-AF01-FE9B4D80445E}"/>
              </a:ext>
            </a:extLst>
          </p:cNvPr>
          <p:cNvSpPr>
            <a:spLocks noGrp="1"/>
          </p:cNvSpPr>
          <p:nvPr>
            <p:ph type="title"/>
          </p:nvPr>
        </p:nvSpPr>
        <p:spPr/>
        <p:txBody>
          <a:bodyPr/>
          <a:lstStyle/>
          <a:p>
            <a:r>
              <a:rPr lang="en-IN" dirty="0"/>
              <a:t>Project Category</a:t>
            </a:r>
          </a:p>
        </p:txBody>
      </p:sp>
      <p:sp>
        <p:nvSpPr>
          <p:cNvPr id="3" name="Content Placeholder 2">
            <a:extLst>
              <a:ext uri="{FF2B5EF4-FFF2-40B4-BE49-F238E27FC236}">
                <a16:creationId xmlns:a16="http://schemas.microsoft.com/office/drawing/2014/main" id="{FBA700C5-D530-4D02-9651-2D8626147AD4}"/>
              </a:ext>
            </a:extLst>
          </p:cNvPr>
          <p:cNvSpPr>
            <a:spLocks noGrp="1"/>
          </p:cNvSpPr>
          <p:nvPr>
            <p:ph idx="1"/>
          </p:nvPr>
        </p:nvSpPr>
        <p:spPr>
          <a:xfrm>
            <a:off x="677334" y="1696763"/>
            <a:ext cx="8596668" cy="4836559"/>
          </a:xfrm>
        </p:spPr>
        <p:txBody>
          <a:bodyPr>
            <a:normAutofit/>
          </a:bodyPr>
          <a:lstStyle/>
          <a:p>
            <a:pPr algn="just"/>
            <a:r>
              <a:rPr lang="en-IN" sz="2100" dirty="0">
                <a:latin typeface="Times New Roman" panose="02020603050405020304" pitchFamily="18" charset="0"/>
                <a:cs typeface="Times New Roman" panose="02020603050405020304" pitchFamily="18" charset="0"/>
              </a:rPr>
              <a:t>It is an Interactive web application that allows users to do more than just read what’s on the site. </a:t>
            </a:r>
          </a:p>
          <a:p>
            <a:pPr algn="just"/>
            <a:endParaRPr lang="en-IN" sz="2100" dirty="0">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We are having different HTML pages linked together and to perform various functions for the chosen button, or option in the form.</a:t>
            </a:r>
          </a:p>
          <a:p>
            <a:pPr algn="just"/>
            <a:endParaRPr lang="en-IN" sz="2100" dirty="0">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Our over all Project comes as an interactive web application that is being used as an application to built and effective communication between the Agent, Users’, and the Admin.</a:t>
            </a:r>
          </a:p>
          <a:p>
            <a:pPr algn="just"/>
            <a:endParaRPr lang="en-IN" sz="2100" dirty="0">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This application can be used by anyone who is interested in donating food. </a:t>
            </a:r>
          </a:p>
        </p:txBody>
      </p:sp>
    </p:spTree>
    <p:extLst>
      <p:ext uri="{BB962C8B-B14F-4D97-AF65-F5344CB8AC3E}">
        <p14:creationId xmlns:p14="http://schemas.microsoft.com/office/powerpoint/2010/main" val="166507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6F00C4-FCC3-4475-A23C-2DA1ACE6E5C9}"/>
              </a:ext>
            </a:extLst>
          </p:cNvPr>
          <p:cNvSpPr>
            <a:spLocks noGrp="1"/>
          </p:cNvSpPr>
          <p:nvPr>
            <p:ph type="title"/>
          </p:nvPr>
        </p:nvSpPr>
        <p:spPr/>
        <p:txBody>
          <a:bodyPr>
            <a:normAutofit/>
          </a:bodyPr>
          <a:lstStyle/>
          <a:p>
            <a:pPr algn="r"/>
            <a:r>
              <a:rPr lang="en-IN" sz="5400" dirty="0"/>
              <a:t>System And Designing </a:t>
            </a:r>
          </a:p>
        </p:txBody>
      </p:sp>
    </p:spTree>
    <p:extLst>
      <p:ext uri="{BB962C8B-B14F-4D97-AF65-F5344CB8AC3E}">
        <p14:creationId xmlns:p14="http://schemas.microsoft.com/office/powerpoint/2010/main" val="104857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CDEB-67C7-4F9F-B166-A60B4A317563}"/>
              </a:ext>
            </a:extLst>
          </p:cNvPr>
          <p:cNvSpPr>
            <a:spLocks noGrp="1"/>
          </p:cNvSpPr>
          <p:nvPr>
            <p:ph type="title"/>
          </p:nvPr>
        </p:nvSpPr>
        <p:spPr/>
        <p:txBody>
          <a:bodyPr/>
          <a:lstStyle/>
          <a:p>
            <a:pPr algn="ctr"/>
            <a:r>
              <a:rPr lang="en-IN" dirty="0"/>
              <a:t>1.Existing System</a:t>
            </a:r>
          </a:p>
        </p:txBody>
      </p:sp>
      <p:sp>
        <p:nvSpPr>
          <p:cNvPr id="3" name="Content Placeholder 2">
            <a:extLst>
              <a:ext uri="{FF2B5EF4-FFF2-40B4-BE49-F238E27FC236}">
                <a16:creationId xmlns:a16="http://schemas.microsoft.com/office/drawing/2014/main" id="{3B05915D-48C1-46E3-A8A3-1DFF386B8DB3}"/>
              </a:ext>
            </a:extLst>
          </p:cNvPr>
          <p:cNvSpPr>
            <a:spLocks noGrp="1"/>
          </p:cNvSpPr>
          <p:nvPr>
            <p:ph idx="1"/>
          </p:nvPr>
        </p:nvSpPr>
        <p:spPr>
          <a:xfrm>
            <a:off x="639051" y="1749772"/>
            <a:ext cx="8596668" cy="4598019"/>
          </a:xfrm>
        </p:spPr>
        <p:txBody>
          <a:bodyPr>
            <a:normAutofit/>
          </a:bodyPr>
          <a:lstStyle/>
          <a:p>
            <a:pPr algn="just"/>
            <a:r>
              <a:rPr lang="en-US" sz="2100" dirty="0">
                <a:latin typeface="Times New Roman" panose="02020603050405020304" pitchFamily="18" charset="0"/>
                <a:cs typeface="Times New Roman" panose="02020603050405020304" pitchFamily="18" charset="0"/>
              </a:rPr>
              <a:t>In existing system  if  anyone have extra food because of  any function or in their home it will be wasted  because  instantly there is no way to share with anyone  if they are having lots of food .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Even if they want to give that extra food to any orphanage or poor people they don’t have time or don’t have an idea about that </a:t>
            </a:r>
            <a:r>
              <a:rPr lang="en-I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So that we have created an application to sponsor that extra food  to poor people or nearby orphanage.</a:t>
            </a:r>
          </a:p>
          <a:p>
            <a:pPr marL="0" indent="0">
              <a:buNone/>
            </a:pPr>
            <a:endParaRPr lang="en-IN" dirty="0"/>
          </a:p>
        </p:txBody>
      </p:sp>
    </p:spTree>
    <p:extLst>
      <p:ext uri="{BB962C8B-B14F-4D97-AF65-F5344CB8AC3E}">
        <p14:creationId xmlns:p14="http://schemas.microsoft.com/office/powerpoint/2010/main" val="312456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081E-D623-4B65-B8AE-29D14CF371EB}"/>
              </a:ext>
            </a:extLst>
          </p:cNvPr>
          <p:cNvSpPr>
            <a:spLocks noGrp="1"/>
          </p:cNvSpPr>
          <p:nvPr>
            <p:ph type="title"/>
          </p:nvPr>
        </p:nvSpPr>
        <p:spPr/>
        <p:txBody>
          <a:bodyPr/>
          <a:lstStyle/>
          <a:p>
            <a:pPr algn="ctr"/>
            <a:r>
              <a:rPr lang="en-IN" dirty="0"/>
              <a:t>2.Proposed System</a:t>
            </a:r>
          </a:p>
        </p:txBody>
      </p:sp>
      <p:sp>
        <p:nvSpPr>
          <p:cNvPr id="3" name="Content Placeholder 2">
            <a:extLst>
              <a:ext uri="{FF2B5EF4-FFF2-40B4-BE49-F238E27FC236}">
                <a16:creationId xmlns:a16="http://schemas.microsoft.com/office/drawing/2014/main" id="{31F79C5C-D923-4ED6-8EBA-9ED4BEF76DCD}"/>
              </a:ext>
            </a:extLst>
          </p:cNvPr>
          <p:cNvSpPr>
            <a:spLocks noGrp="1"/>
          </p:cNvSpPr>
          <p:nvPr>
            <p:ph idx="1"/>
          </p:nvPr>
        </p:nvSpPr>
        <p:spPr>
          <a:xfrm>
            <a:off x="677334" y="1270000"/>
            <a:ext cx="8596668" cy="5687391"/>
          </a:xfrm>
        </p:spPr>
        <p:txBody>
          <a:bodyPr>
            <a:normAutofit/>
          </a:bodyPr>
          <a:lstStyle/>
          <a:p>
            <a:pPr marL="0" indent="0" algn="just">
              <a:buNone/>
            </a:pPr>
            <a:endParaRPr lang="en-IN"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 proposed system we reduce the food wastage using this Project.</a:t>
            </a:r>
          </a:p>
          <a:p>
            <a:pPr algn="just"/>
            <a:endParaRPr lang="en-IN"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This project is food redistribution is an efficiently successful social innovation that tackles food waste and food poverty.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 admin collect foods from donator through their nearby agent then provide to nearest orphanages or poor people.</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After receiving the food from the agent by admin and give alert message to that donator through this way we can reduce food wastage problem.</a:t>
            </a:r>
            <a:endParaRPr lang="en-IN" sz="21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5754911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607</TotalTime>
  <Words>1112</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Trebuchet MS</vt:lpstr>
      <vt:lpstr>Wingdings 3</vt:lpstr>
      <vt:lpstr>Facet</vt:lpstr>
      <vt:lpstr>PowerPoint Presentation</vt:lpstr>
      <vt:lpstr>Table of Content</vt:lpstr>
      <vt:lpstr>Introduction</vt:lpstr>
      <vt:lpstr>Objective of this Project</vt:lpstr>
      <vt:lpstr>Proposed Methodology</vt:lpstr>
      <vt:lpstr>Project Category</vt:lpstr>
      <vt:lpstr>System And Designing </vt:lpstr>
      <vt:lpstr>1.Existing System</vt:lpstr>
      <vt:lpstr>2.Proposed System</vt:lpstr>
      <vt:lpstr>Proposed Algorithm</vt:lpstr>
      <vt:lpstr>Block Diagram</vt:lpstr>
      <vt:lpstr>Input Design</vt:lpstr>
      <vt:lpstr>Input Design</vt:lpstr>
      <vt:lpstr>Output Design</vt:lpstr>
      <vt:lpstr>Output Design</vt:lpstr>
      <vt:lpstr>Tools And Techniques </vt:lpstr>
      <vt:lpstr>Software Requirements</vt:lpstr>
      <vt:lpstr>Hardware Requirements</vt:lpstr>
      <vt:lpstr>Modules Involved </vt:lpstr>
      <vt:lpstr>Cont..</vt:lpstr>
      <vt:lpstr>Admin:</vt:lpstr>
      <vt:lpstr>User:</vt:lpstr>
      <vt:lpstr>Cont..</vt:lpstr>
      <vt:lpstr>Agent: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 dixit</dc:creator>
  <cp:lastModifiedBy>anushka jain</cp:lastModifiedBy>
  <cp:revision>95</cp:revision>
  <dcterms:created xsi:type="dcterms:W3CDTF">2018-10-19T14:53:14Z</dcterms:created>
  <dcterms:modified xsi:type="dcterms:W3CDTF">2018-11-20T10:07:39Z</dcterms:modified>
</cp:coreProperties>
</file>