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0F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003366"/>
                </a:solidFill>
              </a:defRPr>
            </a:pPr>
            <a:r>
              <a:t>🎉 Celebrating Our Employees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0F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e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097280"/>
            <a:ext cx="2286000" cy="21031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2960" y="3291840"/>
            <a:ext cx="228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Anshul Singla </a:t>
            </a:r>
          </a:p>
        </p:txBody>
      </p:sp>
      <p:pic>
        <p:nvPicPr>
          <p:cNvPr id="5" name="Picture 4" descr="e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0" y="1097280"/>
            <a:ext cx="2286000" cy="21031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09360" y="3291840"/>
            <a:ext cx="228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Aishvarya Sonpari</a:t>
            </a:r>
          </a:p>
        </p:txBody>
      </p:sp>
      <p:pic>
        <p:nvPicPr>
          <p:cNvPr id="7" name="Picture 6" descr="e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" y="3840480"/>
            <a:ext cx="2286000" cy="21031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2960" y="6035040"/>
            <a:ext cx="228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Saikumar Vakadari</a:t>
            </a:r>
          </a:p>
        </p:txBody>
      </p:sp>
      <p:pic>
        <p:nvPicPr>
          <p:cNvPr id="9" name="Picture 8" descr="e8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9360" y="3840480"/>
            <a:ext cx="2286000" cy="21031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09360" y="6035040"/>
            <a:ext cx="228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Chaitanya Singla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0F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e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097280"/>
            <a:ext cx="2286000" cy="21031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2960" y="3291840"/>
            <a:ext cx="228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Gayatri Kumari Ojha</a:t>
            </a:r>
          </a:p>
        </p:txBody>
      </p:sp>
      <p:pic>
        <p:nvPicPr>
          <p:cNvPr id="5" name="Picture 4" descr="e1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0" y="1097280"/>
            <a:ext cx="2286000" cy="21031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09360" y="3291840"/>
            <a:ext cx="228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Bhanumati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