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031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45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7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32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59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62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59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237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59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90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385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8232-D0BB-4B69-B739-0947F9F36DA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EB1A-1307-4B96-A84F-FCEC90B46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012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399"/>
            <a:ext cx="7239000" cy="487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8645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229599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55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229599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3177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848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2869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5763"/>
            <a:ext cx="7924799" cy="544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0437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938"/>
            <a:ext cx="7848599" cy="517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7985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938"/>
            <a:ext cx="7924799" cy="509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187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50938"/>
            <a:ext cx="7924799" cy="524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1972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96517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9760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79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9754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772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473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235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1"/>
            <a:ext cx="7753350" cy="594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59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0579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8840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79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4179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19999" cy="52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21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0938"/>
            <a:ext cx="8077199" cy="524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923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772399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1004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15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2716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antech</dc:creator>
  <cp:lastModifiedBy>user</cp:lastModifiedBy>
  <cp:revision>2</cp:revision>
  <dcterms:created xsi:type="dcterms:W3CDTF">2021-09-26T19:18:14Z</dcterms:created>
  <dcterms:modified xsi:type="dcterms:W3CDTF">2022-10-06T05:50:11Z</dcterms:modified>
</cp:coreProperties>
</file>